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3"/>
    <p:sldMasterId id="2147483667" r:id="rId4"/>
    <p:sldMasterId id="2147483680" r:id="rId5"/>
    <p:sldMasterId id="2147483697" r:id="rId6"/>
    <p:sldMasterId id="2147483716" r:id="rId7"/>
    <p:sldMasterId id="2147483732" r:id="rId8"/>
  </p:sldMasterIdLst>
  <p:notesMasterIdLst>
    <p:notesMasterId r:id="rId14"/>
  </p:notesMasterIdLst>
  <p:handoutMasterIdLst>
    <p:handoutMasterId r:id="rId15"/>
  </p:handoutMasterIdLst>
  <p:sldIdLst>
    <p:sldId id="256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da adam" initials="a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9CF1AB2-1976-4502-BF36-3FF5EA218861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6" autoAdjust="0"/>
  </p:normalViewPr>
  <p:slideViewPr>
    <p:cSldViewPr snapToGrid="0">
      <p:cViewPr>
        <p:scale>
          <a:sx n="81" d="100"/>
          <a:sy n="81" d="100"/>
        </p:scale>
        <p:origin x="-78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17.png"/><Relationship Id="rId4" Type="http://schemas.openxmlformats.org/officeDocument/2006/relationships/image" Target="../media/image1.png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597651"/>
            <a:ext cx="12192000" cy="287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grpSp>
        <p:nvGrpSpPr>
          <p:cNvPr id="5" name="그룹 5"/>
          <p:cNvGrpSpPr/>
          <p:nvPr userDrawn="1"/>
        </p:nvGrpSpPr>
        <p:grpSpPr bwMode="auto">
          <a:xfrm>
            <a:off x="10668000" y="5253567"/>
            <a:ext cx="1524000" cy="1585384"/>
            <a:chOff x="4572000" y="387072"/>
            <a:chExt cx="4569687" cy="4756528"/>
          </a:xfrm>
        </p:grpSpPr>
        <p:sp>
          <p:nvSpPr>
            <p:cNvPr id="6" name="자유형: 도형 6"/>
            <p:cNvSpPr/>
            <p:nvPr userDrawn="1"/>
          </p:nvSpPr>
          <p:spPr>
            <a:xfrm>
              <a:off x="4572000" y="1409505"/>
              <a:ext cx="4569687" cy="3734095"/>
            </a:xfrm>
            <a:custGeom>
              <a:avLst/>
              <a:gdLst>
                <a:gd name="connsiteX0" fmla="*/ 2611712 w 4569687"/>
                <a:gd name="connsiteY0" fmla="*/ 0 h 3734631"/>
                <a:gd name="connsiteX1" fmla="*/ 2927539 w 4569687"/>
                <a:gd name="connsiteY1" fmla="*/ 0 h 3734631"/>
                <a:gd name="connsiteX2" fmla="*/ 3010471 w 4569687"/>
                <a:gd name="connsiteY2" fmla="*/ 662843 h 3734631"/>
                <a:gd name="connsiteX3" fmla="*/ 3062414 w 4569687"/>
                <a:gd name="connsiteY3" fmla="*/ 672782 h 3734631"/>
                <a:gd name="connsiteX4" fmla="*/ 3375104 w 4569687"/>
                <a:gd name="connsiteY4" fmla="*/ 893768 h 3734631"/>
                <a:gd name="connsiteX5" fmla="*/ 3401966 w 4569687"/>
                <a:gd name="connsiteY5" fmla="*/ 943258 h 3734631"/>
                <a:gd name="connsiteX6" fmla="*/ 3444529 w 4569687"/>
                <a:gd name="connsiteY6" fmla="*/ 938967 h 3734631"/>
                <a:gd name="connsiteX7" fmla="*/ 3941882 w 4569687"/>
                <a:gd name="connsiteY7" fmla="*/ 1268635 h 3734631"/>
                <a:gd name="connsiteX8" fmla="*/ 3950232 w 4569687"/>
                <a:gd name="connsiteY8" fmla="*/ 1295533 h 3734631"/>
                <a:gd name="connsiteX9" fmla="*/ 3968452 w 4569687"/>
                <a:gd name="connsiteY9" fmla="*/ 1289878 h 3734631"/>
                <a:gd name="connsiteX10" fmla="*/ 4041773 w 4569687"/>
                <a:gd name="connsiteY10" fmla="*/ 1282486 h 3734631"/>
                <a:gd name="connsiteX11" fmla="*/ 4398197 w 4569687"/>
                <a:gd name="connsiteY11" fmla="*/ 1572980 h 3734631"/>
                <a:gd name="connsiteX12" fmla="*/ 4401113 w 4569687"/>
                <a:gd name="connsiteY12" fmla="*/ 1601912 h 3734631"/>
                <a:gd name="connsiteX13" fmla="*/ 4509768 w 4569687"/>
                <a:gd name="connsiteY13" fmla="*/ 1612865 h 3734631"/>
                <a:gd name="connsiteX14" fmla="*/ 4569687 w 4569687"/>
                <a:gd name="connsiteY14" fmla="*/ 1630661 h 3734631"/>
                <a:gd name="connsiteX15" fmla="*/ 4569687 w 4569687"/>
                <a:gd name="connsiteY15" fmla="*/ 3685776 h 3734631"/>
                <a:gd name="connsiteX16" fmla="*/ 4479175 w 4569687"/>
                <a:gd name="connsiteY16" fmla="*/ 3694900 h 3734631"/>
                <a:gd name="connsiteX17" fmla="*/ 4083674 w 4569687"/>
                <a:gd name="connsiteY17" fmla="*/ 3574092 h 3734631"/>
                <a:gd name="connsiteX18" fmla="*/ 4051094 w 4569687"/>
                <a:gd name="connsiteY18" fmla="*/ 3547210 h 3734631"/>
                <a:gd name="connsiteX19" fmla="*/ 4009782 w 4569687"/>
                <a:gd name="connsiteY19" fmla="*/ 3581295 h 3734631"/>
                <a:gd name="connsiteX20" fmla="*/ 3782104 w 4569687"/>
                <a:gd name="connsiteY20" fmla="*/ 3650841 h 3734631"/>
                <a:gd name="connsiteX21" fmla="*/ 3494159 w 4569687"/>
                <a:gd name="connsiteY21" fmla="*/ 3531570 h 3734631"/>
                <a:gd name="connsiteX22" fmla="*/ 3452428 w 4569687"/>
                <a:gd name="connsiteY22" fmla="*/ 3480992 h 3734631"/>
                <a:gd name="connsiteX23" fmla="*/ 3441126 w 4569687"/>
                <a:gd name="connsiteY23" fmla="*/ 3501813 h 3734631"/>
                <a:gd name="connsiteX24" fmla="*/ 3103456 w 4569687"/>
                <a:gd name="connsiteY24" fmla="*/ 3681351 h 3734631"/>
                <a:gd name="connsiteX25" fmla="*/ 2815511 w 4569687"/>
                <a:gd name="connsiteY25" fmla="*/ 3562080 h 3734631"/>
                <a:gd name="connsiteX26" fmla="*/ 2772231 w 4569687"/>
                <a:gd name="connsiteY26" fmla="*/ 3509625 h 3734631"/>
                <a:gd name="connsiteX27" fmla="*/ 2697608 w 4569687"/>
                <a:gd name="connsiteY27" fmla="*/ 3571194 h 3734631"/>
                <a:gd name="connsiteX28" fmla="*/ 2162552 w 4569687"/>
                <a:gd name="connsiteY28" fmla="*/ 3734631 h 3734631"/>
                <a:gd name="connsiteX29" fmla="*/ 1369010 w 4569687"/>
                <a:gd name="connsiteY29" fmla="*/ 3312708 h 3734631"/>
                <a:gd name="connsiteX30" fmla="*/ 1363923 w 4569687"/>
                <a:gd name="connsiteY30" fmla="*/ 3304336 h 3734631"/>
                <a:gd name="connsiteX31" fmla="*/ 1334207 w 4569687"/>
                <a:gd name="connsiteY31" fmla="*/ 3340352 h 3734631"/>
                <a:gd name="connsiteX32" fmla="*/ 1046262 w 4569687"/>
                <a:gd name="connsiteY32" fmla="*/ 3459623 h 3734631"/>
                <a:gd name="connsiteX33" fmla="*/ 647319 w 4569687"/>
                <a:gd name="connsiteY33" fmla="*/ 3134475 h 3734631"/>
                <a:gd name="connsiteX34" fmla="*/ 642925 w 4569687"/>
                <a:gd name="connsiteY34" fmla="*/ 3090891 h 3734631"/>
                <a:gd name="connsiteX35" fmla="*/ 634894 w 4569687"/>
                <a:gd name="connsiteY35" fmla="*/ 3098188 h 3734631"/>
                <a:gd name="connsiteX36" fmla="*/ 407216 w 4569687"/>
                <a:gd name="connsiteY36" fmla="*/ 3167734 h 3734631"/>
                <a:gd name="connsiteX37" fmla="*/ 0 w 4569687"/>
                <a:gd name="connsiteY37" fmla="*/ 2760518 h 3734631"/>
                <a:gd name="connsiteX38" fmla="*/ 407216 w 4569687"/>
                <a:gd name="connsiteY38" fmla="*/ 2353302 h 3734631"/>
                <a:gd name="connsiteX39" fmla="*/ 489284 w 4569687"/>
                <a:gd name="connsiteY39" fmla="*/ 2361575 h 3734631"/>
                <a:gd name="connsiteX40" fmla="*/ 508084 w 4569687"/>
                <a:gd name="connsiteY40" fmla="*/ 2367411 h 3734631"/>
                <a:gd name="connsiteX41" fmla="*/ 503849 w 4569687"/>
                <a:gd name="connsiteY41" fmla="*/ 2325400 h 3734631"/>
                <a:gd name="connsiteX42" fmla="*/ 1121688 w 4569687"/>
                <a:gd name="connsiteY42" fmla="*/ 1707561 h 3734631"/>
                <a:gd name="connsiteX43" fmla="*/ 1246204 w 4569687"/>
                <a:gd name="connsiteY43" fmla="*/ 1720113 h 3734631"/>
                <a:gd name="connsiteX44" fmla="*/ 1284356 w 4569687"/>
                <a:gd name="connsiteY44" fmla="*/ 1731957 h 3734631"/>
                <a:gd name="connsiteX45" fmla="*/ 1305976 w 4569687"/>
                <a:gd name="connsiteY45" fmla="*/ 1705754 h 3734631"/>
                <a:gd name="connsiteX46" fmla="*/ 1742854 w 4569687"/>
                <a:gd name="connsiteY46" fmla="*/ 1524793 h 3734631"/>
                <a:gd name="connsiteX47" fmla="*/ 1760288 w 4569687"/>
                <a:gd name="connsiteY47" fmla="*/ 1526551 h 3734631"/>
                <a:gd name="connsiteX48" fmla="*/ 1748032 w 4569687"/>
                <a:gd name="connsiteY48" fmla="*/ 1487068 h 3734631"/>
                <a:gd name="connsiteX49" fmla="*/ 1742854 w 4569687"/>
                <a:gd name="connsiteY49" fmla="*/ 1435701 h 3734631"/>
                <a:gd name="connsiteX50" fmla="*/ 1946367 w 4569687"/>
                <a:gd name="connsiteY50" fmla="*/ 1185999 h 3734631"/>
                <a:gd name="connsiteX51" fmla="*/ 1956892 w 4569687"/>
                <a:gd name="connsiteY51" fmla="*/ 1184938 h 3734631"/>
                <a:gd name="connsiteX52" fmla="*/ 1963928 w 4569687"/>
                <a:gd name="connsiteY52" fmla="*/ 1115143 h 3734631"/>
                <a:gd name="connsiteX53" fmla="*/ 2450363 w 4569687"/>
                <a:gd name="connsiteY53" fmla="*/ 718687 h 3734631"/>
                <a:gd name="connsiteX54" fmla="*/ 2520904 w 4569687"/>
                <a:gd name="connsiteY54" fmla="*/ 725798 h 3734631"/>
                <a:gd name="connsiteX0-1" fmla="*/ 2611712 w 4569687"/>
                <a:gd name="connsiteY0-2" fmla="*/ 0 h 3734631"/>
                <a:gd name="connsiteX1-3" fmla="*/ 2927539 w 4569687"/>
                <a:gd name="connsiteY1-4" fmla="*/ 0 h 3734631"/>
                <a:gd name="connsiteX2-5" fmla="*/ 3010471 w 4569687"/>
                <a:gd name="connsiteY2-6" fmla="*/ 662843 h 3734631"/>
                <a:gd name="connsiteX3-7" fmla="*/ 3062414 w 4569687"/>
                <a:gd name="connsiteY3-8" fmla="*/ 672782 h 3734631"/>
                <a:gd name="connsiteX4-9" fmla="*/ 3375104 w 4569687"/>
                <a:gd name="connsiteY4-10" fmla="*/ 893768 h 3734631"/>
                <a:gd name="connsiteX5-11" fmla="*/ 3401966 w 4569687"/>
                <a:gd name="connsiteY5-12" fmla="*/ 943258 h 3734631"/>
                <a:gd name="connsiteX6-13" fmla="*/ 3444529 w 4569687"/>
                <a:gd name="connsiteY6-14" fmla="*/ 938967 h 3734631"/>
                <a:gd name="connsiteX7-15" fmla="*/ 3941882 w 4569687"/>
                <a:gd name="connsiteY7-16" fmla="*/ 1268635 h 3734631"/>
                <a:gd name="connsiteX8-17" fmla="*/ 3950232 w 4569687"/>
                <a:gd name="connsiteY8-18" fmla="*/ 1295533 h 3734631"/>
                <a:gd name="connsiteX9-19" fmla="*/ 3968452 w 4569687"/>
                <a:gd name="connsiteY9-20" fmla="*/ 1289878 h 3734631"/>
                <a:gd name="connsiteX10-21" fmla="*/ 4041773 w 4569687"/>
                <a:gd name="connsiteY10-22" fmla="*/ 1282486 h 3734631"/>
                <a:gd name="connsiteX11-23" fmla="*/ 4398197 w 4569687"/>
                <a:gd name="connsiteY11-24" fmla="*/ 1572980 h 3734631"/>
                <a:gd name="connsiteX12-25" fmla="*/ 4401113 w 4569687"/>
                <a:gd name="connsiteY12-26" fmla="*/ 1601912 h 3734631"/>
                <a:gd name="connsiteX13-27" fmla="*/ 4509768 w 4569687"/>
                <a:gd name="connsiteY13-28" fmla="*/ 1612865 h 3734631"/>
                <a:gd name="connsiteX14-29" fmla="*/ 4569687 w 4569687"/>
                <a:gd name="connsiteY14-30" fmla="*/ 1630661 h 3734631"/>
                <a:gd name="connsiteX15-31" fmla="*/ 4569687 w 4569687"/>
                <a:gd name="connsiteY15-32" fmla="*/ 3685776 h 3734631"/>
                <a:gd name="connsiteX16-33" fmla="*/ 4479175 w 4569687"/>
                <a:gd name="connsiteY16-34" fmla="*/ 3694900 h 3734631"/>
                <a:gd name="connsiteX17-35" fmla="*/ 4083674 w 4569687"/>
                <a:gd name="connsiteY17-36" fmla="*/ 3574092 h 3734631"/>
                <a:gd name="connsiteX18-37" fmla="*/ 4051094 w 4569687"/>
                <a:gd name="connsiteY18-38" fmla="*/ 3547210 h 3734631"/>
                <a:gd name="connsiteX19-39" fmla="*/ 4009782 w 4569687"/>
                <a:gd name="connsiteY19-40" fmla="*/ 3581295 h 3734631"/>
                <a:gd name="connsiteX20-41" fmla="*/ 3782104 w 4569687"/>
                <a:gd name="connsiteY20-42" fmla="*/ 3650841 h 3734631"/>
                <a:gd name="connsiteX21-43" fmla="*/ 3494159 w 4569687"/>
                <a:gd name="connsiteY21-44" fmla="*/ 3531570 h 3734631"/>
                <a:gd name="connsiteX22-45" fmla="*/ 3452428 w 4569687"/>
                <a:gd name="connsiteY22-46" fmla="*/ 3480992 h 3734631"/>
                <a:gd name="connsiteX23-47" fmla="*/ 3441126 w 4569687"/>
                <a:gd name="connsiteY23-48" fmla="*/ 3501813 h 3734631"/>
                <a:gd name="connsiteX24-49" fmla="*/ 3103456 w 4569687"/>
                <a:gd name="connsiteY24-50" fmla="*/ 3681351 h 3734631"/>
                <a:gd name="connsiteX25-51" fmla="*/ 2815511 w 4569687"/>
                <a:gd name="connsiteY25-52" fmla="*/ 3562080 h 3734631"/>
                <a:gd name="connsiteX26-53" fmla="*/ 2772231 w 4569687"/>
                <a:gd name="connsiteY26-54" fmla="*/ 3509625 h 3734631"/>
                <a:gd name="connsiteX27-55" fmla="*/ 2697608 w 4569687"/>
                <a:gd name="connsiteY27-56" fmla="*/ 3571194 h 3734631"/>
                <a:gd name="connsiteX28-57" fmla="*/ 2162552 w 4569687"/>
                <a:gd name="connsiteY28-58" fmla="*/ 3734631 h 3734631"/>
                <a:gd name="connsiteX29-59" fmla="*/ 1369010 w 4569687"/>
                <a:gd name="connsiteY29-60" fmla="*/ 3312708 h 3734631"/>
                <a:gd name="connsiteX30-61" fmla="*/ 1334207 w 4569687"/>
                <a:gd name="connsiteY30-62" fmla="*/ 3340352 h 3734631"/>
                <a:gd name="connsiteX31-63" fmla="*/ 1046262 w 4569687"/>
                <a:gd name="connsiteY31-64" fmla="*/ 3459623 h 3734631"/>
                <a:gd name="connsiteX32-65" fmla="*/ 647319 w 4569687"/>
                <a:gd name="connsiteY32-66" fmla="*/ 3134475 h 3734631"/>
                <a:gd name="connsiteX33-67" fmla="*/ 642925 w 4569687"/>
                <a:gd name="connsiteY33-68" fmla="*/ 3090891 h 3734631"/>
                <a:gd name="connsiteX34-69" fmla="*/ 634894 w 4569687"/>
                <a:gd name="connsiteY34-70" fmla="*/ 3098188 h 3734631"/>
                <a:gd name="connsiteX35-71" fmla="*/ 407216 w 4569687"/>
                <a:gd name="connsiteY35-72" fmla="*/ 3167734 h 3734631"/>
                <a:gd name="connsiteX36-73" fmla="*/ 0 w 4569687"/>
                <a:gd name="connsiteY36-74" fmla="*/ 2760518 h 3734631"/>
                <a:gd name="connsiteX37-75" fmla="*/ 407216 w 4569687"/>
                <a:gd name="connsiteY37-76" fmla="*/ 2353302 h 3734631"/>
                <a:gd name="connsiteX38-77" fmla="*/ 489284 w 4569687"/>
                <a:gd name="connsiteY38-78" fmla="*/ 2361575 h 3734631"/>
                <a:gd name="connsiteX39-79" fmla="*/ 508084 w 4569687"/>
                <a:gd name="connsiteY39-80" fmla="*/ 2367411 h 3734631"/>
                <a:gd name="connsiteX40-81" fmla="*/ 503849 w 4569687"/>
                <a:gd name="connsiteY40-82" fmla="*/ 2325400 h 3734631"/>
                <a:gd name="connsiteX41-83" fmla="*/ 1121688 w 4569687"/>
                <a:gd name="connsiteY41-84" fmla="*/ 1707561 h 3734631"/>
                <a:gd name="connsiteX42-85" fmla="*/ 1246204 w 4569687"/>
                <a:gd name="connsiteY42-86" fmla="*/ 1720113 h 3734631"/>
                <a:gd name="connsiteX43-87" fmla="*/ 1284356 w 4569687"/>
                <a:gd name="connsiteY43-88" fmla="*/ 1731957 h 3734631"/>
                <a:gd name="connsiteX44-89" fmla="*/ 1305976 w 4569687"/>
                <a:gd name="connsiteY44-90" fmla="*/ 1705754 h 3734631"/>
                <a:gd name="connsiteX45-91" fmla="*/ 1742854 w 4569687"/>
                <a:gd name="connsiteY45-92" fmla="*/ 1524793 h 3734631"/>
                <a:gd name="connsiteX46-93" fmla="*/ 1760288 w 4569687"/>
                <a:gd name="connsiteY46-94" fmla="*/ 1526551 h 3734631"/>
                <a:gd name="connsiteX47-95" fmla="*/ 1748032 w 4569687"/>
                <a:gd name="connsiteY47-96" fmla="*/ 1487068 h 3734631"/>
                <a:gd name="connsiteX48-97" fmla="*/ 1742854 w 4569687"/>
                <a:gd name="connsiteY48-98" fmla="*/ 1435701 h 3734631"/>
                <a:gd name="connsiteX49-99" fmla="*/ 1946367 w 4569687"/>
                <a:gd name="connsiteY49-100" fmla="*/ 1185999 h 3734631"/>
                <a:gd name="connsiteX50-101" fmla="*/ 1956892 w 4569687"/>
                <a:gd name="connsiteY50-102" fmla="*/ 1184938 h 3734631"/>
                <a:gd name="connsiteX51-103" fmla="*/ 1963928 w 4569687"/>
                <a:gd name="connsiteY51-104" fmla="*/ 1115143 h 3734631"/>
                <a:gd name="connsiteX52-105" fmla="*/ 2450363 w 4569687"/>
                <a:gd name="connsiteY52-106" fmla="*/ 718687 h 3734631"/>
                <a:gd name="connsiteX53-107" fmla="*/ 2520904 w 4569687"/>
                <a:gd name="connsiteY53-108" fmla="*/ 725798 h 3734631"/>
                <a:gd name="connsiteX54-109" fmla="*/ 2611712 w 4569687"/>
                <a:gd name="connsiteY54-110" fmla="*/ 0 h 3734631"/>
                <a:gd name="connsiteX0-111" fmla="*/ 2611712 w 4569687"/>
                <a:gd name="connsiteY0-112" fmla="*/ 0 h 3743131"/>
                <a:gd name="connsiteX1-113" fmla="*/ 2927539 w 4569687"/>
                <a:gd name="connsiteY1-114" fmla="*/ 0 h 3743131"/>
                <a:gd name="connsiteX2-115" fmla="*/ 3010471 w 4569687"/>
                <a:gd name="connsiteY2-116" fmla="*/ 662843 h 3743131"/>
                <a:gd name="connsiteX3-117" fmla="*/ 3062414 w 4569687"/>
                <a:gd name="connsiteY3-118" fmla="*/ 672782 h 3743131"/>
                <a:gd name="connsiteX4-119" fmla="*/ 3375104 w 4569687"/>
                <a:gd name="connsiteY4-120" fmla="*/ 893768 h 3743131"/>
                <a:gd name="connsiteX5-121" fmla="*/ 3401966 w 4569687"/>
                <a:gd name="connsiteY5-122" fmla="*/ 943258 h 3743131"/>
                <a:gd name="connsiteX6-123" fmla="*/ 3444529 w 4569687"/>
                <a:gd name="connsiteY6-124" fmla="*/ 938967 h 3743131"/>
                <a:gd name="connsiteX7-125" fmla="*/ 3941882 w 4569687"/>
                <a:gd name="connsiteY7-126" fmla="*/ 1268635 h 3743131"/>
                <a:gd name="connsiteX8-127" fmla="*/ 3950232 w 4569687"/>
                <a:gd name="connsiteY8-128" fmla="*/ 1295533 h 3743131"/>
                <a:gd name="connsiteX9-129" fmla="*/ 3968452 w 4569687"/>
                <a:gd name="connsiteY9-130" fmla="*/ 1289878 h 3743131"/>
                <a:gd name="connsiteX10-131" fmla="*/ 4041773 w 4569687"/>
                <a:gd name="connsiteY10-132" fmla="*/ 1282486 h 3743131"/>
                <a:gd name="connsiteX11-133" fmla="*/ 4398197 w 4569687"/>
                <a:gd name="connsiteY11-134" fmla="*/ 1572980 h 3743131"/>
                <a:gd name="connsiteX12-135" fmla="*/ 4401113 w 4569687"/>
                <a:gd name="connsiteY12-136" fmla="*/ 1601912 h 3743131"/>
                <a:gd name="connsiteX13-137" fmla="*/ 4509768 w 4569687"/>
                <a:gd name="connsiteY13-138" fmla="*/ 1612865 h 3743131"/>
                <a:gd name="connsiteX14-139" fmla="*/ 4569687 w 4569687"/>
                <a:gd name="connsiteY14-140" fmla="*/ 1630661 h 3743131"/>
                <a:gd name="connsiteX15-141" fmla="*/ 4569687 w 4569687"/>
                <a:gd name="connsiteY15-142" fmla="*/ 3685776 h 3743131"/>
                <a:gd name="connsiteX16-143" fmla="*/ 4479175 w 4569687"/>
                <a:gd name="connsiteY16-144" fmla="*/ 3694900 h 3743131"/>
                <a:gd name="connsiteX17-145" fmla="*/ 4083674 w 4569687"/>
                <a:gd name="connsiteY17-146" fmla="*/ 3574092 h 3743131"/>
                <a:gd name="connsiteX18-147" fmla="*/ 4051094 w 4569687"/>
                <a:gd name="connsiteY18-148" fmla="*/ 3547210 h 3743131"/>
                <a:gd name="connsiteX19-149" fmla="*/ 4009782 w 4569687"/>
                <a:gd name="connsiteY19-150" fmla="*/ 3581295 h 3743131"/>
                <a:gd name="connsiteX20-151" fmla="*/ 3782104 w 4569687"/>
                <a:gd name="connsiteY20-152" fmla="*/ 3650841 h 3743131"/>
                <a:gd name="connsiteX21-153" fmla="*/ 3494159 w 4569687"/>
                <a:gd name="connsiteY21-154" fmla="*/ 3531570 h 3743131"/>
                <a:gd name="connsiteX22-155" fmla="*/ 3452428 w 4569687"/>
                <a:gd name="connsiteY22-156" fmla="*/ 3480992 h 3743131"/>
                <a:gd name="connsiteX23-157" fmla="*/ 3441126 w 4569687"/>
                <a:gd name="connsiteY23-158" fmla="*/ 3501813 h 3743131"/>
                <a:gd name="connsiteX24-159" fmla="*/ 3103456 w 4569687"/>
                <a:gd name="connsiteY24-160" fmla="*/ 3681351 h 3743131"/>
                <a:gd name="connsiteX25-161" fmla="*/ 2815511 w 4569687"/>
                <a:gd name="connsiteY25-162" fmla="*/ 3562080 h 3743131"/>
                <a:gd name="connsiteX26-163" fmla="*/ 2772231 w 4569687"/>
                <a:gd name="connsiteY26-164" fmla="*/ 3509625 h 3743131"/>
                <a:gd name="connsiteX27-165" fmla="*/ 2697608 w 4569687"/>
                <a:gd name="connsiteY27-166" fmla="*/ 3571194 h 3743131"/>
                <a:gd name="connsiteX28-167" fmla="*/ 2162552 w 4569687"/>
                <a:gd name="connsiteY28-168" fmla="*/ 3734631 h 3743131"/>
                <a:gd name="connsiteX29-169" fmla="*/ 1334207 w 4569687"/>
                <a:gd name="connsiteY29-170" fmla="*/ 3340352 h 3743131"/>
                <a:gd name="connsiteX30-171" fmla="*/ 1046262 w 4569687"/>
                <a:gd name="connsiteY30-172" fmla="*/ 3459623 h 3743131"/>
                <a:gd name="connsiteX31-173" fmla="*/ 647319 w 4569687"/>
                <a:gd name="connsiteY31-174" fmla="*/ 3134475 h 3743131"/>
                <a:gd name="connsiteX32-175" fmla="*/ 642925 w 4569687"/>
                <a:gd name="connsiteY32-176" fmla="*/ 3090891 h 3743131"/>
                <a:gd name="connsiteX33-177" fmla="*/ 634894 w 4569687"/>
                <a:gd name="connsiteY33-178" fmla="*/ 3098188 h 3743131"/>
                <a:gd name="connsiteX34-179" fmla="*/ 407216 w 4569687"/>
                <a:gd name="connsiteY34-180" fmla="*/ 3167734 h 3743131"/>
                <a:gd name="connsiteX35-181" fmla="*/ 0 w 4569687"/>
                <a:gd name="connsiteY35-182" fmla="*/ 2760518 h 3743131"/>
                <a:gd name="connsiteX36-183" fmla="*/ 407216 w 4569687"/>
                <a:gd name="connsiteY36-184" fmla="*/ 2353302 h 3743131"/>
                <a:gd name="connsiteX37-185" fmla="*/ 489284 w 4569687"/>
                <a:gd name="connsiteY37-186" fmla="*/ 2361575 h 3743131"/>
                <a:gd name="connsiteX38-187" fmla="*/ 508084 w 4569687"/>
                <a:gd name="connsiteY38-188" fmla="*/ 2367411 h 3743131"/>
                <a:gd name="connsiteX39-189" fmla="*/ 503849 w 4569687"/>
                <a:gd name="connsiteY39-190" fmla="*/ 2325400 h 3743131"/>
                <a:gd name="connsiteX40-191" fmla="*/ 1121688 w 4569687"/>
                <a:gd name="connsiteY40-192" fmla="*/ 1707561 h 3743131"/>
                <a:gd name="connsiteX41-193" fmla="*/ 1246204 w 4569687"/>
                <a:gd name="connsiteY41-194" fmla="*/ 1720113 h 3743131"/>
                <a:gd name="connsiteX42-195" fmla="*/ 1284356 w 4569687"/>
                <a:gd name="connsiteY42-196" fmla="*/ 1731957 h 3743131"/>
                <a:gd name="connsiteX43-197" fmla="*/ 1305976 w 4569687"/>
                <a:gd name="connsiteY43-198" fmla="*/ 1705754 h 3743131"/>
                <a:gd name="connsiteX44-199" fmla="*/ 1742854 w 4569687"/>
                <a:gd name="connsiteY44-200" fmla="*/ 1524793 h 3743131"/>
                <a:gd name="connsiteX45-201" fmla="*/ 1760288 w 4569687"/>
                <a:gd name="connsiteY45-202" fmla="*/ 1526551 h 3743131"/>
                <a:gd name="connsiteX46-203" fmla="*/ 1748032 w 4569687"/>
                <a:gd name="connsiteY46-204" fmla="*/ 1487068 h 3743131"/>
                <a:gd name="connsiteX47-205" fmla="*/ 1742854 w 4569687"/>
                <a:gd name="connsiteY47-206" fmla="*/ 1435701 h 3743131"/>
                <a:gd name="connsiteX48-207" fmla="*/ 1946367 w 4569687"/>
                <a:gd name="connsiteY48-208" fmla="*/ 1185999 h 3743131"/>
                <a:gd name="connsiteX49-209" fmla="*/ 1956892 w 4569687"/>
                <a:gd name="connsiteY49-210" fmla="*/ 1184938 h 3743131"/>
                <a:gd name="connsiteX50-211" fmla="*/ 1963928 w 4569687"/>
                <a:gd name="connsiteY50-212" fmla="*/ 1115143 h 3743131"/>
                <a:gd name="connsiteX51-213" fmla="*/ 2450363 w 4569687"/>
                <a:gd name="connsiteY51-214" fmla="*/ 718687 h 3743131"/>
                <a:gd name="connsiteX52-215" fmla="*/ 2520904 w 4569687"/>
                <a:gd name="connsiteY52-216" fmla="*/ 725798 h 3743131"/>
                <a:gd name="connsiteX53-217" fmla="*/ 2611712 w 4569687"/>
                <a:gd name="connsiteY53-218" fmla="*/ 0 h 3743131"/>
                <a:gd name="connsiteX0-219" fmla="*/ 2611712 w 4569687"/>
                <a:gd name="connsiteY0-220" fmla="*/ 0 h 3741630"/>
                <a:gd name="connsiteX1-221" fmla="*/ 2927539 w 4569687"/>
                <a:gd name="connsiteY1-222" fmla="*/ 0 h 3741630"/>
                <a:gd name="connsiteX2-223" fmla="*/ 3010471 w 4569687"/>
                <a:gd name="connsiteY2-224" fmla="*/ 662843 h 3741630"/>
                <a:gd name="connsiteX3-225" fmla="*/ 3062414 w 4569687"/>
                <a:gd name="connsiteY3-226" fmla="*/ 672782 h 3741630"/>
                <a:gd name="connsiteX4-227" fmla="*/ 3375104 w 4569687"/>
                <a:gd name="connsiteY4-228" fmla="*/ 893768 h 3741630"/>
                <a:gd name="connsiteX5-229" fmla="*/ 3401966 w 4569687"/>
                <a:gd name="connsiteY5-230" fmla="*/ 943258 h 3741630"/>
                <a:gd name="connsiteX6-231" fmla="*/ 3444529 w 4569687"/>
                <a:gd name="connsiteY6-232" fmla="*/ 938967 h 3741630"/>
                <a:gd name="connsiteX7-233" fmla="*/ 3941882 w 4569687"/>
                <a:gd name="connsiteY7-234" fmla="*/ 1268635 h 3741630"/>
                <a:gd name="connsiteX8-235" fmla="*/ 3950232 w 4569687"/>
                <a:gd name="connsiteY8-236" fmla="*/ 1295533 h 3741630"/>
                <a:gd name="connsiteX9-237" fmla="*/ 3968452 w 4569687"/>
                <a:gd name="connsiteY9-238" fmla="*/ 1289878 h 3741630"/>
                <a:gd name="connsiteX10-239" fmla="*/ 4041773 w 4569687"/>
                <a:gd name="connsiteY10-240" fmla="*/ 1282486 h 3741630"/>
                <a:gd name="connsiteX11-241" fmla="*/ 4398197 w 4569687"/>
                <a:gd name="connsiteY11-242" fmla="*/ 1572980 h 3741630"/>
                <a:gd name="connsiteX12-243" fmla="*/ 4401113 w 4569687"/>
                <a:gd name="connsiteY12-244" fmla="*/ 1601912 h 3741630"/>
                <a:gd name="connsiteX13-245" fmla="*/ 4509768 w 4569687"/>
                <a:gd name="connsiteY13-246" fmla="*/ 1612865 h 3741630"/>
                <a:gd name="connsiteX14-247" fmla="*/ 4569687 w 4569687"/>
                <a:gd name="connsiteY14-248" fmla="*/ 1630661 h 3741630"/>
                <a:gd name="connsiteX15-249" fmla="*/ 4569687 w 4569687"/>
                <a:gd name="connsiteY15-250" fmla="*/ 3685776 h 3741630"/>
                <a:gd name="connsiteX16-251" fmla="*/ 4479175 w 4569687"/>
                <a:gd name="connsiteY16-252" fmla="*/ 3694900 h 3741630"/>
                <a:gd name="connsiteX17-253" fmla="*/ 4083674 w 4569687"/>
                <a:gd name="connsiteY17-254" fmla="*/ 3574092 h 3741630"/>
                <a:gd name="connsiteX18-255" fmla="*/ 4051094 w 4569687"/>
                <a:gd name="connsiteY18-256" fmla="*/ 3547210 h 3741630"/>
                <a:gd name="connsiteX19-257" fmla="*/ 4009782 w 4569687"/>
                <a:gd name="connsiteY19-258" fmla="*/ 3581295 h 3741630"/>
                <a:gd name="connsiteX20-259" fmla="*/ 3782104 w 4569687"/>
                <a:gd name="connsiteY20-260" fmla="*/ 3650841 h 3741630"/>
                <a:gd name="connsiteX21-261" fmla="*/ 3494159 w 4569687"/>
                <a:gd name="connsiteY21-262" fmla="*/ 3531570 h 3741630"/>
                <a:gd name="connsiteX22-263" fmla="*/ 3452428 w 4569687"/>
                <a:gd name="connsiteY22-264" fmla="*/ 3480992 h 3741630"/>
                <a:gd name="connsiteX23-265" fmla="*/ 3441126 w 4569687"/>
                <a:gd name="connsiteY23-266" fmla="*/ 3501813 h 3741630"/>
                <a:gd name="connsiteX24-267" fmla="*/ 3103456 w 4569687"/>
                <a:gd name="connsiteY24-268" fmla="*/ 3681351 h 3741630"/>
                <a:gd name="connsiteX25-269" fmla="*/ 2815511 w 4569687"/>
                <a:gd name="connsiteY25-270" fmla="*/ 3562080 h 3741630"/>
                <a:gd name="connsiteX26-271" fmla="*/ 2772231 w 4569687"/>
                <a:gd name="connsiteY26-272" fmla="*/ 3509625 h 3741630"/>
                <a:gd name="connsiteX27-273" fmla="*/ 2697608 w 4569687"/>
                <a:gd name="connsiteY27-274" fmla="*/ 3571194 h 3741630"/>
                <a:gd name="connsiteX28-275" fmla="*/ 2162552 w 4569687"/>
                <a:gd name="connsiteY28-276" fmla="*/ 3734631 h 3741630"/>
                <a:gd name="connsiteX29-277" fmla="*/ 1390478 w 4569687"/>
                <a:gd name="connsiteY29-278" fmla="*/ 3368488 h 3741630"/>
                <a:gd name="connsiteX30-279" fmla="*/ 1046262 w 4569687"/>
                <a:gd name="connsiteY30-280" fmla="*/ 3459623 h 3741630"/>
                <a:gd name="connsiteX31-281" fmla="*/ 647319 w 4569687"/>
                <a:gd name="connsiteY31-282" fmla="*/ 3134475 h 3741630"/>
                <a:gd name="connsiteX32-283" fmla="*/ 642925 w 4569687"/>
                <a:gd name="connsiteY32-284" fmla="*/ 3090891 h 3741630"/>
                <a:gd name="connsiteX33-285" fmla="*/ 634894 w 4569687"/>
                <a:gd name="connsiteY33-286" fmla="*/ 3098188 h 3741630"/>
                <a:gd name="connsiteX34-287" fmla="*/ 407216 w 4569687"/>
                <a:gd name="connsiteY34-288" fmla="*/ 3167734 h 3741630"/>
                <a:gd name="connsiteX35-289" fmla="*/ 0 w 4569687"/>
                <a:gd name="connsiteY35-290" fmla="*/ 2760518 h 3741630"/>
                <a:gd name="connsiteX36-291" fmla="*/ 407216 w 4569687"/>
                <a:gd name="connsiteY36-292" fmla="*/ 2353302 h 3741630"/>
                <a:gd name="connsiteX37-293" fmla="*/ 489284 w 4569687"/>
                <a:gd name="connsiteY37-294" fmla="*/ 2361575 h 3741630"/>
                <a:gd name="connsiteX38-295" fmla="*/ 508084 w 4569687"/>
                <a:gd name="connsiteY38-296" fmla="*/ 2367411 h 3741630"/>
                <a:gd name="connsiteX39-297" fmla="*/ 503849 w 4569687"/>
                <a:gd name="connsiteY39-298" fmla="*/ 2325400 h 3741630"/>
                <a:gd name="connsiteX40-299" fmla="*/ 1121688 w 4569687"/>
                <a:gd name="connsiteY40-300" fmla="*/ 1707561 h 3741630"/>
                <a:gd name="connsiteX41-301" fmla="*/ 1246204 w 4569687"/>
                <a:gd name="connsiteY41-302" fmla="*/ 1720113 h 3741630"/>
                <a:gd name="connsiteX42-303" fmla="*/ 1284356 w 4569687"/>
                <a:gd name="connsiteY42-304" fmla="*/ 1731957 h 3741630"/>
                <a:gd name="connsiteX43-305" fmla="*/ 1305976 w 4569687"/>
                <a:gd name="connsiteY43-306" fmla="*/ 1705754 h 3741630"/>
                <a:gd name="connsiteX44-307" fmla="*/ 1742854 w 4569687"/>
                <a:gd name="connsiteY44-308" fmla="*/ 1524793 h 3741630"/>
                <a:gd name="connsiteX45-309" fmla="*/ 1760288 w 4569687"/>
                <a:gd name="connsiteY45-310" fmla="*/ 1526551 h 3741630"/>
                <a:gd name="connsiteX46-311" fmla="*/ 1748032 w 4569687"/>
                <a:gd name="connsiteY46-312" fmla="*/ 1487068 h 3741630"/>
                <a:gd name="connsiteX47-313" fmla="*/ 1742854 w 4569687"/>
                <a:gd name="connsiteY47-314" fmla="*/ 1435701 h 3741630"/>
                <a:gd name="connsiteX48-315" fmla="*/ 1946367 w 4569687"/>
                <a:gd name="connsiteY48-316" fmla="*/ 1185999 h 3741630"/>
                <a:gd name="connsiteX49-317" fmla="*/ 1956892 w 4569687"/>
                <a:gd name="connsiteY49-318" fmla="*/ 1184938 h 3741630"/>
                <a:gd name="connsiteX50-319" fmla="*/ 1963928 w 4569687"/>
                <a:gd name="connsiteY50-320" fmla="*/ 1115143 h 3741630"/>
                <a:gd name="connsiteX51-321" fmla="*/ 2450363 w 4569687"/>
                <a:gd name="connsiteY51-322" fmla="*/ 718687 h 3741630"/>
                <a:gd name="connsiteX52-323" fmla="*/ 2520904 w 4569687"/>
                <a:gd name="connsiteY52-324" fmla="*/ 725798 h 3741630"/>
                <a:gd name="connsiteX53-325" fmla="*/ 2611712 w 4569687"/>
                <a:gd name="connsiteY53-326" fmla="*/ 0 h 3741630"/>
                <a:gd name="connsiteX0-327" fmla="*/ 2611712 w 4569687"/>
                <a:gd name="connsiteY0-328" fmla="*/ 0 h 3734730"/>
                <a:gd name="connsiteX1-329" fmla="*/ 2927539 w 4569687"/>
                <a:gd name="connsiteY1-330" fmla="*/ 0 h 3734730"/>
                <a:gd name="connsiteX2-331" fmla="*/ 3010471 w 4569687"/>
                <a:gd name="connsiteY2-332" fmla="*/ 662843 h 3734730"/>
                <a:gd name="connsiteX3-333" fmla="*/ 3062414 w 4569687"/>
                <a:gd name="connsiteY3-334" fmla="*/ 672782 h 3734730"/>
                <a:gd name="connsiteX4-335" fmla="*/ 3375104 w 4569687"/>
                <a:gd name="connsiteY4-336" fmla="*/ 893768 h 3734730"/>
                <a:gd name="connsiteX5-337" fmla="*/ 3401966 w 4569687"/>
                <a:gd name="connsiteY5-338" fmla="*/ 943258 h 3734730"/>
                <a:gd name="connsiteX6-339" fmla="*/ 3444529 w 4569687"/>
                <a:gd name="connsiteY6-340" fmla="*/ 938967 h 3734730"/>
                <a:gd name="connsiteX7-341" fmla="*/ 3941882 w 4569687"/>
                <a:gd name="connsiteY7-342" fmla="*/ 1268635 h 3734730"/>
                <a:gd name="connsiteX8-343" fmla="*/ 3950232 w 4569687"/>
                <a:gd name="connsiteY8-344" fmla="*/ 1295533 h 3734730"/>
                <a:gd name="connsiteX9-345" fmla="*/ 3968452 w 4569687"/>
                <a:gd name="connsiteY9-346" fmla="*/ 1289878 h 3734730"/>
                <a:gd name="connsiteX10-347" fmla="*/ 4041773 w 4569687"/>
                <a:gd name="connsiteY10-348" fmla="*/ 1282486 h 3734730"/>
                <a:gd name="connsiteX11-349" fmla="*/ 4398197 w 4569687"/>
                <a:gd name="connsiteY11-350" fmla="*/ 1572980 h 3734730"/>
                <a:gd name="connsiteX12-351" fmla="*/ 4401113 w 4569687"/>
                <a:gd name="connsiteY12-352" fmla="*/ 1601912 h 3734730"/>
                <a:gd name="connsiteX13-353" fmla="*/ 4509768 w 4569687"/>
                <a:gd name="connsiteY13-354" fmla="*/ 1612865 h 3734730"/>
                <a:gd name="connsiteX14-355" fmla="*/ 4569687 w 4569687"/>
                <a:gd name="connsiteY14-356" fmla="*/ 1630661 h 3734730"/>
                <a:gd name="connsiteX15-357" fmla="*/ 4569687 w 4569687"/>
                <a:gd name="connsiteY15-358" fmla="*/ 3685776 h 3734730"/>
                <a:gd name="connsiteX16-359" fmla="*/ 4479175 w 4569687"/>
                <a:gd name="connsiteY16-360" fmla="*/ 3694900 h 3734730"/>
                <a:gd name="connsiteX17-361" fmla="*/ 4083674 w 4569687"/>
                <a:gd name="connsiteY17-362" fmla="*/ 3574092 h 3734730"/>
                <a:gd name="connsiteX18-363" fmla="*/ 4051094 w 4569687"/>
                <a:gd name="connsiteY18-364" fmla="*/ 3547210 h 3734730"/>
                <a:gd name="connsiteX19-365" fmla="*/ 4009782 w 4569687"/>
                <a:gd name="connsiteY19-366" fmla="*/ 3581295 h 3734730"/>
                <a:gd name="connsiteX20-367" fmla="*/ 3782104 w 4569687"/>
                <a:gd name="connsiteY20-368" fmla="*/ 3650841 h 3734730"/>
                <a:gd name="connsiteX21-369" fmla="*/ 3494159 w 4569687"/>
                <a:gd name="connsiteY21-370" fmla="*/ 3531570 h 3734730"/>
                <a:gd name="connsiteX22-371" fmla="*/ 3452428 w 4569687"/>
                <a:gd name="connsiteY22-372" fmla="*/ 3480992 h 3734730"/>
                <a:gd name="connsiteX23-373" fmla="*/ 3441126 w 4569687"/>
                <a:gd name="connsiteY23-374" fmla="*/ 3501813 h 3734730"/>
                <a:gd name="connsiteX24-375" fmla="*/ 3103456 w 4569687"/>
                <a:gd name="connsiteY24-376" fmla="*/ 3681351 h 3734730"/>
                <a:gd name="connsiteX25-377" fmla="*/ 2815511 w 4569687"/>
                <a:gd name="connsiteY25-378" fmla="*/ 3562080 h 3734730"/>
                <a:gd name="connsiteX26-379" fmla="*/ 2772231 w 4569687"/>
                <a:gd name="connsiteY26-380" fmla="*/ 3509625 h 3734730"/>
                <a:gd name="connsiteX27-381" fmla="*/ 2697608 w 4569687"/>
                <a:gd name="connsiteY27-382" fmla="*/ 3571194 h 3734730"/>
                <a:gd name="connsiteX28-383" fmla="*/ 2162552 w 4569687"/>
                <a:gd name="connsiteY28-384" fmla="*/ 3734631 h 3734730"/>
                <a:gd name="connsiteX29-385" fmla="*/ 1390478 w 4569687"/>
                <a:gd name="connsiteY29-386" fmla="*/ 3368488 h 3734730"/>
                <a:gd name="connsiteX30-387" fmla="*/ 1046262 w 4569687"/>
                <a:gd name="connsiteY30-388" fmla="*/ 3459623 h 3734730"/>
                <a:gd name="connsiteX31-389" fmla="*/ 647319 w 4569687"/>
                <a:gd name="connsiteY31-390" fmla="*/ 3134475 h 3734730"/>
                <a:gd name="connsiteX32-391" fmla="*/ 642925 w 4569687"/>
                <a:gd name="connsiteY32-392" fmla="*/ 3090891 h 3734730"/>
                <a:gd name="connsiteX33-393" fmla="*/ 634894 w 4569687"/>
                <a:gd name="connsiteY33-394" fmla="*/ 3098188 h 3734730"/>
                <a:gd name="connsiteX34-395" fmla="*/ 407216 w 4569687"/>
                <a:gd name="connsiteY34-396" fmla="*/ 3167734 h 3734730"/>
                <a:gd name="connsiteX35-397" fmla="*/ 0 w 4569687"/>
                <a:gd name="connsiteY35-398" fmla="*/ 2760518 h 3734730"/>
                <a:gd name="connsiteX36-399" fmla="*/ 407216 w 4569687"/>
                <a:gd name="connsiteY36-400" fmla="*/ 2353302 h 3734730"/>
                <a:gd name="connsiteX37-401" fmla="*/ 489284 w 4569687"/>
                <a:gd name="connsiteY37-402" fmla="*/ 2361575 h 3734730"/>
                <a:gd name="connsiteX38-403" fmla="*/ 508084 w 4569687"/>
                <a:gd name="connsiteY38-404" fmla="*/ 2367411 h 3734730"/>
                <a:gd name="connsiteX39-405" fmla="*/ 503849 w 4569687"/>
                <a:gd name="connsiteY39-406" fmla="*/ 2325400 h 3734730"/>
                <a:gd name="connsiteX40-407" fmla="*/ 1121688 w 4569687"/>
                <a:gd name="connsiteY40-408" fmla="*/ 1707561 h 3734730"/>
                <a:gd name="connsiteX41-409" fmla="*/ 1246204 w 4569687"/>
                <a:gd name="connsiteY41-410" fmla="*/ 1720113 h 3734730"/>
                <a:gd name="connsiteX42-411" fmla="*/ 1284356 w 4569687"/>
                <a:gd name="connsiteY42-412" fmla="*/ 1731957 h 3734730"/>
                <a:gd name="connsiteX43-413" fmla="*/ 1305976 w 4569687"/>
                <a:gd name="connsiteY43-414" fmla="*/ 1705754 h 3734730"/>
                <a:gd name="connsiteX44-415" fmla="*/ 1742854 w 4569687"/>
                <a:gd name="connsiteY44-416" fmla="*/ 1524793 h 3734730"/>
                <a:gd name="connsiteX45-417" fmla="*/ 1760288 w 4569687"/>
                <a:gd name="connsiteY45-418" fmla="*/ 1526551 h 3734730"/>
                <a:gd name="connsiteX46-419" fmla="*/ 1748032 w 4569687"/>
                <a:gd name="connsiteY46-420" fmla="*/ 1487068 h 3734730"/>
                <a:gd name="connsiteX47-421" fmla="*/ 1742854 w 4569687"/>
                <a:gd name="connsiteY47-422" fmla="*/ 1435701 h 3734730"/>
                <a:gd name="connsiteX48-423" fmla="*/ 1946367 w 4569687"/>
                <a:gd name="connsiteY48-424" fmla="*/ 1185999 h 3734730"/>
                <a:gd name="connsiteX49-425" fmla="*/ 1956892 w 4569687"/>
                <a:gd name="connsiteY49-426" fmla="*/ 1184938 h 3734730"/>
                <a:gd name="connsiteX50-427" fmla="*/ 1963928 w 4569687"/>
                <a:gd name="connsiteY50-428" fmla="*/ 1115143 h 3734730"/>
                <a:gd name="connsiteX51-429" fmla="*/ 2450363 w 4569687"/>
                <a:gd name="connsiteY51-430" fmla="*/ 718687 h 3734730"/>
                <a:gd name="connsiteX52-431" fmla="*/ 2520904 w 4569687"/>
                <a:gd name="connsiteY52-432" fmla="*/ 725798 h 3734730"/>
                <a:gd name="connsiteX53-433" fmla="*/ 2611712 w 4569687"/>
                <a:gd name="connsiteY53-434" fmla="*/ 0 h 3734730"/>
                <a:gd name="connsiteX0-435" fmla="*/ 2611712 w 4569687"/>
                <a:gd name="connsiteY0-436" fmla="*/ 0 h 3734730"/>
                <a:gd name="connsiteX1-437" fmla="*/ 2927539 w 4569687"/>
                <a:gd name="connsiteY1-438" fmla="*/ 0 h 3734730"/>
                <a:gd name="connsiteX2-439" fmla="*/ 3010471 w 4569687"/>
                <a:gd name="connsiteY2-440" fmla="*/ 662843 h 3734730"/>
                <a:gd name="connsiteX3-441" fmla="*/ 3062414 w 4569687"/>
                <a:gd name="connsiteY3-442" fmla="*/ 672782 h 3734730"/>
                <a:gd name="connsiteX4-443" fmla="*/ 3375104 w 4569687"/>
                <a:gd name="connsiteY4-444" fmla="*/ 893768 h 3734730"/>
                <a:gd name="connsiteX5-445" fmla="*/ 3401966 w 4569687"/>
                <a:gd name="connsiteY5-446" fmla="*/ 943258 h 3734730"/>
                <a:gd name="connsiteX6-447" fmla="*/ 3444529 w 4569687"/>
                <a:gd name="connsiteY6-448" fmla="*/ 938967 h 3734730"/>
                <a:gd name="connsiteX7-449" fmla="*/ 3941882 w 4569687"/>
                <a:gd name="connsiteY7-450" fmla="*/ 1268635 h 3734730"/>
                <a:gd name="connsiteX8-451" fmla="*/ 3950232 w 4569687"/>
                <a:gd name="connsiteY8-452" fmla="*/ 1295533 h 3734730"/>
                <a:gd name="connsiteX9-453" fmla="*/ 3968452 w 4569687"/>
                <a:gd name="connsiteY9-454" fmla="*/ 1289878 h 3734730"/>
                <a:gd name="connsiteX10-455" fmla="*/ 4041773 w 4569687"/>
                <a:gd name="connsiteY10-456" fmla="*/ 1282486 h 3734730"/>
                <a:gd name="connsiteX11-457" fmla="*/ 4398197 w 4569687"/>
                <a:gd name="connsiteY11-458" fmla="*/ 1572980 h 3734730"/>
                <a:gd name="connsiteX12-459" fmla="*/ 4401113 w 4569687"/>
                <a:gd name="connsiteY12-460" fmla="*/ 1601912 h 3734730"/>
                <a:gd name="connsiteX13-461" fmla="*/ 4509768 w 4569687"/>
                <a:gd name="connsiteY13-462" fmla="*/ 1612865 h 3734730"/>
                <a:gd name="connsiteX14-463" fmla="*/ 4569687 w 4569687"/>
                <a:gd name="connsiteY14-464" fmla="*/ 1630661 h 3734730"/>
                <a:gd name="connsiteX15-465" fmla="*/ 4569687 w 4569687"/>
                <a:gd name="connsiteY15-466" fmla="*/ 3685776 h 3734730"/>
                <a:gd name="connsiteX16-467" fmla="*/ 4479175 w 4569687"/>
                <a:gd name="connsiteY16-468" fmla="*/ 3694900 h 3734730"/>
                <a:gd name="connsiteX17-469" fmla="*/ 4083674 w 4569687"/>
                <a:gd name="connsiteY17-470" fmla="*/ 3574092 h 3734730"/>
                <a:gd name="connsiteX18-471" fmla="*/ 4051094 w 4569687"/>
                <a:gd name="connsiteY18-472" fmla="*/ 3547210 h 3734730"/>
                <a:gd name="connsiteX19-473" fmla="*/ 4009782 w 4569687"/>
                <a:gd name="connsiteY19-474" fmla="*/ 3581295 h 3734730"/>
                <a:gd name="connsiteX20-475" fmla="*/ 3782104 w 4569687"/>
                <a:gd name="connsiteY20-476" fmla="*/ 3650841 h 3734730"/>
                <a:gd name="connsiteX21-477" fmla="*/ 3494159 w 4569687"/>
                <a:gd name="connsiteY21-478" fmla="*/ 3531570 h 3734730"/>
                <a:gd name="connsiteX22-479" fmla="*/ 3452428 w 4569687"/>
                <a:gd name="connsiteY22-480" fmla="*/ 3480992 h 3734730"/>
                <a:gd name="connsiteX23-481" fmla="*/ 3441126 w 4569687"/>
                <a:gd name="connsiteY23-482" fmla="*/ 3501813 h 3734730"/>
                <a:gd name="connsiteX24-483" fmla="*/ 3103456 w 4569687"/>
                <a:gd name="connsiteY24-484" fmla="*/ 3681351 h 3734730"/>
                <a:gd name="connsiteX25-485" fmla="*/ 2815511 w 4569687"/>
                <a:gd name="connsiteY25-486" fmla="*/ 3562080 h 3734730"/>
                <a:gd name="connsiteX26-487" fmla="*/ 2772231 w 4569687"/>
                <a:gd name="connsiteY26-488" fmla="*/ 3509625 h 3734730"/>
                <a:gd name="connsiteX27-489" fmla="*/ 2697608 w 4569687"/>
                <a:gd name="connsiteY27-490" fmla="*/ 3571194 h 3734730"/>
                <a:gd name="connsiteX28-491" fmla="*/ 2162552 w 4569687"/>
                <a:gd name="connsiteY28-492" fmla="*/ 3734631 h 3734730"/>
                <a:gd name="connsiteX29-493" fmla="*/ 1390478 w 4569687"/>
                <a:gd name="connsiteY29-494" fmla="*/ 3368488 h 3734730"/>
                <a:gd name="connsiteX30-495" fmla="*/ 1046262 w 4569687"/>
                <a:gd name="connsiteY30-496" fmla="*/ 3459623 h 3734730"/>
                <a:gd name="connsiteX31-497" fmla="*/ 647319 w 4569687"/>
                <a:gd name="connsiteY31-498" fmla="*/ 3134475 h 3734730"/>
                <a:gd name="connsiteX32-499" fmla="*/ 642925 w 4569687"/>
                <a:gd name="connsiteY32-500" fmla="*/ 3090891 h 3734730"/>
                <a:gd name="connsiteX33-501" fmla="*/ 634894 w 4569687"/>
                <a:gd name="connsiteY33-502" fmla="*/ 3098188 h 3734730"/>
                <a:gd name="connsiteX34-503" fmla="*/ 407216 w 4569687"/>
                <a:gd name="connsiteY34-504" fmla="*/ 3167734 h 3734730"/>
                <a:gd name="connsiteX35-505" fmla="*/ 0 w 4569687"/>
                <a:gd name="connsiteY35-506" fmla="*/ 2760518 h 3734730"/>
                <a:gd name="connsiteX36-507" fmla="*/ 407216 w 4569687"/>
                <a:gd name="connsiteY36-508" fmla="*/ 2353302 h 3734730"/>
                <a:gd name="connsiteX37-509" fmla="*/ 489284 w 4569687"/>
                <a:gd name="connsiteY37-510" fmla="*/ 2361575 h 3734730"/>
                <a:gd name="connsiteX38-511" fmla="*/ 508084 w 4569687"/>
                <a:gd name="connsiteY38-512" fmla="*/ 2367411 h 3734730"/>
                <a:gd name="connsiteX39-513" fmla="*/ 503849 w 4569687"/>
                <a:gd name="connsiteY39-514" fmla="*/ 2325400 h 3734730"/>
                <a:gd name="connsiteX40-515" fmla="*/ 1121688 w 4569687"/>
                <a:gd name="connsiteY40-516" fmla="*/ 1707561 h 3734730"/>
                <a:gd name="connsiteX41-517" fmla="*/ 1246204 w 4569687"/>
                <a:gd name="connsiteY41-518" fmla="*/ 1720113 h 3734730"/>
                <a:gd name="connsiteX42-519" fmla="*/ 1284356 w 4569687"/>
                <a:gd name="connsiteY42-520" fmla="*/ 1731957 h 3734730"/>
                <a:gd name="connsiteX43-521" fmla="*/ 1305976 w 4569687"/>
                <a:gd name="connsiteY43-522" fmla="*/ 1705754 h 3734730"/>
                <a:gd name="connsiteX44-523" fmla="*/ 1742854 w 4569687"/>
                <a:gd name="connsiteY44-524" fmla="*/ 1524793 h 3734730"/>
                <a:gd name="connsiteX45-525" fmla="*/ 1760288 w 4569687"/>
                <a:gd name="connsiteY45-526" fmla="*/ 1526551 h 3734730"/>
                <a:gd name="connsiteX46-527" fmla="*/ 1748032 w 4569687"/>
                <a:gd name="connsiteY46-528" fmla="*/ 1487068 h 3734730"/>
                <a:gd name="connsiteX47-529" fmla="*/ 1742854 w 4569687"/>
                <a:gd name="connsiteY47-530" fmla="*/ 1435701 h 3734730"/>
                <a:gd name="connsiteX48-531" fmla="*/ 1946367 w 4569687"/>
                <a:gd name="connsiteY48-532" fmla="*/ 1185999 h 3734730"/>
                <a:gd name="connsiteX49-533" fmla="*/ 1956892 w 4569687"/>
                <a:gd name="connsiteY49-534" fmla="*/ 1184938 h 3734730"/>
                <a:gd name="connsiteX50-535" fmla="*/ 1963928 w 4569687"/>
                <a:gd name="connsiteY50-536" fmla="*/ 1115143 h 3734730"/>
                <a:gd name="connsiteX51-537" fmla="*/ 2450363 w 4569687"/>
                <a:gd name="connsiteY51-538" fmla="*/ 718687 h 3734730"/>
                <a:gd name="connsiteX52-539" fmla="*/ 2520904 w 4569687"/>
                <a:gd name="connsiteY52-540" fmla="*/ 725798 h 3734730"/>
                <a:gd name="connsiteX53-541" fmla="*/ 2611712 w 4569687"/>
                <a:gd name="connsiteY53-542" fmla="*/ 0 h 373473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</a:cxnLst>
              <a:rect l="l" t="t" r="r" b="b"/>
              <a:pathLst>
                <a:path w="4569687" h="3734730">
                  <a:moveTo>
                    <a:pt x="2611712" y="0"/>
                  </a:moveTo>
                  <a:lnTo>
                    <a:pt x="2927539" y="0"/>
                  </a:lnTo>
                  <a:lnTo>
                    <a:pt x="3010471" y="662843"/>
                  </a:lnTo>
                  <a:lnTo>
                    <a:pt x="3062414" y="672782"/>
                  </a:lnTo>
                  <a:cubicBezTo>
                    <a:pt x="3191764" y="706062"/>
                    <a:pt x="3302353" y="786083"/>
                    <a:pt x="3375104" y="893768"/>
                  </a:cubicBezTo>
                  <a:lnTo>
                    <a:pt x="3401966" y="943258"/>
                  </a:lnTo>
                  <a:lnTo>
                    <a:pt x="3444529" y="938967"/>
                  </a:lnTo>
                  <a:cubicBezTo>
                    <a:pt x="3668109" y="938967"/>
                    <a:pt x="3859940" y="1074903"/>
                    <a:pt x="3941882" y="1268635"/>
                  </a:cubicBezTo>
                  <a:lnTo>
                    <a:pt x="3950232" y="1295533"/>
                  </a:lnTo>
                  <a:lnTo>
                    <a:pt x="3968452" y="1289878"/>
                  </a:lnTo>
                  <a:cubicBezTo>
                    <a:pt x="3992135" y="1285031"/>
                    <a:pt x="4016657" y="1282486"/>
                    <a:pt x="4041773" y="1282486"/>
                  </a:cubicBezTo>
                  <a:cubicBezTo>
                    <a:pt x="4217586" y="1282486"/>
                    <a:pt x="4364272" y="1407196"/>
                    <a:pt x="4398197" y="1572980"/>
                  </a:cubicBezTo>
                  <a:lnTo>
                    <a:pt x="4401113" y="1601912"/>
                  </a:lnTo>
                  <a:lnTo>
                    <a:pt x="4509768" y="1612865"/>
                  </a:lnTo>
                  <a:lnTo>
                    <a:pt x="4569687" y="1630661"/>
                  </a:lnTo>
                  <a:lnTo>
                    <a:pt x="4569687" y="3685776"/>
                  </a:lnTo>
                  <a:lnTo>
                    <a:pt x="4479175" y="3694900"/>
                  </a:lnTo>
                  <a:cubicBezTo>
                    <a:pt x="4332673" y="3694900"/>
                    <a:pt x="4196572" y="3650364"/>
                    <a:pt x="4083674" y="3574092"/>
                  </a:cubicBezTo>
                  <a:lnTo>
                    <a:pt x="4051094" y="3547210"/>
                  </a:lnTo>
                  <a:lnTo>
                    <a:pt x="4009782" y="3581295"/>
                  </a:lnTo>
                  <a:cubicBezTo>
                    <a:pt x="3944790" y="3625203"/>
                    <a:pt x="3866441" y="3650841"/>
                    <a:pt x="3782104" y="3650841"/>
                  </a:cubicBezTo>
                  <a:cubicBezTo>
                    <a:pt x="3669655" y="3650841"/>
                    <a:pt x="3567851" y="3605262"/>
                    <a:pt x="3494159" y="3531570"/>
                  </a:cubicBezTo>
                  <a:lnTo>
                    <a:pt x="3452428" y="3480992"/>
                  </a:lnTo>
                  <a:lnTo>
                    <a:pt x="3441126" y="3501813"/>
                  </a:lnTo>
                  <a:cubicBezTo>
                    <a:pt x="3367946" y="3610134"/>
                    <a:pt x="3244018" y="3681351"/>
                    <a:pt x="3103456" y="3681351"/>
                  </a:cubicBezTo>
                  <a:cubicBezTo>
                    <a:pt x="2991007" y="3681351"/>
                    <a:pt x="2889203" y="3635772"/>
                    <a:pt x="2815511" y="3562080"/>
                  </a:cubicBezTo>
                  <a:lnTo>
                    <a:pt x="2772231" y="3509625"/>
                  </a:lnTo>
                  <a:lnTo>
                    <a:pt x="2697608" y="3571194"/>
                  </a:lnTo>
                  <a:cubicBezTo>
                    <a:pt x="2544873" y="3674380"/>
                    <a:pt x="2382991" y="3737583"/>
                    <a:pt x="2162552" y="3734631"/>
                  </a:cubicBezTo>
                  <a:cubicBezTo>
                    <a:pt x="1740716" y="3728982"/>
                    <a:pt x="1534323" y="3547967"/>
                    <a:pt x="1390478" y="3368488"/>
                  </a:cubicBezTo>
                  <a:cubicBezTo>
                    <a:pt x="1316786" y="3442180"/>
                    <a:pt x="1170122" y="3498625"/>
                    <a:pt x="1046262" y="3459623"/>
                  </a:cubicBezTo>
                  <a:cubicBezTo>
                    <a:pt x="922402" y="3420621"/>
                    <a:pt x="685290" y="3320037"/>
                    <a:pt x="647319" y="3134475"/>
                  </a:cubicBezTo>
                  <a:lnTo>
                    <a:pt x="642925" y="3090891"/>
                  </a:lnTo>
                  <a:lnTo>
                    <a:pt x="634894" y="3098188"/>
                  </a:lnTo>
                  <a:cubicBezTo>
                    <a:pt x="569902" y="3142096"/>
                    <a:pt x="491553" y="3167734"/>
                    <a:pt x="407216" y="3167734"/>
                  </a:cubicBezTo>
                  <a:cubicBezTo>
                    <a:pt x="182317" y="3167734"/>
                    <a:pt x="0" y="2985417"/>
                    <a:pt x="0" y="2760518"/>
                  </a:cubicBezTo>
                  <a:cubicBezTo>
                    <a:pt x="0" y="2535619"/>
                    <a:pt x="182317" y="2353302"/>
                    <a:pt x="407216" y="2353302"/>
                  </a:cubicBezTo>
                  <a:cubicBezTo>
                    <a:pt x="435328" y="2353302"/>
                    <a:pt x="462775" y="2356151"/>
                    <a:pt x="489284" y="2361575"/>
                  </a:cubicBezTo>
                  <a:lnTo>
                    <a:pt x="508084" y="2367411"/>
                  </a:lnTo>
                  <a:lnTo>
                    <a:pt x="503849" y="2325400"/>
                  </a:lnTo>
                  <a:cubicBezTo>
                    <a:pt x="503849" y="1984177"/>
                    <a:pt x="780465" y="1707561"/>
                    <a:pt x="1121688" y="1707561"/>
                  </a:cubicBezTo>
                  <a:cubicBezTo>
                    <a:pt x="1164341" y="1707561"/>
                    <a:pt x="1205984" y="1711883"/>
                    <a:pt x="1246204" y="1720113"/>
                  </a:cubicBezTo>
                  <a:lnTo>
                    <a:pt x="1284356" y="1731957"/>
                  </a:lnTo>
                  <a:lnTo>
                    <a:pt x="1305976" y="1705754"/>
                  </a:lnTo>
                  <a:cubicBezTo>
                    <a:pt x="1417783" y="1593947"/>
                    <a:pt x="1572242" y="1524793"/>
                    <a:pt x="1742854" y="1524793"/>
                  </a:cubicBezTo>
                  <a:lnTo>
                    <a:pt x="1760288" y="1526551"/>
                  </a:lnTo>
                  <a:lnTo>
                    <a:pt x="1748032" y="1487068"/>
                  </a:lnTo>
                  <a:cubicBezTo>
                    <a:pt x="1744637" y="1470476"/>
                    <a:pt x="1742854" y="1453297"/>
                    <a:pt x="1742854" y="1435701"/>
                  </a:cubicBezTo>
                  <a:cubicBezTo>
                    <a:pt x="1742854" y="1312531"/>
                    <a:pt x="1830222" y="1209766"/>
                    <a:pt x="1946367" y="1185999"/>
                  </a:cubicBezTo>
                  <a:lnTo>
                    <a:pt x="1956892" y="1184938"/>
                  </a:lnTo>
                  <a:lnTo>
                    <a:pt x="1963928" y="1115143"/>
                  </a:lnTo>
                  <a:cubicBezTo>
                    <a:pt x="2010227" y="888886"/>
                    <a:pt x="2210419" y="718687"/>
                    <a:pt x="2450363" y="718687"/>
                  </a:cubicBezTo>
                  <a:lnTo>
                    <a:pt x="2520904" y="725798"/>
                  </a:lnTo>
                  <a:lnTo>
                    <a:pt x="26117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grpSp>
          <p:nvGrpSpPr>
            <p:cNvPr id="7" name="그룹 7"/>
            <p:cNvGrpSpPr/>
            <p:nvPr userDrawn="1"/>
          </p:nvGrpSpPr>
          <p:grpSpPr bwMode="auto">
            <a:xfrm>
              <a:off x="6990130" y="387072"/>
              <a:ext cx="704490" cy="1356968"/>
              <a:chOff x="5303016" y="-789923"/>
              <a:chExt cx="645516" cy="1243374"/>
            </a:xfrm>
          </p:grpSpPr>
          <p:grpSp>
            <p:nvGrpSpPr>
              <p:cNvPr id="8" name="그룹 8"/>
              <p:cNvGrpSpPr/>
              <p:nvPr userDrawn="1"/>
            </p:nvGrpSpPr>
            <p:grpSpPr bwMode="auto">
              <a:xfrm>
                <a:off x="5372803" y="-789923"/>
                <a:ext cx="500130" cy="1055779"/>
                <a:chOff x="5863715" y="-857099"/>
                <a:chExt cx="500130" cy="1055779"/>
              </a:xfrm>
            </p:grpSpPr>
            <p:sp>
              <p:nvSpPr>
                <p:cNvPr id="15" name="이등변 삼각형 49"/>
                <p:cNvSpPr/>
                <p:nvPr userDrawn="1"/>
              </p:nvSpPr>
              <p:spPr>
                <a:xfrm>
                  <a:off x="5863715" y="-851278"/>
                  <a:ext cx="500130" cy="1088130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-1" fmla="*/ 45684 w 357028"/>
                    <a:gd name="connsiteY0-2" fmla="*/ 1049255 h 1049255"/>
                    <a:gd name="connsiteX1-3" fmla="*/ 201356 w 357028"/>
                    <a:gd name="connsiteY1-4" fmla="*/ 0 h 1049255"/>
                    <a:gd name="connsiteX2-5" fmla="*/ 357028 w 357028"/>
                    <a:gd name="connsiteY2-6" fmla="*/ 1049255 h 1049255"/>
                    <a:gd name="connsiteX3-7" fmla="*/ 45684 w 357028"/>
                    <a:gd name="connsiteY3-8" fmla="*/ 1049255 h 1049255"/>
                    <a:gd name="connsiteX0-9" fmla="*/ 45684 w 416158"/>
                    <a:gd name="connsiteY0-10" fmla="*/ 1049255 h 1049255"/>
                    <a:gd name="connsiteX1-11" fmla="*/ 201356 w 416158"/>
                    <a:gd name="connsiteY1-12" fmla="*/ 0 h 1049255"/>
                    <a:gd name="connsiteX2-13" fmla="*/ 357028 w 416158"/>
                    <a:gd name="connsiteY2-14" fmla="*/ 1049255 h 1049255"/>
                    <a:gd name="connsiteX3-15" fmla="*/ 45684 w 416158"/>
                    <a:gd name="connsiteY3-16" fmla="*/ 1049255 h 1049255"/>
                    <a:gd name="connsiteX0-17" fmla="*/ 87161 w 457635"/>
                    <a:gd name="connsiteY0-18" fmla="*/ 1049255 h 1049255"/>
                    <a:gd name="connsiteX1-19" fmla="*/ 242833 w 457635"/>
                    <a:gd name="connsiteY1-20" fmla="*/ 0 h 1049255"/>
                    <a:gd name="connsiteX2-21" fmla="*/ 398505 w 457635"/>
                    <a:gd name="connsiteY2-22" fmla="*/ 1049255 h 1049255"/>
                    <a:gd name="connsiteX3-23" fmla="*/ 87161 w 457635"/>
                    <a:gd name="connsiteY3-24" fmla="*/ 1049255 h 1049255"/>
                    <a:gd name="connsiteX0-25" fmla="*/ 87161 w 500627"/>
                    <a:gd name="connsiteY0-26" fmla="*/ 1049255 h 1049255"/>
                    <a:gd name="connsiteX1-27" fmla="*/ 242833 w 500627"/>
                    <a:gd name="connsiteY1-28" fmla="*/ 0 h 1049255"/>
                    <a:gd name="connsiteX2-29" fmla="*/ 398505 w 500627"/>
                    <a:gd name="connsiteY2-30" fmla="*/ 1049255 h 1049255"/>
                    <a:gd name="connsiteX3-31" fmla="*/ 87161 w 500627"/>
                    <a:gd name="connsiteY3-32" fmla="*/ 1049255 h 1049255"/>
                    <a:gd name="connsiteX0-33" fmla="*/ 91187 w 504653"/>
                    <a:gd name="connsiteY0-34" fmla="*/ 1049255 h 1049255"/>
                    <a:gd name="connsiteX1-35" fmla="*/ 246859 w 504653"/>
                    <a:gd name="connsiteY1-36" fmla="*/ 0 h 1049255"/>
                    <a:gd name="connsiteX2-37" fmla="*/ 402531 w 504653"/>
                    <a:gd name="connsiteY2-38" fmla="*/ 1049255 h 1049255"/>
                    <a:gd name="connsiteX3-39" fmla="*/ 91187 w 504653"/>
                    <a:gd name="connsiteY3-40" fmla="*/ 1049255 h 1049255"/>
                    <a:gd name="connsiteX0-41" fmla="*/ 91187 w 500775"/>
                    <a:gd name="connsiteY0-42" fmla="*/ 1049255 h 1049255"/>
                    <a:gd name="connsiteX1-43" fmla="*/ 246859 w 500775"/>
                    <a:gd name="connsiteY1-44" fmla="*/ 0 h 1049255"/>
                    <a:gd name="connsiteX2-45" fmla="*/ 402531 w 500775"/>
                    <a:gd name="connsiteY2-46" fmla="*/ 1049255 h 1049255"/>
                    <a:gd name="connsiteX3-47" fmla="*/ 91187 w 500775"/>
                    <a:gd name="connsiteY3-48" fmla="*/ 1049255 h 1049255"/>
                    <a:gd name="connsiteX0-49" fmla="*/ 91187 w 484758"/>
                    <a:gd name="connsiteY0-50" fmla="*/ 1049255 h 1049255"/>
                    <a:gd name="connsiteX1-51" fmla="*/ 246859 w 484758"/>
                    <a:gd name="connsiteY1-52" fmla="*/ 0 h 1049255"/>
                    <a:gd name="connsiteX2-53" fmla="*/ 402531 w 484758"/>
                    <a:gd name="connsiteY2-54" fmla="*/ 1049255 h 1049255"/>
                    <a:gd name="connsiteX3-55" fmla="*/ 91187 w 484758"/>
                    <a:gd name="connsiteY3-56" fmla="*/ 1049255 h 1049255"/>
                    <a:gd name="connsiteX0-57" fmla="*/ 91187 w 488692"/>
                    <a:gd name="connsiteY0-58" fmla="*/ 1049255 h 1049255"/>
                    <a:gd name="connsiteX1-59" fmla="*/ 246859 w 488692"/>
                    <a:gd name="connsiteY1-60" fmla="*/ 0 h 1049255"/>
                    <a:gd name="connsiteX2-61" fmla="*/ 402531 w 488692"/>
                    <a:gd name="connsiteY2-62" fmla="*/ 1049255 h 1049255"/>
                    <a:gd name="connsiteX3-63" fmla="*/ 91187 w 488692"/>
                    <a:gd name="connsiteY3-64" fmla="*/ 1049255 h 1049255"/>
                    <a:gd name="connsiteX0-65" fmla="*/ 91187 w 492707"/>
                    <a:gd name="connsiteY0-66" fmla="*/ 1049255 h 1049255"/>
                    <a:gd name="connsiteX1-67" fmla="*/ 246859 w 492707"/>
                    <a:gd name="connsiteY1-68" fmla="*/ 0 h 1049255"/>
                    <a:gd name="connsiteX2-69" fmla="*/ 402531 w 492707"/>
                    <a:gd name="connsiteY2-70" fmla="*/ 1049255 h 1049255"/>
                    <a:gd name="connsiteX3-71" fmla="*/ 91187 w 492707"/>
                    <a:gd name="connsiteY3-72" fmla="*/ 1049255 h 1049255"/>
                    <a:gd name="connsiteX0-73" fmla="*/ 95257 w 496777"/>
                    <a:gd name="connsiteY0-74" fmla="*/ 1049255 h 1049255"/>
                    <a:gd name="connsiteX1-75" fmla="*/ 250929 w 496777"/>
                    <a:gd name="connsiteY1-76" fmla="*/ 0 h 1049255"/>
                    <a:gd name="connsiteX2-77" fmla="*/ 406601 w 496777"/>
                    <a:gd name="connsiteY2-78" fmla="*/ 1049255 h 1049255"/>
                    <a:gd name="connsiteX3-79" fmla="*/ 95257 w 496777"/>
                    <a:gd name="connsiteY3-80" fmla="*/ 1049255 h 1049255"/>
                    <a:gd name="connsiteX0-81" fmla="*/ 95257 w 485293"/>
                    <a:gd name="connsiteY0-82" fmla="*/ 1049255 h 1049255"/>
                    <a:gd name="connsiteX1-83" fmla="*/ 250929 w 485293"/>
                    <a:gd name="connsiteY1-84" fmla="*/ 0 h 1049255"/>
                    <a:gd name="connsiteX2-85" fmla="*/ 406601 w 485293"/>
                    <a:gd name="connsiteY2-86" fmla="*/ 1049255 h 1049255"/>
                    <a:gd name="connsiteX3-87" fmla="*/ 95257 w 485293"/>
                    <a:gd name="connsiteY3-88" fmla="*/ 1049255 h 1049255"/>
                    <a:gd name="connsiteX0-89" fmla="*/ 95257 w 494828"/>
                    <a:gd name="connsiteY0-90" fmla="*/ 1049255 h 1049255"/>
                    <a:gd name="connsiteX1-91" fmla="*/ 250929 w 494828"/>
                    <a:gd name="connsiteY1-92" fmla="*/ 0 h 1049255"/>
                    <a:gd name="connsiteX2-93" fmla="*/ 406601 w 494828"/>
                    <a:gd name="connsiteY2-94" fmla="*/ 1049255 h 1049255"/>
                    <a:gd name="connsiteX3-95" fmla="*/ 95257 w 494828"/>
                    <a:gd name="connsiteY3-96" fmla="*/ 1049255 h 1049255"/>
                    <a:gd name="connsiteX0-97" fmla="*/ 95257 w 493814"/>
                    <a:gd name="connsiteY0-98" fmla="*/ 1049255 h 1049255"/>
                    <a:gd name="connsiteX1-99" fmla="*/ 250929 w 493814"/>
                    <a:gd name="connsiteY1-100" fmla="*/ 0 h 1049255"/>
                    <a:gd name="connsiteX2-101" fmla="*/ 406601 w 493814"/>
                    <a:gd name="connsiteY2-102" fmla="*/ 1049255 h 1049255"/>
                    <a:gd name="connsiteX3-103" fmla="*/ 95257 w 493814"/>
                    <a:gd name="connsiteY3-104" fmla="*/ 1049255 h 1049255"/>
                    <a:gd name="connsiteX0-105" fmla="*/ 95257 w 496864"/>
                    <a:gd name="connsiteY0-106" fmla="*/ 1049255 h 1049255"/>
                    <a:gd name="connsiteX1-107" fmla="*/ 250929 w 496864"/>
                    <a:gd name="connsiteY1-108" fmla="*/ 0 h 1049255"/>
                    <a:gd name="connsiteX2-109" fmla="*/ 406601 w 496864"/>
                    <a:gd name="connsiteY2-110" fmla="*/ 1049255 h 1049255"/>
                    <a:gd name="connsiteX3-111" fmla="*/ 95257 w 496864"/>
                    <a:gd name="connsiteY3-112" fmla="*/ 1049255 h 1049255"/>
                    <a:gd name="connsiteX0-113" fmla="*/ 95257 w 497887"/>
                    <a:gd name="connsiteY0-114" fmla="*/ 1049255 h 1049255"/>
                    <a:gd name="connsiteX1-115" fmla="*/ 250929 w 497887"/>
                    <a:gd name="connsiteY1-116" fmla="*/ 0 h 1049255"/>
                    <a:gd name="connsiteX2-117" fmla="*/ 406601 w 497887"/>
                    <a:gd name="connsiteY2-118" fmla="*/ 1049255 h 1049255"/>
                    <a:gd name="connsiteX3-119" fmla="*/ 95257 w 497887"/>
                    <a:gd name="connsiteY3-120" fmla="*/ 1049255 h 1049255"/>
                    <a:gd name="connsiteX0-121" fmla="*/ 95257 w 495969"/>
                    <a:gd name="connsiteY0-122" fmla="*/ 1049255 h 1049255"/>
                    <a:gd name="connsiteX1-123" fmla="*/ 250929 w 495969"/>
                    <a:gd name="connsiteY1-124" fmla="*/ 0 h 1049255"/>
                    <a:gd name="connsiteX2-125" fmla="*/ 406601 w 495969"/>
                    <a:gd name="connsiteY2-126" fmla="*/ 1049255 h 1049255"/>
                    <a:gd name="connsiteX3-127" fmla="*/ 95257 w 495969"/>
                    <a:gd name="connsiteY3-128" fmla="*/ 1049255 h 104925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 dirty="0"/>
                </a:p>
              </p:txBody>
            </p:sp>
            <p:sp>
              <p:nvSpPr>
                <p:cNvPr id="16" name="자유형: 도형 16"/>
                <p:cNvSpPr/>
                <p:nvPr userDrawn="1"/>
              </p:nvSpPr>
              <p:spPr>
                <a:xfrm>
                  <a:off x="5933501" y="143750"/>
                  <a:ext cx="366372" cy="93102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  <p:sp>
              <p:nvSpPr>
                <p:cNvPr id="17" name="자유형: 도형 17"/>
                <p:cNvSpPr/>
                <p:nvPr userDrawn="1"/>
              </p:nvSpPr>
              <p:spPr>
                <a:xfrm>
                  <a:off x="5886977" y="-857099"/>
                  <a:ext cx="453606" cy="354954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</p:grpSp>
          <p:sp>
            <p:nvSpPr>
              <p:cNvPr id="9" name="타원 11"/>
              <p:cNvSpPr/>
              <p:nvPr userDrawn="1"/>
            </p:nvSpPr>
            <p:spPr>
              <a:xfrm>
                <a:off x="5535635" y="-347687"/>
                <a:ext cx="180278" cy="18038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2" name="직사각형 12"/>
              <p:cNvSpPr/>
              <p:nvPr userDrawn="1"/>
            </p:nvSpPr>
            <p:spPr>
              <a:xfrm flipH="1">
                <a:off x="5611234" y="7267"/>
                <a:ext cx="23262" cy="43641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3" name="자유형: 도형 13"/>
              <p:cNvSpPr/>
              <p:nvPr userDrawn="1"/>
            </p:nvSpPr>
            <p:spPr>
              <a:xfrm>
                <a:off x="5303016" y="1447"/>
                <a:ext cx="145385" cy="45387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4" name="자유형: 도형 14"/>
              <p:cNvSpPr/>
              <p:nvPr userDrawn="1"/>
            </p:nvSpPr>
            <p:spPr>
              <a:xfrm flipH="1">
                <a:off x="5803147" y="1447"/>
                <a:ext cx="145385" cy="453874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</p:grp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398356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grpSp>
        <p:nvGrpSpPr>
          <p:cNvPr id="5" name="그룹 26"/>
          <p:cNvGrpSpPr/>
          <p:nvPr userDrawn="1"/>
        </p:nvGrpSpPr>
        <p:grpSpPr bwMode="auto">
          <a:xfrm>
            <a:off x="0" y="3429000"/>
            <a:ext cx="3979333" cy="3429000"/>
            <a:chOff x="0" y="2571749"/>
            <a:chExt cx="2984923" cy="2571751"/>
          </a:xfrm>
        </p:grpSpPr>
        <p:grpSp>
          <p:nvGrpSpPr>
            <p:cNvPr id="6" name="Group 3"/>
            <p:cNvGrpSpPr/>
            <p:nvPr userDrawn="1"/>
          </p:nvGrpSpPr>
          <p:grpSpPr bwMode="auto">
            <a:xfrm>
              <a:off x="0" y="4032647"/>
              <a:ext cx="2984923" cy="1110853"/>
              <a:chOff x="0" y="4032647"/>
              <a:chExt cx="2984923" cy="1110853"/>
            </a:xfrm>
          </p:grpSpPr>
          <p:sp>
            <p:nvSpPr>
              <p:cNvPr id="19" name="Rectangle 18"/>
              <p:cNvSpPr/>
              <p:nvPr userDrawn="1"/>
            </p:nvSpPr>
            <p:spPr>
              <a:xfrm>
                <a:off x="2527658" y="4445000"/>
                <a:ext cx="457265" cy="698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2129140" y="4032250"/>
                <a:ext cx="855783" cy="8556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0" y="4364038"/>
                <a:ext cx="449327" cy="779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Oval 21"/>
              <p:cNvSpPr/>
              <p:nvPr userDrawn="1"/>
            </p:nvSpPr>
            <p:spPr>
              <a:xfrm>
                <a:off x="0" y="4116388"/>
                <a:ext cx="457265" cy="457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자유형: 도형 25"/>
            <p:cNvSpPr/>
            <p:nvPr userDrawn="1"/>
          </p:nvSpPr>
          <p:spPr>
            <a:xfrm>
              <a:off x="0" y="3170237"/>
              <a:ext cx="2543535" cy="1973263"/>
            </a:xfrm>
            <a:custGeom>
              <a:avLst/>
              <a:gdLst>
                <a:gd name="connsiteX0" fmla="*/ 1395974 w 2544134"/>
                <a:gd name="connsiteY0" fmla="*/ 0 h 1972545"/>
                <a:gd name="connsiteX1" fmla="*/ 1581175 w 2544134"/>
                <a:gd name="connsiteY1" fmla="*/ 0 h 1972545"/>
                <a:gd name="connsiteX2" fmla="*/ 1629807 w 2544134"/>
                <a:gd name="connsiteY2" fmla="*/ 388693 h 1972545"/>
                <a:gd name="connsiteX3" fmla="*/ 1660266 w 2544134"/>
                <a:gd name="connsiteY3" fmla="*/ 394521 h 1972545"/>
                <a:gd name="connsiteX4" fmla="*/ 1843628 w 2544134"/>
                <a:gd name="connsiteY4" fmla="*/ 524107 h 1972545"/>
                <a:gd name="connsiteX5" fmla="*/ 1859380 w 2544134"/>
                <a:gd name="connsiteY5" fmla="*/ 553128 h 1972545"/>
                <a:gd name="connsiteX6" fmla="*/ 1884339 w 2544134"/>
                <a:gd name="connsiteY6" fmla="*/ 550612 h 1972545"/>
                <a:gd name="connsiteX7" fmla="*/ 2175988 w 2544134"/>
                <a:gd name="connsiteY7" fmla="*/ 743930 h 1972545"/>
                <a:gd name="connsiteX8" fmla="*/ 2180885 w 2544134"/>
                <a:gd name="connsiteY8" fmla="*/ 759703 h 1972545"/>
                <a:gd name="connsiteX9" fmla="*/ 2191569 w 2544134"/>
                <a:gd name="connsiteY9" fmla="*/ 756387 h 1972545"/>
                <a:gd name="connsiteX10" fmla="*/ 2234564 w 2544134"/>
                <a:gd name="connsiteY10" fmla="*/ 752052 h 1972545"/>
                <a:gd name="connsiteX11" fmla="*/ 2443572 w 2544134"/>
                <a:gd name="connsiteY11" fmla="*/ 922399 h 1972545"/>
                <a:gd name="connsiteX12" fmla="*/ 2445282 w 2544134"/>
                <a:gd name="connsiteY12" fmla="*/ 939364 h 1972545"/>
                <a:gd name="connsiteX13" fmla="*/ 2508998 w 2544134"/>
                <a:gd name="connsiteY13" fmla="*/ 945787 h 1972545"/>
                <a:gd name="connsiteX14" fmla="*/ 2544134 w 2544134"/>
                <a:gd name="connsiteY14" fmla="*/ 956223 h 1972545"/>
                <a:gd name="connsiteX15" fmla="*/ 2544134 w 2544134"/>
                <a:gd name="connsiteY15" fmla="*/ 1972545 h 1972545"/>
                <a:gd name="connsiteX16" fmla="*/ 354884 w 2544134"/>
                <a:gd name="connsiteY16" fmla="*/ 1972545 h 1972545"/>
                <a:gd name="connsiteX17" fmla="*/ 342134 w 2544134"/>
                <a:gd name="connsiteY17" fmla="*/ 1965625 h 1972545"/>
                <a:gd name="connsiteX18" fmla="*/ 244050 w 2544134"/>
                <a:gd name="connsiteY18" fmla="*/ 1838062 h 1972545"/>
                <a:gd name="connsiteX19" fmla="*/ 241474 w 2544134"/>
                <a:gd name="connsiteY19" fmla="*/ 1812505 h 1972545"/>
                <a:gd name="connsiteX20" fmla="*/ 236764 w 2544134"/>
                <a:gd name="connsiteY20" fmla="*/ 1816784 h 1972545"/>
                <a:gd name="connsiteX21" fmla="*/ 103253 w 2544134"/>
                <a:gd name="connsiteY21" fmla="*/ 1857566 h 1972545"/>
                <a:gd name="connsiteX22" fmla="*/ 10304 w 2544134"/>
                <a:gd name="connsiteY22" fmla="*/ 1838801 h 1972545"/>
                <a:gd name="connsiteX23" fmla="*/ 0 w 2544134"/>
                <a:gd name="connsiteY23" fmla="*/ 1833208 h 1972545"/>
                <a:gd name="connsiteX24" fmla="*/ 0 w 2544134"/>
                <a:gd name="connsiteY24" fmla="*/ 1404340 h 1972545"/>
                <a:gd name="connsiteX25" fmla="*/ 10304 w 2544134"/>
                <a:gd name="connsiteY25" fmla="*/ 1398747 h 1972545"/>
                <a:gd name="connsiteX26" fmla="*/ 103253 w 2544134"/>
                <a:gd name="connsiteY26" fmla="*/ 1379981 h 1972545"/>
                <a:gd name="connsiteX27" fmla="*/ 151378 w 2544134"/>
                <a:gd name="connsiteY27" fmla="*/ 1384832 h 1972545"/>
                <a:gd name="connsiteX28" fmla="*/ 162402 w 2544134"/>
                <a:gd name="connsiteY28" fmla="*/ 1388255 h 1972545"/>
                <a:gd name="connsiteX29" fmla="*/ 159919 w 2544134"/>
                <a:gd name="connsiteY29" fmla="*/ 1363619 h 1972545"/>
                <a:gd name="connsiteX30" fmla="*/ 522221 w 2544134"/>
                <a:gd name="connsiteY30" fmla="*/ 1001317 h 1972545"/>
                <a:gd name="connsiteX31" fmla="*/ 595237 w 2544134"/>
                <a:gd name="connsiteY31" fmla="*/ 1008678 h 1972545"/>
                <a:gd name="connsiteX32" fmla="*/ 617610 w 2544134"/>
                <a:gd name="connsiteY32" fmla="*/ 1015623 h 1972545"/>
                <a:gd name="connsiteX33" fmla="*/ 630288 w 2544134"/>
                <a:gd name="connsiteY33" fmla="*/ 1000258 h 1972545"/>
                <a:gd name="connsiteX34" fmla="*/ 886474 w 2544134"/>
                <a:gd name="connsiteY34" fmla="*/ 894142 h 1972545"/>
                <a:gd name="connsiteX35" fmla="*/ 896697 w 2544134"/>
                <a:gd name="connsiteY35" fmla="*/ 895173 h 1972545"/>
                <a:gd name="connsiteX36" fmla="*/ 889510 w 2544134"/>
                <a:gd name="connsiteY36" fmla="*/ 872020 h 1972545"/>
                <a:gd name="connsiteX37" fmla="*/ 886474 w 2544134"/>
                <a:gd name="connsiteY37" fmla="*/ 841898 h 1972545"/>
                <a:gd name="connsiteX38" fmla="*/ 1005814 w 2544134"/>
                <a:gd name="connsiteY38" fmla="*/ 695472 h 1972545"/>
                <a:gd name="connsiteX39" fmla="*/ 1011986 w 2544134"/>
                <a:gd name="connsiteY39" fmla="*/ 694850 h 1972545"/>
                <a:gd name="connsiteX40" fmla="*/ 1016112 w 2544134"/>
                <a:gd name="connsiteY40" fmla="*/ 653922 h 1972545"/>
                <a:gd name="connsiteX41" fmla="*/ 1301359 w 2544134"/>
                <a:gd name="connsiteY41" fmla="*/ 421440 h 1972545"/>
                <a:gd name="connsiteX42" fmla="*/ 1342724 w 2544134"/>
                <a:gd name="connsiteY42" fmla="*/ 425610 h 197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44134" h="1972545">
                  <a:moveTo>
                    <a:pt x="1395974" y="0"/>
                  </a:moveTo>
                  <a:lnTo>
                    <a:pt x="1581175" y="0"/>
                  </a:lnTo>
                  <a:lnTo>
                    <a:pt x="1629807" y="388693"/>
                  </a:lnTo>
                  <a:lnTo>
                    <a:pt x="1660266" y="394521"/>
                  </a:lnTo>
                  <a:cubicBezTo>
                    <a:pt x="1736117" y="414036"/>
                    <a:pt x="1800967" y="460961"/>
                    <a:pt x="1843628" y="524107"/>
                  </a:cubicBezTo>
                  <a:lnTo>
                    <a:pt x="1859380" y="553128"/>
                  </a:lnTo>
                  <a:lnTo>
                    <a:pt x="1884339" y="550612"/>
                  </a:lnTo>
                  <a:cubicBezTo>
                    <a:pt x="2015447" y="550612"/>
                    <a:pt x="2127937" y="630325"/>
                    <a:pt x="2175988" y="743930"/>
                  </a:cubicBezTo>
                  <a:lnTo>
                    <a:pt x="2180885" y="759703"/>
                  </a:lnTo>
                  <a:lnTo>
                    <a:pt x="2191569" y="756387"/>
                  </a:lnTo>
                  <a:cubicBezTo>
                    <a:pt x="2205457" y="753545"/>
                    <a:pt x="2219836" y="752052"/>
                    <a:pt x="2234564" y="752052"/>
                  </a:cubicBezTo>
                  <a:cubicBezTo>
                    <a:pt x="2337661" y="752052"/>
                    <a:pt x="2423678" y="825183"/>
                    <a:pt x="2443572" y="922399"/>
                  </a:cubicBezTo>
                  <a:lnTo>
                    <a:pt x="2445282" y="939364"/>
                  </a:lnTo>
                  <a:lnTo>
                    <a:pt x="2508998" y="945787"/>
                  </a:lnTo>
                  <a:lnTo>
                    <a:pt x="2544134" y="956223"/>
                  </a:lnTo>
                  <a:lnTo>
                    <a:pt x="2544134" y="1972545"/>
                  </a:lnTo>
                  <a:lnTo>
                    <a:pt x="354884" y="1972545"/>
                  </a:lnTo>
                  <a:lnTo>
                    <a:pt x="342134" y="1965625"/>
                  </a:lnTo>
                  <a:cubicBezTo>
                    <a:pt x="295511" y="1934418"/>
                    <a:pt x="255183" y="1892469"/>
                    <a:pt x="244050" y="1838062"/>
                  </a:cubicBezTo>
                  <a:lnTo>
                    <a:pt x="241474" y="1812505"/>
                  </a:lnTo>
                  <a:lnTo>
                    <a:pt x="236764" y="1816784"/>
                  </a:lnTo>
                  <a:cubicBezTo>
                    <a:pt x="198653" y="1842531"/>
                    <a:pt x="152709" y="1857566"/>
                    <a:pt x="103253" y="1857566"/>
                  </a:cubicBezTo>
                  <a:cubicBezTo>
                    <a:pt x="70283" y="1857566"/>
                    <a:pt x="38873" y="1850884"/>
                    <a:pt x="10304" y="1838801"/>
                  </a:cubicBezTo>
                  <a:lnTo>
                    <a:pt x="0" y="1833208"/>
                  </a:lnTo>
                  <a:lnTo>
                    <a:pt x="0" y="1404340"/>
                  </a:lnTo>
                  <a:lnTo>
                    <a:pt x="10304" y="1398747"/>
                  </a:lnTo>
                  <a:cubicBezTo>
                    <a:pt x="38873" y="1386663"/>
                    <a:pt x="70283" y="1379981"/>
                    <a:pt x="103253" y="1379981"/>
                  </a:cubicBezTo>
                  <a:cubicBezTo>
                    <a:pt x="119738" y="1379981"/>
                    <a:pt x="135833" y="1381652"/>
                    <a:pt x="151378" y="1384832"/>
                  </a:cubicBezTo>
                  <a:lnTo>
                    <a:pt x="162402" y="1388255"/>
                  </a:lnTo>
                  <a:lnTo>
                    <a:pt x="159919" y="1363619"/>
                  </a:lnTo>
                  <a:cubicBezTo>
                    <a:pt x="159919" y="1163525"/>
                    <a:pt x="322127" y="1001317"/>
                    <a:pt x="522221" y="1001317"/>
                  </a:cubicBezTo>
                  <a:cubicBezTo>
                    <a:pt x="547233" y="1001317"/>
                    <a:pt x="571652" y="1003852"/>
                    <a:pt x="595237" y="1008678"/>
                  </a:cubicBezTo>
                  <a:lnTo>
                    <a:pt x="617610" y="1015623"/>
                  </a:lnTo>
                  <a:lnTo>
                    <a:pt x="630288" y="1000258"/>
                  </a:lnTo>
                  <a:cubicBezTo>
                    <a:pt x="695852" y="934694"/>
                    <a:pt x="786427" y="894142"/>
                    <a:pt x="886474" y="894142"/>
                  </a:cubicBezTo>
                  <a:lnTo>
                    <a:pt x="896697" y="895173"/>
                  </a:lnTo>
                  <a:lnTo>
                    <a:pt x="889510" y="872020"/>
                  </a:lnTo>
                  <a:cubicBezTo>
                    <a:pt x="887519" y="862290"/>
                    <a:pt x="886474" y="852216"/>
                    <a:pt x="886474" y="841898"/>
                  </a:cubicBezTo>
                  <a:cubicBezTo>
                    <a:pt x="886474" y="769671"/>
                    <a:pt x="937707" y="709409"/>
                    <a:pt x="1005814" y="695472"/>
                  </a:cubicBezTo>
                  <a:lnTo>
                    <a:pt x="1011986" y="694850"/>
                  </a:lnTo>
                  <a:lnTo>
                    <a:pt x="1016112" y="653922"/>
                  </a:lnTo>
                  <a:cubicBezTo>
                    <a:pt x="1043262" y="521245"/>
                    <a:pt x="1160655" y="421440"/>
                    <a:pt x="1301359" y="421440"/>
                  </a:cubicBezTo>
                  <a:lnTo>
                    <a:pt x="1342724" y="4256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grpSp>
          <p:nvGrpSpPr>
            <p:cNvPr id="8" name="그룹 14"/>
            <p:cNvGrpSpPr/>
            <p:nvPr userDrawn="1"/>
          </p:nvGrpSpPr>
          <p:grpSpPr bwMode="auto">
            <a:xfrm>
              <a:off x="1278127" y="2571749"/>
              <a:ext cx="412810" cy="794147"/>
              <a:chOff x="5304934" y="-789923"/>
              <a:chExt cx="645040" cy="1240904"/>
            </a:xfrm>
          </p:grpSpPr>
          <p:grpSp>
            <p:nvGrpSpPr>
              <p:cNvPr id="9" name="그룹 15"/>
              <p:cNvGrpSpPr/>
              <p:nvPr userDrawn="1"/>
            </p:nvGrpSpPr>
            <p:grpSpPr bwMode="auto">
              <a:xfrm>
                <a:off x="5376880" y="-789923"/>
                <a:ext cx="496185" cy="1051141"/>
                <a:chOff x="5867792" y="-857099"/>
                <a:chExt cx="496185" cy="1051141"/>
              </a:xfrm>
            </p:grpSpPr>
            <p:sp>
              <p:nvSpPr>
                <p:cNvPr id="16" name="이등변 삼각형 49"/>
                <p:cNvSpPr/>
                <p:nvPr userDrawn="1"/>
              </p:nvSpPr>
              <p:spPr>
                <a:xfrm>
                  <a:off x="5867779" y="-852138"/>
                  <a:ext cx="496183" cy="1046799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-1" fmla="*/ 45684 w 357028"/>
                    <a:gd name="connsiteY0-2" fmla="*/ 1049255 h 1049255"/>
                    <a:gd name="connsiteX1-3" fmla="*/ 201356 w 357028"/>
                    <a:gd name="connsiteY1-4" fmla="*/ 0 h 1049255"/>
                    <a:gd name="connsiteX2-5" fmla="*/ 357028 w 357028"/>
                    <a:gd name="connsiteY2-6" fmla="*/ 1049255 h 1049255"/>
                    <a:gd name="connsiteX3-7" fmla="*/ 45684 w 357028"/>
                    <a:gd name="connsiteY3-8" fmla="*/ 1049255 h 1049255"/>
                    <a:gd name="connsiteX0-9" fmla="*/ 45684 w 416158"/>
                    <a:gd name="connsiteY0-10" fmla="*/ 1049255 h 1049255"/>
                    <a:gd name="connsiteX1-11" fmla="*/ 201356 w 416158"/>
                    <a:gd name="connsiteY1-12" fmla="*/ 0 h 1049255"/>
                    <a:gd name="connsiteX2-13" fmla="*/ 357028 w 416158"/>
                    <a:gd name="connsiteY2-14" fmla="*/ 1049255 h 1049255"/>
                    <a:gd name="connsiteX3-15" fmla="*/ 45684 w 416158"/>
                    <a:gd name="connsiteY3-16" fmla="*/ 1049255 h 1049255"/>
                    <a:gd name="connsiteX0-17" fmla="*/ 87161 w 457635"/>
                    <a:gd name="connsiteY0-18" fmla="*/ 1049255 h 1049255"/>
                    <a:gd name="connsiteX1-19" fmla="*/ 242833 w 457635"/>
                    <a:gd name="connsiteY1-20" fmla="*/ 0 h 1049255"/>
                    <a:gd name="connsiteX2-21" fmla="*/ 398505 w 457635"/>
                    <a:gd name="connsiteY2-22" fmla="*/ 1049255 h 1049255"/>
                    <a:gd name="connsiteX3-23" fmla="*/ 87161 w 457635"/>
                    <a:gd name="connsiteY3-24" fmla="*/ 1049255 h 1049255"/>
                    <a:gd name="connsiteX0-25" fmla="*/ 87161 w 500627"/>
                    <a:gd name="connsiteY0-26" fmla="*/ 1049255 h 1049255"/>
                    <a:gd name="connsiteX1-27" fmla="*/ 242833 w 500627"/>
                    <a:gd name="connsiteY1-28" fmla="*/ 0 h 1049255"/>
                    <a:gd name="connsiteX2-29" fmla="*/ 398505 w 500627"/>
                    <a:gd name="connsiteY2-30" fmla="*/ 1049255 h 1049255"/>
                    <a:gd name="connsiteX3-31" fmla="*/ 87161 w 500627"/>
                    <a:gd name="connsiteY3-32" fmla="*/ 1049255 h 1049255"/>
                    <a:gd name="connsiteX0-33" fmla="*/ 91187 w 504653"/>
                    <a:gd name="connsiteY0-34" fmla="*/ 1049255 h 1049255"/>
                    <a:gd name="connsiteX1-35" fmla="*/ 246859 w 504653"/>
                    <a:gd name="connsiteY1-36" fmla="*/ 0 h 1049255"/>
                    <a:gd name="connsiteX2-37" fmla="*/ 402531 w 504653"/>
                    <a:gd name="connsiteY2-38" fmla="*/ 1049255 h 1049255"/>
                    <a:gd name="connsiteX3-39" fmla="*/ 91187 w 504653"/>
                    <a:gd name="connsiteY3-40" fmla="*/ 1049255 h 1049255"/>
                    <a:gd name="connsiteX0-41" fmla="*/ 91187 w 500775"/>
                    <a:gd name="connsiteY0-42" fmla="*/ 1049255 h 1049255"/>
                    <a:gd name="connsiteX1-43" fmla="*/ 246859 w 500775"/>
                    <a:gd name="connsiteY1-44" fmla="*/ 0 h 1049255"/>
                    <a:gd name="connsiteX2-45" fmla="*/ 402531 w 500775"/>
                    <a:gd name="connsiteY2-46" fmla="*/ 1049255 h 1049255"/>
                    <a:gd name="connsiteX3-47" fmla="*/ 91187 w 500775"/>
                    <a:gd name="connsiteY3-48" fmla="*/ 1049255 h 1049255"/>
                    <a:gd name="connsiteX0-49" fmla="*/ 91187 w 484758"/>
                    <a:gd name="connsiteY0-50" fmla="*/ 1049255 h 1049255"/>
                    <a:gd name="connsiteX1-51" fmla="*/ 246859 w 484758"/>
                    <a:gd name="connsiteY1-52" fmla="*/ 0 h 1049255"/>
                    <a:gd name="connsiteX2-53" fmla="*/ 402531 w 484758"/>
                    <a:gd name="connsiteY2-54" fmla="*/ 1049255 h 1049255"/>
                    <a:gd name="connsiteX3-55" fmla="*/ 91187 w 484758"/>
                    <a:gd name="connsiteY3-56" fmla="*/ 1049255 h 1049255"/>
                    <a:gd name="connsiteX0-57" fmla="*/ 91187 w 488692"/>
                    <a:gd name="connsiteY0-58" fmla="*/ 1049255 h 1049255"/>
                    <a:gd name="connsiteX1-59" fmla="*/ 246859 w 488692"/>
                    <a:gd name="connsiteY1-60" fmla="*/ 0 h 1049255"/>
                    <a:gd name="connsiteX2-61" fmla="*/ 402531 w 488692"/>
                    <a:gd name="connsiteY2-62" fmla="*/ 1049255 h 1049255"/>
                    <a:gd name="connsiteX3-63" fmla="*/ 91187 w 488692"/>
                    <a:gd name="connsiteY3-64" fmla="*/ 1049255 h 1049255"/>
                    <a:gd name="connsiteX0-65" fmla="*/ 91187 w 492707"/>
                    <a:gd name="connsiteY0-66" fmla="*/ 1049255 h 1049255"/>
                    <a:gd name="connsiteX1-67" fmla="*/ 246859 w 492707"/>
                    <a:gd name="connsiteY1-68" fmla="*/ 0 h 1049255"/>
                    <a:gd name="connsiteX2-69" fmla="*/ 402531 w 492707"/>
                    <a:gd name="connsiteY2-70" fmla="*/ 1049255 h 1049255"/>
                    <a:gd name="connsiteX3-71" fmla="*/ 91187 w 492707"/>
                    <a:gd name="connsiteY3-72" fmla="*/ 1049255 h 1049255"/>
                    <a:gd name="connsiteX0-73" fmla="*/ 95257 w 496777"/>
                    <a:gd name="connsiteY0-74" fmla="*/ 1049255 h 1049255"/>
                    <a:gd name="connsiteX1-75" fmla="*/ 250929 w 496777"/>
                    <a:gd name="connsiteY1-76" fmla="*/ 0 h 1049255"/>
                    <a:gd name="connsiteX2-77" fmla="*/ 406601 w 496777"/>
                    <a:gd name="connsiteY2-78" fmla="*/ 1049255 h 1049255"/>
                    <a:gd name="connsiteX3-79" fmla="*/ 95257 w 496777"/>
                    <a:gd name="connsiteY3-80" fmla="*/ 1049255 h 1049255"/>
                    <a:gd name="connsiteX0-81" fmla="*/ 95257 w 485293"/>
                    <a:gd name="connsiteY0-82" fmla="*/ 1049255 h 1049255"/>
                    <a:gd name="connsiteX1-83" fmla="*/ 250929 w 485293"/>
                    <a:gd name="connsiteY1-84" fmla="*/ 0 h 1049255"/>
                    <a:gd name="connsiteX2-85" fmla="*/ 406601 w 485293"/>
                    <a:gd name="connsiteY2-86" fmla="*/ 1049255 h 1049255"/>
                    <a:gd name="connsiteX3-87" fmla="*/ 95257 w 485293"/>
                    <a:gd name="connsiteY3-88" fmla="*/ 1049255 h 1049255"/>
                    <a:gd name="connsiteX0-89" fmla="*/ 95257 w 494828"/>
                    <a:gd name="connsiteY0-90" fmla="*/ 1049255 h 1049255"/>
                    <a:gd name="connsiteX1-91" fmla="*/ 250929 w 494828"/>
                    <a:gd name="connsiteY1-92" fmla="*/ 0 h 1049255"/>
                    <a:gd name="connsiteX2-93" fmla="*/ 406601 w 494828"/>
                    <a:gd name="connsiteY2-94" fmla="*/ 1049255 h 1049255"/>
                    <a:gd name="connsiteX3-95" fmla="*/ 95257 w 494828"/>
                    <a:gd name="connsiteY3-96" fmla="*/ 1049255 h 1049255"/>
                    <a:gd name="connsiteX0-97" fmla="*/ 95257 w 493814"/>
                    <a:gd name="connsiteY0-98" fmla="*/ 1049255 h 1049255"/>
                    <a:gd name="connsiteX1-99" fmla="*/ 250929 w 493814"/>
                    <a:gd name="connsiteY1-100" fmla="*/ 0 h 1049255"/>
                    <a:gd name="connsiteX2-101" fmla="*/ 406601 w 493814"/>
                    <a:gd name="connsiteY2-102" fmla="*/ 1049255 h 1049255"/>
                    <a:gd name="connsiteX3-103" fmla="*/ 95257 w 493814"/>
                    <a:gd name="connsiteY3-104" fmla="*/ 1049255 h 1049255"/>
                    <a:gd name="connsiteX0-105" fmla="*/ 95257 w 496864"/>
                    <a:gd name="connsiteY0-106" fmla="*/ 1049255 h 1049255"/>
                    <a:gd name="connsiteX1-107" fmla="*/ 250929 w 496864"/>
                    <a:gd name="connsiteY1-108" fmla="*/ 0 h 1049255"/>
                    <a:gd name="connsiteX2-109" fmla="*/ 406601 w 496864"/>
                    <a:gd name="connsiteY2-110" fmla="*/ 1049255 h 1049255"/>
                    <a:gd name="connsiteX3-111" fmla="*/ 95257 w 496864"/>
                    <a:gd name="connsiteY3-112" fmla="*/ 1049255 h 1049255"/>
                    <a:gd name="connsiteX0-113" fmla="*/ 95257 w 497887"/>
                    <a:gd name="connsiteY0-114" fmla="*/ 1049255 h 1049255"/>
                    <a:gd name="connsiteX1-115" fmla="*/ 250929 w 497887"/>
                    <a:gd name="connsiteY1-116" fmla="*/ 0 h 1049255"/>
                    <a:gd name="connsiteX2-117" fmla="*/ 406601 w 497887"/>
                    <a:gd name="connsiteY2-118" fmla="*/ 1049255 h 1049255"/>
                    <a:gd name="connsiteX3-119" fmla="*/ 95257 w 497887"/>
                    <a:gd name="connsiteY3-120" fmla="*/ 1049255 h 1049255"/>
                    <a:gd name="connsiteX0-121" fmla="*/ 95257 w 495969"/>
                    <a:gd name="connsiteY0-122" fmla="*/ 1049255 h 1049255"/>
                    <a:gd name="connsiteX1-123" fmla="*/ 250929 w 495969"/>
                    <a:gd name="connsiteY1-124" fmla="*/ 0 h 1049255"/>
                    <a:gd name="connsiteX2-125" fmla="*/ 406601 w 495969"/>
                    <a:gd name="connsiteY2-126" fmla="*/ 1049255 h 1049255"/>
                    <a:gd name="connsiteX3-127" fmla="*/ 95257 w 495969"/>
                    <a:gd name="connsiteY3-128" fmla="*/ 1049255 h 104925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 dirty="0"/>
                </a:p>
              </p:txBody>
            </p:sp>
            <p:sp>
              <p:nvSpPr>
                <p:cNvPr id="17" name="자유형: 도형 21"/>
                <p:cNvSpPr/>
                <p:nvPr userDrawn="1"/>
              </p:nvSpPr>
              <p:spPr>
                <a:xfrm>
                  <a:off x="5939727" y="100399"/>
                  <a:ext cx="364694" cy="94261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  <p:sp>
              <p:nvSpPr>
                <p:cNvPr id="18" name="자유형: 도형 22"/>
                <p:cNvSpPr/>
                <p:nvPr userDrawn="1"/>
              </p:nvSpPr>
              <p:spPr>
                <a:xfrm>
                  <a:off x="5892589" y="-857099"/>
                  <a:ext cx="446565" cy="349761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</p:grpSp>
          <p:sp>
            <p:nvSpPr>
              <p:cNvPr id="12" name="타원 16"/>
              <p:cNvSpPr/>
              <p:nvPr userDrawn="1"/>
            </p:nvSpPr>
            <p:spPr>
              <a:xfrm>
                <a:off x="5535646" y="-353343"/>
                <a:ext cx="178626" cy="18108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3" name="직사각형 17"/>
              <p:cNvSpPr/>
              <p:nvPr userDrawn="1"/>
            </p:nvSpPr>
            <p:spPr>
              <a:xfrm flipH="1">
                <a:off x="5615035" y="6340"/>
                <a:ext cx="19847" cy="4316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4" name="자유형: 도형 18"/>
              <p:cNvSpPr/>
              <p:nvPr userDrawn="1"/>
            </p:nvSpPr>
            <p:spPr>
              <a:xfrm>
                <a:off x="5304921" y="-1103"/>
                <a:ext cx="143893" cy="451463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5" name="자유형: 도형 19"/>
              <p:cNvSpPr/>
              <p:nvPr userDrawn="1"/>
            </p:nvSpPr>
            <p:spPr>
              <a:xfrm flipH="1">
                <a:off x="5806067" y="-1103"/>
                <a:ext cx="143893" cy="451463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</p:grpSp>
      </p:grpSp>
      <p:sp>
        <p:nvSpPr>
          <p:cNvPr id="23" name="Frame 22"/>
          <p:cNvSpPr/>
          <p:nvPr userDrawn="1"/>
        </p:nvSpPr>
        <p:spPr>
          <a:xfrm>
            <a:off x="334434" y="452967"/>
            <a:ext cx="11523133" cy="5952067"/>
          </a:xfrm>
          <a:prstGeom prst="frame">
            <a:avLst>
              <a:gd name="adj1" fmla="val 123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623392" y="548681"/>
            <a:ext cx="3071043" cy="182420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3392" y="2372884"/>
            <a:ext cx="3071043" cy="67207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llo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797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grpSp>
        <p:nvGrpSpPr>
          <p:cNvPr id="5" name="그룹 1"/>
          <p:cNvGrpSpPr/>
          <p:nvPr userDrawn="1"/>
        </p:nvGrpSpPr>
        <p:grpSpPr bwMode="auto">
          <a:xfrm>
            <a:off x="2537884" y="309034"/>
            <a:ext cx="7493000" cy="6184900"/>
            <a:chOff x="1902711" y="497586"/>
            <a:chExt cx="5620059" cy="4638441"/>
          </a:xfrm>
        </p:grpSpPr>
        <p:grpSp>
          <p:nvGrpSpPr>
            <p:cNvPr id="6" name="그룹 52"/>
            <p:cNvGrpSpPr/>
            <p:nvPr userDrawn="1"/>
          </p:nvGrpSpPr>
          <p:grpSpPr>
            <a:xfrm>
              <a:off x="1902711" y="1537517"/>
              <a:ext cx="5620059" cy="3598510"/>
              <a:chOff x="2401342" y="248706"/>
              <a:chExt cx="5620059" cy="3598510"/>
            </a:xfrm>
            <a:solidFill>
              <a:schemeClr val="bg1"/>
            </a:solidFill>
          </p:grpSpPr>
          <p:sp>
            <p:nvSpPr>
              <p:cNvPr id="18" name="Oval 11"/>
              <p:cNvSpPr/>
              <p:nvPr/>
            </p:nvSpPr>
            <p:spPr>
              <a:xfrm>
                <a:off x="4283968" y="941198"/>
                <a:ext cx="956850" cy="956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9" name="Oval 11"/>
              <p:cNvSpPr/>
              <p:nvPr/>
            </p:nvSpPr>
            <p:spPr>
              <a:xfrm>
                <a:off x="4080672" y="1386488"/>
                <a:ext cx="491180" cy="4911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0" name="Oval 11"/>
              <p:cNvSpPr/>
              <p:nvPr/>
            </p:nvSpPr>
            <p:spPr>
              <a:xfrm>
                <a:off x="3485352" y="1717923"/>
                <a:ext cx="1190640" cy="11906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1" name="Oval 11"/>
              <p:cNvSpPr/>
              <p:nvPr/>
            </p:nvSpPr>
            <p:spPr>
              <a:xfrm>
                <a:off x="2886827" y="1894030"/>
                <a:ext cx="1190640" cy="11906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2" name="Oval 11"/>
              <p:cNvSpPr/>
              <p:nvPr/>
            </p:nvSpPr>
            <p:spPr>
              <a:xfrm>
                <a:off x="2401342" y="2516235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3" name="Oval 11"/>
              <p:cNvSpPr/>
              <p:nvPr/>
            </p:nvSpPr>
            <p:spPr>
              <a:xfrm>
                <a:off x="3017096" y="2797485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4" name="Oval 11"/>
              <p:cNvSpPr/>
              <p:nvPr/>
            </p:nvSpPr>
            <p:spPr>
              <a:xfrm>
                <a:off x="3562974" y="2003019"/>
                <a:ext cx="1844197" cy="18441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5" name="Oval 11"/>
              <p:cNvSpPr/>
              <p:nvPr/>
            </p:nvSpPr>
            <p:spPr>
              <a:xfrm>
                <a:off x="4999309" y="3011131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6" name="Oval 11"/>
              <p:cNvSpPr/>
              <p:nvPr/>
            </p:nvSpPr>
            <p:spPr>
              <a:xfrm>
                <a:off x="5653222" y="2981733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7" name="Oval 11"/>
              <p:cNvSpPr/>
              <p:nvPr/>
            </p:nvSpPr>
            <p:spPr>
              <a:xfrm>
                <a:off x="6035666" y="2445747"/>
                <a:ext cx="1363186" cy="13631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8" name="Oval 11"/>
              <p:cNvSpPr/>
              <p:nvPr/>
            </p:nvSpPr>
            <p:spPr>
              <a:xfrm>
                <a:off x="7037784" y="2729409"/>
                <a:ext cx="784747" cy="7847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29" name="Oval 11"/>
              <p:cNvSpPr/>
              <p:nvPr/>
            </p:nvSpPr>
            <p:spPr>
              <a:xfrm>
                <a:off x="6658215" y="1725625"/>
                <a:ext cx="1363186" cy="13631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0" name="Oval 11"/>
              <p:cNvSpPr/>
              <p:nvPr/>
            </p:nvSpPr>
            <p:spPr>
              <a:xfrm>
                <a:off x="4702059" y="880592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1" name="Oval 11"/>
              <p:cNvSpPr/>
              <p:nvPr/>
            </p:nvSpPr>
            <p:spPr>
              <a:xfrm>
                <a:off x="5200227" y="1153449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2" name="Oval 11"/>
              <p:cNvSpPr/>
              <p:nvPr/>
            </p:nvSpPr>
            <p:spPr>
              <a:xfrm>
                <a:off x="5945245" y="1484448"/>
                <a:ext cx="701108" cy="701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3" name="Oval 11"/>
              <p:cNvSpPr/>
              <p:nvPr/>
            </p:nvSpPr>
            <p:spPr>
              <a:xfrm>
                <a:off x="6121822" y="1792219"/>
                <a:ext cx="1040194" cy="104019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4" name="Oval 11"/>
              <p:cNvSpPr/>
              <p:nvPr/>
            </p:nvSpPr>
            <p:spPr>
              <a:xfrm>
                <a:off x="4251327" y="1369850"/>
                <a:ext cx="2136016" cy="2136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35" name="사다리꼴 70"/>
              <p:cNvSpPr/>
              <p:nvPr/>
            </p:nvSpPr>
            <p:spPr>
              <a:xfrm>
                <a:off x="4765704" y="248706"/>
                <a:ext cx="608632" cy="1216152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</p:grpSp>
        <p:grpSp>
          <p:nvGrpSpPr>
            <p:cNvPr id="7" name="그룹 71"/>
            <p:cNvGrpSpPr/>
            <p:nvPr userDrawn="1"/>
          </p:nvGrpSpPr>
          <p:grpSpPr bwMode="auto">
            <a:xfrm>
              <a:off x="4249165" y="497586"/>
              <a:ext cx="646148" cy="1241759"/>
              <a:chOff x="5304972" y="-789923"/>
              <a:chExt cx="646148" cy="1241759"/>
            </a:xfrm>
          </p:grpSpPr>
          <p:grpSp>
            <p:nvGrpSpPr>
              <p:cNvPr id="8" name="그룹 72"/>
              <p:cNvGrpSpPr/>
              <p:nvPr userDrawn="1"/>
            </p:nvGrpSpPr>
            <p:grpSpPr bwMode="auto">
              <a:xfrm>
                <a:off x="5378001" y="-789923"/>
                <a:ext cx="495328" cy="1052460"/>
                <a:chOff x="5868913" y="-857099"/>
                <a:chExt cx="495328" cy="1052460"/>
              </a:xfrm>
            </p:grpSpPr>
            <p:sp>
              <p:nvSpPr>
                <p:cNvPr id="15" name="이등변 삼각형 49"/>
                <p:cNvSpPr/>
                <p:nvPr userDrawn="1"/>
              </p:nvSpPr>
              <p:spPr>
                <a:xfrm>
                  <a:off x="5868913" y="-853924"/>
                  <a:ext cx="495328" cy="1049285"/>
                </a:xfrm>
                <a:custGeom>
                  <a:avLst/>
                  <a:gdLst>
                    <a:gd name="connsiteX0" fmla="*/ 0 w 311344"/>
                    <a:gd name="connsiteY0" fmla="*/ 1049255 h 1049255"/>
                    <a:gd name="connsiteX1" fmla="*/ 155672 w 311344"/>
                    <a:gd name="connsiteY1" fmla="*/ 0 h 1049255"/>
                    <a:gd name="connsiteX2" fmla="*/ 311344 w 311344"/>
                    <a:gd name="connsiteY2" fmla="*/ 1049255 h 1049255"/>
                    <a:gd name="connsiteX3" fmla="*/ 0 w 311344"/>
                    <a:gd name="connsiteY3" fmla="*/ 1049255 h 1049255"/>
                    <a:gd name="connsiteX0-1" fmla="*/ 45684 w 357028"/>
                    <a:gd name="connsiteY0-2" fmla="*/ 1049255 h 1049255"/>
                    <a:gd name="connsiteX1-3" fmla="*/ 201356 w 357028"/>
                    <a:gd name="connsiteY1-4" fmla="*/ 0 h 1049255"/>
                    <a:gd name="connsiteX2-5" fmla="*/ 357028 w 357028"/>
                    <a:gd name="connsiteY2-6" fmla="*/ 1049255 h 1049255"/>
                    <a:gd name="connsiteX3-7" fmla="*/ 45684 w 357028"/>
                    <a:gd name="connsiteY3-8" fmla="*/ 1049255 h 1049255"/>
                    <a:gd name="connsiteX0-9" fmla="*/ 45684 w 416158"/>
                    <a:gd name="connsiteY0-10" fmla="*/ 1049255 h 1049255"/>
                    <a:gd name="connsiteX1-11" fmla="*/ 201356 w 416158"/>
                    <a:gd name="connsiteY1-12" fmla="*/ 0 h 1049255"/>
                    <a:gd name="connsiteX2-13" fmla="*/ 357028 w 416158"/>
                    <a:gd name="connsiteY2-14" fmla="*/ 1049255 h 1049255"/>
                    <a:gd name="connsiteX3-15" fmla="*/ 45684 w 416158"/>
                    <a:gd name="connsiteY3-16" fmla="*/ 1049255 h 1049255"/>
                    <a:gd name="connsiteX0-17" fmla="*/ 87161 w 457635"/>
                    <a:gd name="connsiteY0-18" fmla="*/ 1049255 h 1049255"/>
                    <a:gd name="connsiteX1-19" fmla="*/ 242833 w 457635"/>
                    <a:gd name="connsiteY1-20" fmla="*/ 0 h 1049255"/>
                    <a:gd name="connsiteX2-21" fmla="*/ 398505 w 457635"/>
                    <a:gd name="connsiteY2-22" fmla="*/ 1049255 h 1049255"/>
                    <a:gd name="connsiteX3-23" fmla="*/ 87161 w 457635"/>
                    <a:gd name="connsiteY3-24" fmla="*/ 1049255 h 1049255"/>
                    <a:gd name="connsiteX0-25" fmla="*/ 87161 w 500627"/>
                    <a:gd name="connsiteY0-26" fmla="*/ 1049255 h 1049255"/>
                    <a:gd name="connsiteX1-27" fmla="*/ 242833 w 500627"/>
                    <a:gd name="connsiteY1-28" fmla="*/ 0 h 1049255"/>
                    <a:gd name="connsiteX2-29" fmla="*/ 398505 w 500627"/>
                    <a:gd name="connsiteY2-30" fmla="*/ 1049255 h 1049255"/>
                    <a:gd name="connsiteX3-31" fmla="*/ 87161 w 500627"/>
                    <a:gd name="connsiteY3-32" fmla="*/ 1049255 h 1049255"/>
                    <a:gd name="connsiteX0-33" fmla="*/ 91187 w 504653"/>
                    <a:gd name="connsiteY0-34" fmla="*/ 1049255 h 1049255"/>
                    <a:gd name="connsiteX1-35" fmla="*/ 246859 w 504653"/>
                    <a:gd name="connsiteY1-36" fmla="*/ 0 h 1049255"/>
                    <a:gd name="connsiteX2-37" fmla="*/ 402531 w 504653"/>
                    <a:gd name="connsiteY2-38" fmla="*/ 1049255 h 1049255"/>
                    <a:gd name="connsiteX3-39" fmla="*/ 91187 w 504653"/>
                    <a:gd name="connsiteY3-40" fmla="*/ 1049255 h 1049255"/>
                    <a:gd name="connsiteX0-41" fmla="*/ 91187 w 500775"/>
                    <a:gd name="connsiteY0-42" fmla="*/ 1049255 h 1049255"/>
                    <a:gd name="connsiteX1-43" fmla="*/ 246859 w 500775"/>
                    <a:gd name="connsiteY1-44" fmla="*/ 0 h 1049255"/>
                    <a:gd name="connsiteX2-45" fmla="*/ 402531 w 500775"/>
                    <a:gd name="connsiteY2-46" fmla="*/ 1049255 h 1049255"/>
                    <a:gd name="connsiteX3-47" fmla="*/ 91187 w 500775"/>
                    <a:gd name="connsiteY3-48" fmla="*/ 1049255 h 1049255"/>
                    <a:gd name="connsiteX0-49" fmla="*/ 91187 w 484758"/>
                    <a:gd name="connsiteY0-50" fmla="*/ 1049255 h 1049255"/>
                    <a:gd name="connsiteX1-51" fmla="*/ 246859 w 484758"/>
                    <a:gd name="connsiteY1-52" fmla="*/ 0 h 1049255"/>
                    <a:gd name="connsiteX2-53" fmla="*/ 402531 w 484758"/>
                    <a:gd name="connsiteY2-54" fmla="*/ 1049255 h 1049255"/>
                    <a:gd name="connsiteX3-55" fmla="*/ 91187 w 484758"/>
                    <a:gd name="connsiteY3-56" fmla="*/ 1049255 h 1049255"/>
                    <a:gd name="connsiteX0-57" fmla="*/ 91187 w 488692"/>
                    <a:gd name="connsiteY0-58" fmla="*/ 1049255 h 1049255"/>
                    <a:gd name="connsiteX1-59" fmla="*/ 246859 w 488692"/>
                    <a:gd name="connsiteY1-60" fmla="*/ 0 h 1049255"/>
                    <a:gd name="connsiteX2-61" fmla="*/ 402531 w 488692"/>
                    <a:gd name="connsiteY2-62" fmla="*/ 1049255 h 1049255"/>
                    <a:gd name="connsiteX3-63" fmla="*/ 91187 w 488692"/>
                    <a:gd name="connsiteY3-64" fmla="*/ 1049255 h 1049255"/>
                    <a:gd name="connsiteX0-65" fmla="*/ 91187 w 492707"/>
                    <a:gd name="connsiteY0-66" fmla="*/ 1049255 h 1049255"/>
                    <a:gd name="connsiteX1-67" fmla="*/ 246859 w 492707"/>
                    <a:gd name="connsiteY1-68" fmla="*/ 0 h 1049255"/>
                    <a:gd name="connsiteX2-69" fmla="*/ 402531 w 492707"/>
                    <a:gd name="connsiteY2-70" fmla="*/ 1049255 h 1049255"/>
                    <a:gd name="connsiteX3-71" fmla="*/ 91187 w 492707"/>
                    <a:gd name="connsiteY3-72" fmla="*/ 1049255 h 1049255"/>
                    <a:gd name="connsiteX0-73" fmla="*/ 95257 w 496777"/>
                    <a:gd name="connsiteY0-74" fmla="*/ 1049255 h 1049255"/>
                    <a:gd name="connsiteX1-75" fmla="*/ 250929 w 496777"/>
                    <a:gd name="connsiteY1-76" fmla="*/ 0 h 1049255"/>
                    <a:gd name="connsiteX2-77" fmla="*/ 406601 w 496777"/>
                    <a:gd name="connsiteY2-78" fmla="*/ 1049255 h 1049255"/>
                    <a:gd name="connsiteX3-79" fmla="*/ 95257 w 496777"/>
                    <a:gd name="connsiteY3-80" fmla="*/ 1049255 h 1049255"/>
                    <a:gd name="connsiteX0-81" fmla="*/ 95257 w 485293"/>
                    <a:gd name="connsiteY0-82" fmla="*/ 1049255 h 1049255"/>
                    <a:gd name="connsiteX1-83" fmla="*/ 250929 w 485293"/>
                    <a:gd name="connsiteY1-84" fmla="*/ 0 h 1049255"/>
                    <a:gd name="connsiteX2-85" fmla="*/ 406601 w 485293"/>
                    <a:gd name="connsiteY2-86" fmla="*/ 1049255 h 1049255"/>
                    <a:gd name="connsiteX3-87" fmla="*/ 95257 w 485293"/>
                    <a:gd name="connsiteY3-88" fmla="*/ 1049255 h 1049255"/>
                    <a:gd name="connsiteX0-89" fmla="*/ 95257 w 494828"/>
                    <a:gd name="connsiteY0-90" fmla="*/ 1049255 h 1049255"/>
                    <a:gd name="connsiteX1-91" fmla="*/ 250929 w 494828"/>
                    <a:gd name="connsiteY1-92" fmla="*/ 0 h 1049255"/>
                    <a:gd name="connsiteX2-93" fmla="*/ 406601 w 494828"/>
                    <a:gd name="connsiteY2-94" fmla="*/ 1049255 h 1049255"/>
                    <a:gd name="connsiteX3-95" fmla="*/ 95257 w 494828"/>
                    <a:gd name="connsiteY3-96" fmla="*/ 1049255 h 1049255"/>
                    <a:gd name="connsiteX0-97" fmla="*/ 95257 w 493814"/>
                    <a:gd name="connsiteY0-98" fmla="*/ 1049255 h 1049255"/>
                    <a:gd name="connsiteX1-99" fmla="*/ 250929 w 493814"/>
                    <a:gd name="connsiteY1-100" fmla="*/ 0 h 1049255"/>
                    <a:gd name="connsiteX2-101" fmla="*/ 406601 w 493814"/>
                    <a:gd name="connsiteY2-102" fmla="*/ 1049255 h 1049255"/>
                    <a:gd name="connsiteX3-103" fmla="*/ 95257 w 493814"/>
                    <a:gd name="connsiteY3-104" fmla="*/ 1049255 h 1049255"/>
                    <a:gd name="connsiteX0-105" fmla="*/ 95257 w 496864"/>
                    <a:gd name="connsiteY0-106" fmla="*/ 1049255 h 1049255"/>
                    <a:gd name="connsiteX1-107" fmla="*/ 250929 w 496864"/>
                    <a:gd name="connsiteY1-108" fmla="*/ 0 h 1049255"/>
                    <a:gd name="connsiteX2-109" fmla="*/ 406601 w 496864"/>
                    <a:gd name="connsiteY2-110" fmla="*/ 1049255 h 1049255"/>
                    <a:gd name="connsiteX3-111" fmla="*/ 95257 w 496864"/>
                    <a:gd name="connsiteY3-112" fmla="*/ 1049255 h 1049255"/>
                    <a:gd name="connsiteX0-113" fmla="*/ 95257 w 497887"/>
                    <a:gd name="connsiteY0-114" fmla="*/ 1049255 h 1049255"/>
                    <a:gd name="connsiteX1-115" fmla="*/ 250929 w 497887"/>
                    <a:gd name="connsiteY1-116" fmla="*/ 0 h 1049255"/>
                    <a:gd name="connsiteX2-117" fmla="*/ 406601 w 497887"/>
                    <a:gd name="connsiteY2-118" fmla="*/ 1049255 h 1049255"/>
                    <a:gd name="connsiteX3-119" fmla="*/ 95257 w 497887"/>
                    <a:gd name="connsiteY3-120" fmla="*/ 1049255 h 1049255"/>
                    <a:gd name="connsiteX0-121" fmla="*/ 95257 w 495969"/>
                    <a:gd name="connsiteY0-122" fmla="*/ 1049255 h 1049255"/>
                    <a:gd name="connsiteX1-123" fmla="*/ 250929 w 495969"/>
                    <a:gd name="connsiteY1-124" fmla="*/ 0 h 1049255"/>
                    <a:gd name="connsiteX2-125" fmla="*/ 406601 w 495969"/>
                    <a:gd name="connsiteY2-126" fmla="*/ 1049255 h 1049255"/>
                    <a:gd name="connsiteX3-127" fmla="*/ 95257 w 495969"/>
                    <a:gd name="connsiteY3-128" fmla="*/ 1049255 h 104925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495969" h="1049255">
                      <a:moveTo>
                        <a:pt x="95257" y="1049255"/>
                      </a:moveTo>
                      <a:cubicBezTo>
                        <a:pt x="6676" y="723357"/>
                        <a:pt x="-121664" y="317947"/>
                        <a:pt x="250929" y="0"/>
                      </a:cubicBezTo>
                      <a:cubicBezTo>
                        <a:pt x="612920" y="328549"/>
                        <a:pt x="489882" y="781667"/>
                        <a:pt x="406601" y="1049255"/>
                      </a:cubicBezTo>
                      <a:lnTo>
                        <a:pt x="95257" y="10492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  <p:sp>
              <p:nvSpPr>
                <p:cNvPr id="16" name="자유형: 도형 78"/>
                <p:cNvSpPr/>
                <p:nvPr userDrawn="1"/>
              </p:nvSpPr>
              <p:spPr>
                <a:xfrm>
                  <a:off x="5940354" y="101703"/>
                  <a:ext cx="363559" cy="93658"/>
                </a:xfrm>
                <a:custGeom>
                  <a:avLst/>
                  <a:gdLst>
                    <a:gd name="connsiteX0" fmla="*/ 0 w 364003"/>
                    <a:gd name="connsiteY0" fmla="*/ 0 h 92935"/>
                    <a:gd name="connsiteX1" fmla="*/ 364003 w 364003"/>
                    <a:gd name="connsiteY1" fmla="*/ 0 h 92935"/>
                    <a:gd name="connsiteX2" fmla="*/ 336518 w 364003"/>
                    <a:gd name="connsiteY2" fmla="*/ 92935 h 92935"/>
                    <a:gd name="connsiteX3" fmla="*/ 25174 w 364003"/>
                    <a:gd name="connsiteY3" fmla="*/ 92935 h 92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4003" h="92935">
                      <a:moveTo>
                        <a:pt x="0" y="0"/>
                      </a:moveTo>
                      <a:lnTo>
                        <a:pt x="364003" y="0"/>
                      </a:lnTo>
                      <a:lnTo>
                        <a:pt x="336518" y="92935"/>
                      </a:lnTo>
                      <a:lnTo>
                        <a:pt x="25174" y="9293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  <p:sp>
              <p:nvSpPr>
                <p:cNvPr id="17" name="자유형: 도형 79"/>
                <p:cNvSpPr/>
                <p:nvPr userDrawn="1"/>
              </p:nvSpPr>
              <p:spPr>
                <a:xfrm>
                  <a:off x="5894314" y="-857099"/>
                  <a:ext cx="444525" cy="349232"/>
                </a:xfrm>
                <a:custGeom>
                  <a:avLst/>
                  <a:gdLst>
                    <a:gd name="connsiteX0" fmla="*/ 227272 w 444279"/>
                    <a:gd name="connsiteY0" fmla="*/ 0 h 350537"/>
                    <a:gd name="connsiteX1" fmla="*/ 440556 w 444279"/>
                    <a:gd name="connsiteY1" fmla="*/ 335046 h 350537"/>
                    <a:gd name="connsiteX2" fmla="*/ 444279 w 444279"/>
                    <a:gd name="connsiteY2" fmla="*/ 350537 h 350537"/>
                    <a:gd name="connsiteX3" fmla="*/ 0 w 444279"/>
                    <a:gd name="connsiteY3" fmla="*/ 350537 h 350537"/>
                    <a:gd name="connsiteX4" fmla="*/ 8223 w 444279"/>
                    <a:gd name="connsiteY4" fmla="*/ 318604 h 350537"/>
                    <a:gd name="connsiteX5" fmla="*/ 227272 w 444279"/>
                    <a:gd name="connsiteY5" fmla="*/ 0 h 350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279" h="350537">
                      <a:moveTo>
                        <a:pt x="227272" y="0"/>
                      </a:moveTo>
                      <a:cubicBezTo>
                        <a:pt x="340394" y="102672"/>
                        <a:pt x="406151" y="217508"/>
                        <a:pt x="440556" y="335046"/>
                      </a:cubicBezTo>
                      <a:lnTo>
                        <a:pt x="444279" y="350537"/>
                      </a:lnTo>
                      <a:lnTo>
                        <a:pt x="0" y="350537"/>
                      </a:lnTo>
                      <a:lnTo>
                        <a:pt x="8223" y="318604"/>
                      </a:lnTo>
                      <a:cubicBezTo>
                        <a:pt x="43321" y="207258"/>
                        <a:pt x="110837" y="99358"/>
                        <a:pt x="2272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2400"/>
                </a:p>
              </p:txBody>
            </p:sp>
          </p:grpSp>
          <p:sp>
            <p:nvSpPr>
              <p:cNvPr id="9" name="타원 73"/>
              <p:cNvSpPr/>
              <p:nvPr userDrawn="1"/>
            </p:nvSpPr>
            <p:spPr>
              <a:xfrm>
                <a:off x="5535172" y="-351795"/>
                <a:ext cx="180985" cy="17937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2" name="직사각형 74"/>
              <p:cNvSpPr/>
              <p:nvPr userDrawn="1"/>
            </p:nvSpPr>
            <p:spPr>
              <a:xfrm flipH="1">
                <a:off x="5614551" y="6962"/>
                <a:ext cx="22226" cy="43177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3" name="자유형: 도형 75"/>
              <p:cNvSpPr/>
              <p:nvPr userDrawn="1"/>
            </p:nvSpPr>
            <p:spPr>
              <a:xfrm>
                <a:off x="5304972" y="-2563"/>
                <a:ext cx="144470" cy="454002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  <p:sp>
            <p:nvSpPr>
              <p:cNvPr id="14" name="자유형: 도형 76"/>
              <p:cNvSpPr/>
              <p:nvPr userDrawn="1"/>
            </p:nvSpPr>
            <p:spPr>
              <a:xfrm flipH="1">
                <a:off x="5806650" y="-2563"/>
                <a:ext cx="144470" cy="454002"/>
              </a:xfrm>
              <a:custGeom>
                <a:avLst/>
                <a:gdLst>
                  <a:gd name="connsiteX0" fmla="*/ 71561 w 116619"/>
                  <a:gd name="connsiteY0" fmla="*/ 0 h 453224"/>
                  <a:gd name="connsiteX1" fmla="*/ 116619 w 116619"/>
                  <a:gd name="connsiteY1" fmla="*/ 145774 h 453224"/>
                  <a:gd name="connsiteX2" fmla="*/ 0 w 116619"/>
                  <a:gd name="connsiteY2" fmla="*/ 453224 h 453224"/>
                  <a:gd name="connsiteX3" fmla="*/ 71561 w 116619"/>
                  <a:gd name="connsiteY3" fmla="*/ 0 h 453224"/>
                  <a:gd name="connsiteX0-1" fmla="*/ 78782 w 123840"/>
                  <a:gd name="connsiteY0-2" fmla="*/ 0 h 453224"/>
                  <a:gd name="connsiteX1-3" fmla="*/ 123840 w 123840"/>
                  <a:gd name="connsiteY1-4" fmla="*/ 145774 h 453224"/>
                  <a:gd name="connsiteX2-5" fmla="*/ 7221 w 123840"/>
                  <a:gd name="connsiteY2-6" fmla="*/ 453224 h 453224"/>
                  <a:gd name="connsiteX3-7" fmla="*/ 78782 w 123840"/>
                  <a:gd name="connsiteY3-8" fmla="*/ 0 h 453224"/>
                  <a:gd name="connsiteX0-9" fmla="*/ 93711 w 138769"/>
                  <a:gd name="connsiteY0-10" fmla="*/ 0 h 453224"/>
                  <a:gd name="connsiteX1-11" fmla="*/ 138769 w 138769"/>
                  <a:gd name="connsiteY1-12" fmla="*/ 145774 h 453224"/>
                  <a:gd name="connsiteX2-13" fmla="*/ 22150 w 138769"/>
                  <a:gd name="connsiteY2-14" fmla="*/ 453224 h 453224"/>
                  <a:gd name="connsiteX3-15" fmla="*/ 93711 w 138769"/>
                  <a:gd name="connsiteY3-16" fmla="*/ 0 h 453224"/>
                  <a:gd name="connsiteX0-17" fmla="*/ 93711 w 138769"/>
                  <a:gd name="connsiteY0-18" fmla="*/ 0 h 453224"/>
                  <a:gd name="connsiteX1-19" fmla="*/ 138769 w 138769"/>
                  <a:gd name="connsiteY1-20" fmla="*/ 145774 h 453224"/>
                  <a:gd name="connsiteX2-21" fmla="*/ 22150 w 138769"/>
                  <a:gd name="connsiteY2-22" fmla="*/ 453224 h 453224"/>
                  <a:gd name="connsiteX3-23" fmla="*/ 93711 w 138769"/>
                  <a:gd name="connsiteY3-24" fmla="*/ 0 h 453224"/>
                  <a:gd name="connsiteX0-25" fmla="*/ 93711 w 138769"/>
                  <a:gd name="connsiteY0-26" fmla="*/ 0 h 453224"/>
                  <a:gd name="connsiteX1-27" fmla="*/ 138769 w 138769"/>
                  <a:gd name="connsiteY1-28" fmla="*/ 145774 h 453224"/>
                  <a:gd name="connsiteX2-29" fmla="*/ 22150 w 138769"/>
                  <a:gd name="connsiteY2-30" fmla="*/ 453224 h 453224"/>
                  <a:gd name="connsiteX3-31" fmla="*/ 93711 w 138769"/>
                  <a:gd name="connsiteY3-32" fmla="*/ 0 h 453224"/>
                  <a:gd name="connsiteX0-33" fmla="*/ 93711 w 138769"/>
                  <a:gd name="connsiteY0-34" fmla="*/ 0 h 453224"/>
                  <a:gd name="connsiteX1-35" fmla="*/ 138769 w 138769"/>
                  <a:gd name="connsiteY1-36" fmla="*/ 145774 h 453224"/>
                  <a:gd name="connsiteX2-37" fmla="*/ 22150 w 138769"/>
                  <a:gd name="connsiteY2-38" fmla="*/ 453224 h 453224"/>
                  <a:gd name="connsiteX3-39" fmla="*/ 93711 w 138769"/>
                  <a:gd name="connsiteY3-40" fmla="*/ 0 h 453224"/>
                  <a:gd name="connsiteX0-41" fmla="*/ 93711 w 138769"/>
                  <a:gd name="connsiteY0-42" fmla="*/ 0 h 453224"/>
                  <a:gd name="connsiteX1-43" fmla="*/ 138769 w 138769"/>
                  <a:gd name="connsiteY1-44" fmla="*/ 145774 h 453224"/>
                  <a:gd name="connsiteX2-45" fmla="*/ 22150 w 138769"/>
                  <a:gd name="connsiteY2-46" fmla="*/ 453224 h 453224"/>
                  <a:gd name="connsiteX3-47" fmla="*/ 93711 w 138769"/>
                  <a:gd name="connsiteY3-48" fmla="*/ 0 h 453224"/>
                  <a:gd name="connsiteX0-49" fmla="*/ 93711 w 138769"/>
                  <a:gd name="connsiteY0-50" fmla="*/ 0 h 453224"/>
                  <a:gd name="connsiteX1-51" fmla="*/ 138769 w 138769"/>
                  <a:gd name="connsiteY1-52" fmla="*/ 145774 h 453224"/>
                  <a:gd name="connsiteX2-53" fmla="*/ 22150 w 138769"/>
                  <a:gd name="connsiteY2-54" fmla="*/ 453224 h 453224"/>
                  <a:gd name="connsiteX3-55" fmla="*/ 93711 w 138769"/>
                  <a:gd name="connsiteY3-56" fmla="*/ 0 h 453224"/>
                  <a:gd name="connsiteX0-57" fmla="*/ 95845 w 140903"/>
                  <a:gd name="connsiteY0-58" fmla="*/ 0 h 453224"/>
                  <a:gd name="connsiteX1-59" fmla="*/ 140903 w 140903"/>
                  <a:gd name="connsiteY1-60" fmla="*/ 145774 h 453224"/>
                  <a:gd name="connsiteX2-61" fmla="*/ 24284 w 140903"/>
                  <a:gd name="connsiteY2-62" fmla="*/ 453224 h 453224"/>
                  <a:gd name="connsiteX3-63" fmla="*/ 95845 w 140903"/>
                  <a:gd name="connsiteY3-64" fmla="*/ 0 h 453224"/>
                  <a:gd name="connsiteX0-65" fmla="*/ 98595 w 143653"/>
                  <a:gd name="connsiteY0-66" fmla="*/ 0 h 453224"/>
                  <a:gd name="connsiteX1-67" fmla="*/ 143653 w 143653"/>
                  <a:gd name="connsiteY1-68" fmla="*/ 145774 h 453224"/>
                  <a:gd name="connsiteX2-69" fmla="*/ 27034 w 143653"/>
                  <a:gd name="connsiteY2-70" fmla="*/ 453224 h 453224"/>
                  <a:gd name="connsiteX3-71" fmla="*/ 98595 w 143653"/>
                  <a:gd name="connsiteY3-72" fmla="*/ 0 h 4532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43653" h="453224">
                    <a:moveTo>
                      <a:pt x="98595" y="0"/>
                    </a:moveTo>
                    <a:lnTo>
                      <a:pt x="143653" y="145774"/>
                    </a:lnTo>
                    <a:cubicBezTo>
                      <a:pt x="38518" y="232356"/>
                      <a:pt x="50005" y="387847"/>
                      <a:pt x="27034" y="453224"/>
                    </a:cubicBezTo>
                    <a:cubicBezTo>
                      <a:pt x="5831" y="365759"/>
                      <a:pt x="-47179" y="100716"/>
                      <a:pt x="9859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400"/>
              </a:p>
            </p:txBody>
          </p:sp>
        </p:grpSp>
      </p:grpSp>
      <p:grpSp>
        <p:nvGrpSpPr>
          <p:cNvPr id="36" name="Group 2"/>
          <p:cNvGrpSpPr/>
          <p:nvPr userDrawn="1"/>
        </p:nvGrpSpPr>
        <p:grpSpPr bwMode="auto">
          <a:xfrm>
            <a:off x="8714317" y="1473201"/>
            <a:ext cx="897467" cy="647700"/>
            <a:chOff x="6495678" y="1779663"/>
            <a:chExt cx="672848" cy="486211"/>
          </a:xfrm>
        </p:grpSpPr>
        <p:sp>
          <p:nvSpPr>
            <p:cNvPr id="37" name="Oval 36"/>
            <p:cNvSpPr/>
            <p:nvPr userDrawn="1"/>
          </p:nvSpPr>
          <p:spPr>
            <a:xfrm>
              <a:off x="6587719" y="1779663"/>
              <a:ext cx="433225" cy="4321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6871774" y="1913133"/>
              <a:ext cx="296752" cy="2971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6495678" y="1995757"/>
              <a:ext cx="269774" cy="2701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6698802" y="1995757"/>
              <a:ext cx="269774" cy="2701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</p:grpSp>
      <p:grpSp>
        <p:nvGrpSpPr>
          <p:cNvPr id="41" name="Group 20"/>
          <p:cNvGrpSpPr/>
          <p:nvPr userDrawn="1"/>
        </p:nvGrpSpPr>
        <p:grpSpPr bwMode="auto">
          <a:xfrm>
            <a:off x="2798234" y="2912534"/>
            <a:ext cx="700617" cy="503767"/>
            <a:chOff x="6495678" y="1779663"/>
            <a:chExt cx="672848" cy="486211"/>
          </a:xfrm>
        </p:grpSpPr>
        <p:sp>
          <p:nvSpPr>
            <p:cNvPr id="42" name="Oval 41"/>
            <p:cNvSpPr/>
            <p:nvPr userDrawn="1"/>
          </p:nvSpPr>
          <p:spPr>
            <a:xfrm>
              <a:off x="6589185" y="1779663"/>
              <a:ext cx="430948" cy="433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43" name="Oval 42"/>
            <p:cNvSpPr/>
            <p:nvPr userDrawn="1"/>
          </p:nvSpPr>
          <p:spPr>
            <a:xfrm>
              <a:off x="6871741" y="1912452"/>
              <a:ext cx="296785" cy="2962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44" name="Oval 43"/>
            <p:cNvSpPr/>
            <p:nvPr userDrawn="1"/>
          </p:nvSpPr>
          <p:spPr>
            <a:xfrm>
              <a:off x="6495678" y="1996211"/>
              <a:ext cx="270359" cy="2696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45" name="Oval 44"/>
            <p:cNvSpPr/>
            <p:nvPr userDrawn="1"/>
          </p:nvSpPr>
          <p:spPr>
            <a:xfrm>
              <a:off x="6698955" y="1996211"/>
              <a:ext cx="270359" cy="2696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488076" y="3909055"/>
            <a:ext cx="5193248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87879" y="4773149"/>
            <a:ext cx="5193248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2"/>
          <p:cNvGrpSpPr/>
          <p:nvPr userDrawn="1"/>
        </p:nvGrpSpPr>
        <p:grpSpPr bwMode="auto">
          <a:xfrm>
            <a:off x="4944533" y="1602318"/>
            <a:ext cx="2279651" cy="4802716"/>
            <a:chOff x="3797105" y="1404992"/>
            <a:chExt cx="1548895" cy="347101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3797105" y="1908281"/>
              <a:ext cx="1547456" cy="246443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3" name="Isosceles Triangle 12"/>
            <p:cNvSpPr/>
            <p:nvPr userDrawn="1"/>
          </p:nvSpPr>
          <p:spPr>
            <a:xfrm>
              <a:off x="3797105" y="1404992"/>
              <a:ext cx="1547456" cy="503289"/>
            </a:xfrm>
            <a:prstGeom prst="triangle">
              <a:avLst>
                <a:gd name="adj" fmla="val 4905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4" name="Isosceles Triangle 13"/>
            <p:cNvSpPr/>
            <p:nvPr userDrawn="1"/>
          </p:nvSpPr>
          <p:spPr>
            <a:xfrm rot="10800000">
              <a:off x="3798544" y="4372717"/>
              <a:ext cx="1547456" cy="503289"/>
            </a:xfrm>
            <a:prstGeom prst="triangle">
              <a:avLst>
                <a:gd name="adj" fmla="val 4905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49636" y="1749575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-1" fmla="*/ 0 w 1440160"/>
              <a:gd name="connsiteY0-2" fmla="*/ 745419 h 1371774"/>
              <a:gd name="connsiteX1-3" fmla="*/ 679890 w 1440160"/>
              <a:gd name="connsiteY1-4" fmla="*/ 0 h 1371774"/>
              <a:gd name="connsiteX2-5" fmla="*/ 1126982 w 1440160"/>
              <a:gd name="connsiteY2-6" fmla="*/ 119063 h 1371774"/>
              <a:gd name="connsiteX3-7" fmla="*/ 1440160 w 1440160"/>
              <a:gd name="connsiteY3-8" fmla="*/ 745419 h 1371774"/>
              <a:gd name="connsiteX4-9" fmla="*/ 1126982 w 1440160"/>
              <a:gd name="connsiteY4-10" fmla="*/ 1371774 h 1371774"/>
              <a:gd name="connsiteX5-11" fmla="*/ 313178 w 1440160"/>
              <a:gd name="connsiteY5-12" fmla="*/ 1371774 h 1371774"/>
              <a:gd name="connsiteX6-13" fmla="*/ 0 w 1440160"/>
              <a:gd name="connsiteY6-14" fmla="*/ 745419 h 1371774"/>
              <a:gd name="connsiteX0-15" fmla="*/ 0 w 1440160"/>
              <a:gd name="connsiteY0-16" fmla="*/ 745419 h 1371774"/>
              <a:gd name="connsiteX1-17" fmla="*/ 679890 w 1440160"/>
              <a:gd name="connsiteY1-18" fmla="*/ 0 h 1371774"/>
              <a:gd name="connsiteX2-19" fmla="*/ 1379395 w 1440160"/>
              <a:gd name="connsiteY2-20" fmla="*/ 409576 h 1371774"/>
              <a:gd name="connsiteX3-21" fmla="*/ 1440160 w 1440160"/>
              <a:gd name="connsiteY3-22" fmla="*/ 745419 h 1371774"/>
              <a:gd name="connsiteX4-23" fmla="*/ 1126982 w 1440160"/>
              <a:gd name="connsiteY4-24" fmla="*/ 1371774 h 1371774"/>
              <a:gd name="connsiteX5-25" fmla="*/ 313178 w 1440160"/>
              <a:gd name="connsiteY5-26" fmla="*/ 1371774 h 1371774"/>
              <a:gd name="connsiteX6-27" fmla="*/ 0 w 1440160"/>
              <a:gd name="connsiteY6-28" fmla="*/ 745419 h 1371774"/>
              <a:gd name="connsiteX0-29" fmla="*/ 0 w 1379395"/>
              <a:gd name="connsiteY0-30" fmla="*/ 745419 h 1371774"/>
              <a:gd name="connsiteX1-31" fmla="*/ 679890 w 1379395"/>
              <a:gd name="connsiteY1-32" fmla="*/ 0 h 1371774"/>
              <a:gd name="connsiteX2-33" fmla="*/ 1379395 w 1379395"/>
              <a:gd name="connsiteY2-34" fmla="*/ 409576 h 1371774"/>
              <a:gd name="connsiteX3-35" fmla="*/ 1340147 w 1379395"/>
              <a:gd name="connsiteY3-36" fmla="*/ 1102607 h 1371774"/>
              <a:gd name="connsiteX4-37" fmla="*/ 1126982 w 1379395"/>
              <a:gd name="connsiteY4-38" fmla="*/ 1371774 h 1371774"/>
              <a:gd name="connsiteX5-39" fmla="*/ 313178 w 1379395"/>
              <a:gd name="connsiteY5-40" fmla="*/ 1371774 h 1371774"/>
              <a:gd name="connsiteX6-41" fmla="*/ 0 w 1379395"/>
              <a:gd name="connsiteY6-42" fmla="*/ 745419 h 1371774"/>
              <a:gd name="connsiteX0-43" fmla="*/ 0 w 1379395"/>
              <a:gd name="connsiteY0-44" fmla="*/ 745419 h 1483692"/>
              <a:gd name="connsiteX1-45" fmla="*/ 679890 w 1379395"/>
              <a:gd name="connsiteY1-46" fmla="*/ 0 h 1483692"/>
              <a:gd name="connsiteX2-47" fmla="*/ 1379395 w 1379395"/>
              <a:gd name="connsiteY2-48" fmla="*/ 409576 h 1483692"/>
              <a:gd name="connsiteX3-49" fmla="*/ 1340147 w 1379395"/>
              <a:gd name="connsiteY3-50" fmla="*/ 1102607 h 1483692"/>
              <a:gd name="connsiteX4-51" fmla="*/ 757888 w 1379395"/>
              <a:gd name="connsiteY4-52" fmla="*/ 1483692 h 1483692"/>
              <a:gd name="connsiteX5-53" fmla="*/ 313178 w 1379395"/>
              <a:gd name="connsiteY5-54" fmla="*/ 1371774 h 1483692"/>
              <a:gd name="connsiteX6-55" fmla="*/ 0 w 1379395"/>
              <a:gd name="connsiteY6-56" fmla="*/ 745419 h 1483692"/>
              <a:gd name="connsiteX0-57" fmla="*/ 0 w 1379395"/>
              <a:gd name="connsiteY0-58" fmla="*/ 745419 h 1483692"/>
              <a:gd name="connsiteX1-59" fmla="*/ 679890 w 1379395"/>
              <a:gd name="connsiteY1-60" fmla="*/ 0 h 1483692"/>
              <a:gd name="connsiteX2-61" fmla="*/ 1379395 w 1379395"/>
              <a:gd name="connsiteY2-62" fmla="*/ 409576 h 1483692"/>
              <a:gd name="connsiteX3-63" fmla="*/ 1340147 w 1379395"/>
              <a:gd name="connsiteY3-64" fmla="*/ 1102607 h 1483692"/>
              <a:gd name="connsiteX4-65" fmla="*/ 757888 w 1379395"/>
              <a:gd name="connsiteY4-66" fmla="*/ 1483692 h 1483692"/>
              <a:gd name="connsiteX5-67" fmla="*/ 65528 w 1379395"/>
              <a:gd name="connsiteY5-68" fmla="*/ 1086024 h 1483692"/>
              <a:gd name="connsiteX6-69" fmla="*/ 0 w 1379395"/>
              <a:gd name="connsiteY6-70" fmla="*/ 745419 h 1483692"/>
              <a:gd name="connsiteX0-71" fmla="*/ 32104 w 1313867"/>
              <a:gd name="connsiteY0-72" fmla="*/ 385851 h 1483692"/>
              <a:gd name="connsiteX1-73" fmla="*/ 614362 w 1313867"/>
              <a:gd name="connsiteY1-74" fmla="*/ 0 h 1483692"/>
              <a:gd name="connsiteX2-75" fmla="*/ 1313867 w 1313867"/>
              <a:gd name="connsiteY2-76" fmla="*/ 409576 h 1483692"/>
              <a:gd name="connsiteX3-77" fmla="*/ 1274619 w 1313867"/>
              <a:gd name="connsiteY3-78" fmla="*/ 1102607 h 1483692"/>
              <a:gd name="connsiteX4-79" fmla="*/ 692360 w 1313867"/>
              <a:gd name="connsiteY4-80" fmla="*/ 1483692 h 1483692"/>
              <a:gd name="connsiteX5-81" fmla="*/ 0 w 1313867"/>
              <a:gd name="connsiteY5-82" fmla="*/ 1086024 h 1483692"/>
              <a:gd name="connsiteX6-83" fmla="*/ 32104 w 1313867"/>
              <a:gd name="connsiteY6-84" fmla="*/ 385851 h 1483692"/>
              <a:gd name="connsiteX0-85" fmla="*/ 32104 w 1313867"/>
              <a:gd name="connsiteY0-86" fmla="*/ 385851 h 1483692"/>
              <a:gd name="connsiteX1-87" fmla="*/ 647699 w 1313867"/>
              <a:gd name="connsiteY1-88" fmla="*/ 0 h 1483692"/>
              <a:gd name="connsiteX2-89" fmla="*/ 1313867 w 1313867"/>
              <a:gd name="connsiteY2-90" fmla="*/ 409576 h 1483692"/>
              <a:gd name="connsiteX3-91" fmla="*/ 1274619 w 1313867"/>
              <a:gd name="connsiteY3-92" fmla="*/ 1102607 h 1483692"/>
              <a:gd name="connsiteX4-93" fmla="*/ 692360 w 1313867"/>
              <a:gd name="connsiteY4-94" fmla="*/ 1483692 h 1483692"/>
              <a:gd name="connsiteX5-95" fmla="*/ 0 w 1313867"/>
              <a:gd name="connsiteY5-96" fmla="*/ 1086024 h 1483692"/>
              <a:gd name="connsiteX6-97" fmla="*/ 32104 w 1313867"/>
              <a:gd name="connsiteY6-98" fmla="*/ 385851 h 1483692"/>
              <a:gd name="connsiteX0-99" fmla="*/ 32104 w 1313867"/>
              <a:gd name="connsiteY0-100" fmla="*/ 385851 h 1488454"/>
              <a:gd name="connsiteX1-101" fmla="*/ 647699 w 1313867"/>
              <a:gd name="connsiteY1-102" fmla="*/ 0 h 1488454"/>
              <a:gd name="connsiteX2-103" fmla="*/ 1313867 w 1313867"/>
              <a:gd name="connsiteY2-104" fmla="*/ 409576 h 1488454"/>
              <a:gd name="connsiteX3-105" fmla="*/ 1274619 w 1313867"/>
              <a:gd name="connsiteY3-106" fmla="*/ 1102607 h 1488454"/>
              <a:gd name="connsiteX4-107" fmla="*/ 656641 w 1313867"/>
              <a:gd name="connsiteY4-108" fmla="*/ 1488454 h 1488454"/>
              <a:gd name="connsiteX5-109" fmla="*/ 0 w 1313867"/>
              <a:gd name="connsiteY5-110" fmla="*/ 1086024 h 1488454"/>
              <a:gd name="connsiteX6-111" fmla="*/ 32104 w 1313867"/>
              <a:gd name="connsiteY6-112" fmla="*/ 385851 h 1488454"/>
              <a:gd name="connsiteX0-113" fmla="*/ 32104 w 1313867"/>
              <a:gd name="connsiteY0-114" fmla="*/ 385851 h 1488454"/>
              <a:gd name="connsiteX1-115" fmla="*/ 647699 w 1313867"/>
              <a:gd name="connsiteY1-116" fmla="*/ 0 h 1488454"/>
              <a:gd name="connsiteX2-117" fmla="*/ 1313867 w 1313867"/>
              <a:gd name="connsiteY2-118" fmla="*/ 397669 h 1488454"/>
              <a:gd name="connsiteX3-119" fmla="*/ 1274619 w 1313867"/>
              <a:gd name="connsiteY3-120" fmla="*/ 1102607 h 1488454"/>
              <a:gd name="connsiteX4-121" fmla="*/ 656641 w 1313867"/>
              <a:gd name="connsiteY4-122" fmla="*/ 1488454 h 1488454"/>
              <a:gd name="connsiteX5-123" fmla="*/ 0 w 1313867"/>
              <a:gd name="connsiteY5-124" fmla="*/ 1086024 h 1488454"/>
              <a:gd name="connsiteX6-125" fmla="*/ 32104 w 1313867"/>
              <a:gd name="connsiteY6-126" fmla="*/ 385851 h 1488454"/>
              <a:gd name="connsiteX0-127" fmla="*/ 32104 w 1329387"/>
              <a:gd name="connsiteY0-128" fmla="*/ 385851 h 1488454"/>
              <a:gd name="connsiteX1-129" fmla="*/ 647699 w 1329387"/>
              <a:gd name="connsiteY1-130" fmla="*/ 0 h 1488454"/>
              <a:gd name="connsiteX2-131" fmla="*/ 1313867 w 1329387"/>
              <a:gd name="connsiteY2-132" fmla="*/ 397669 h 1488454"/>
              <a:gd name="connsiteX3-133" fmla="*/ 1329387 w 1329387"/>
              <a:gd name="connsiteY3-134" fmla="*/ 1097844 h 1488454"/>
              <a:gd name="connsiteX4-135" fmla="*/ 656641 w 1329387"/>
              <a:gd name="connsiteY4-136" fmla="*/ 1488454 h 1488454"/>
              <a:gd name="connsiteX5-137" fmla="*/ 0 w 1329387"/>
              <a:gd name="connsiteY5-138" fmla="*/ 1086024 h 1488454"/>
              <a:gd name="connsiteX6-139" fmla="*/ 32104 w 1329387"/>
              <a:gd name="connsiteY6-140" fmla="*/ 385851 h 1488454"/>
              <a:gd name="connsiteX0-141" fmla="*/ 0 w 1297283"/>
              <a:gd name="connsiteY0-142" fmla="*/ 385851 h 1488454"/>
              <a:gd name="connsiteX1-143" fmla="*/ 615595 w 1297283"/>
              <a:gd name="connsiteY1-144" fmla="*/ 0 h 1488454"/>
              <a:gd name="connsiteX2-145" fmla="*/ 1281763 w 1297283"/>
              <a:gd name="connsiteY2-146" fmla="*/ 397669 h 1488454"/>
              <a:gd name="connsiteX3-147" fmla="*/ 1297283 w 1297283"/>
              <a:gd name="connsiteY3-148" fmla="*/ 1097844 h 1488454"/>
              <a:gd name="connsiteX4-149" fmla="*/ 624537 w 1297283"/>
              <a:gd name="connsiteY4-150" fmla="*/ 1488454 h 1488454"/>
              <a:gd name="connsiteX5-151" fmla="*/ 5996 w 1297283"/>
              <a:gd name="connsiteY5-152" fmla="*/ 1095549 h 1488454"/>
              <a:gd name="connsiteX6-153" fmla="*/ 0 w 1297283"/>
              <a:gd name="connsiteY6-154" fmla="*/ 385851 h 1488454"/>
              <a:gd name="connsiteX0-155" fmla="*/ 0 w 1281763"/>
              <a:gd name="connsiteY0-156" fmla="*/ 385851 h 1488454"/>
              <a:gd name="connsiteX1-157" fmla="*/ 615595 w 1281763"/>
              <a:gd name="connsiteY1-158" fmla="*/ 0 h 1488454"/>
              <a:gd name="connsiteX2-159" fmla="*/ 1281763 w 1281763"/>
              <a:gd name="connsiteY2-160" fmla="*/ 397669 h 1488454"/>
              <a:gd name="connsiteX3-161" fmla="*/ 1275851 w 1281763"/>
              <a:gd name="connsiteY3-162" fmla="*/ 1095463 h 1488454"/>
              <a:gd name="connsiteX4-163" fmla="*/ 624537 w 1281763"/>
              <a:gd name="connsiteY4-164" fmla="*/ 1488454 h 1488454"/>
              <a:gd name="connsiteX5-165" fmla="*/ 5996 w 1281763"/>
              <a:gd name="connsiteY5-166" fmla="*/ 1095549 h 1488454"/>
              <a:gd name="connsiteX6-167" fmla="*/ 0 w 1281763"/>
              <a:gd name="connsiteY6-168" fmla="*/ 385851 h 1488454"/>
              <a:gd name="connsiteX0-169" fmla="*/ 0 w 1281763"/>
              <a:gd name="connsiteY0-170" fmla="*/ 388233 h 1490836"/>
              <a:gd name="connsiteX1-171" fmla="*/ 622739 w 1281763"/>
              <a:gd name="connsiteY1-172" fmla="*/ 0 h 1490836"/>
              <a:gd name="connsiteX2-173" fmla="*/ 1281763 w 1281763"/>
              <a:gd name="connsiteY2-174" fmla="*/ 400051 h 1490836"/>
              <a:gd name="connsiteX3-175" fmla="*/ 1275851 w 1281763"/>
              <a:gd name="connsiteY3-176" fmla="*/ 1097845 h 1490836"/>
              <a:gd name="connsiteX4-177" fmla="*/ 624537 w 1281763"/>
              <a:gd name="connsiteY4-178" fmla="*/ 1490836 h 1490836"/>
              <a:gd name="connsiteX5-179" fmla="*/ 5996 w 1281763"/>
              <a:gd name="connsiteY5-180" fmla="*/ 1097931 h 1490836"/>
              <a:gd name="connsiteX6-181" fmla="*/ 0 w 1281763"/>
              <a:gd name="connsiteY6-182" fmla="*/ 388233 h 14908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2"/>
          </p:nvPr>
        </p:nvSpPr>
        <p:spPr>
          <a:xfrm>
            <a:off x="2745380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-1" fmla="*/ 0 w 1440160"/>
              <a:gd name="connsiteY0-2" fmla="*/ 745419 h 1371774"/>
              <a:gd name="connsiteX1-3" fmla="*/ 679890 w 1440160"/>
              <a:gd name="connsiteY1-4" fmla="*/ 0 h 1371774"/>
              <a:gd name="connsiteX2-5" fmla="*/ 1126982 w 1440160"/>
              <a:gd name="connsiteY2-6" fmla="*/ 119063 h 1371774"/>
              <a:gd name="connsiteX3-7" fmla="*/ 1440160 w 1440160"/>
              <a:gd name="connsiteY3-8" fmla="*/ 745419 h 1371774"/>
              <a:gd name="connsiteX4-9" fmla="*/ 1126982 w 1440160"/>
              <a:gd name="connsiteY4-10" fmla="*/ 1371774 h 1371774"/>
              <a:gd name="connsiteX5-11" fmla="*/ 313178 w 1440160"/>
              <a:gd name="connsiteY5-12" fmla="*/ 1371774 h 1371774"/>
              <a:gd name="connsiteX6-13" fmla="*/ 0 w 1440160"/>
              <a:gd name="connsiteY6-14" fmla="*/ 745419 h 1371774"/>
              <a:gd name="connsiteX0-15" fmla="*/ 0 w 1440160"/>
              <a:gd name="connsiteY0-16" fmla="*/ 745419 h 1371774"/>
              <a:gd name="connsiteX1-17" fmla="*/ 679890 w 1440160"/>
              <a:gd name="connsiteY1-18" fmla="*/ 0 h 1371774"/>
              <a:gd name="connsiteX2-19" fmla="*/ 1379395 w 1440160"/>
              <a:gd name="connsiteY2-20" fmla="*/ 409576 h 1371774"/>
              <a:gd name="connsiteX3-21" fmla="*/ 1440160 w 1440160"/>
              <a:gd name="connsiteY3-22" fmla="*/ 745419 h 1371774"/>
              <a:gd name="connsiteX4-23" fmla="*/ 1126982 w 1440160"/>
              <a:gd name="connsiteY4-24" fmla="*/ 1371774 h 1371774"/>
              <a:gd name="connsiteX5-25" fmla="*/ 313178 w 1440160"/>
              <a:gd name="connsiteY5-26" fmla="*/ 1371774 h 1371774"/>
              <a:gd name="connsiteX6-27" fmla="*/ 0 w 1440160"/>
              <a:gd name="connsiteY6-28" fmla="*/ 745419 h 1371774"/>
              <a:gd name="connsiteX0-29" fmla="*/ 0 w 1379395"/>
              <a:gd name="connsiteY0-30" fmla="*/ 745419 h 1371774"/>
              <a:gd name="connsiteX1-31" fmla="*/ 679890 w 1379395"/>
              <a:gd name="connsiteY1-32" fmla="*/ 0 h 1371774"/>
              <a:gd name="connsiteX2-33" fmla="*/ 1379395 w 1379395"/>
              <a:gd name="connsiteY2-34" fmla="*/ 409576 h 1371774"/>
              <a:gd name="connsiteX3-35" fmla="*/ 1340147 w 1379395"/>
              <a:gd name="connsiteY3-36" fmla="*/ 1102607 h 1371774"/>
              <a:gd name="connsiteX4-37" fmla="*/ 1126982 w 1379395"/>
              <a:gd name="connsiteY4-38" fmla="*/ 1371774 h 1371774"/>
              <a:gd name="connsiteX5-39" fmla="*/ 313178 w 1379395"/>
              <a:gd name="connsiteY5-40" fmla="*/ 1371774 h 1371774"/>
              <a:gd name="connsiteX6-41" fmla="*/ 0 w 1379395"/>
              <a:gd name="connsiteY6-42" fmla="*/ 745419 h 1371774"/>
              <a:gd name="connsiteX0-43" fmla="*/ 0 w 1379395"/>
              <a:gd name="connsiteY0-44" fmla="*/ 745419 h 1483692"/>
              <a:gd name="connsiteX1-45" fmla="*/ 679890 w 1379395"/>
              <a:gd name="connsiteY1-46" fmla="*/ 0 h 1483692"/>
              <a:gd name="connsiteX2-47" fmla="*/ 1379395 w 1379395"/>
              <a:gd name="connsiteY2-48" fmla="*/ 409576 h 1483692"/>
              <a:gd name="connsiteX3-49" fmla="*/ 1340147 w 1379395"/>
              <a:gd name="connsiteY3-50" fmla="*/ 1102607 h 1483692"/>
              <a:gd name="connsiteX4-51" fmla="*/ 757888 w 1379395"/>
              <a:gd name="connsiteY4-52" fmla="*/ 1483692 h 1483692"/>
              <a:gd name="connsiteX5-53" fmla="*/ 313178 w 1379395"/>
              <a:gd name="connsiteY5-54" fmla="*/ 1371774 h 1483692"/>
              <a:gd name="connsiteX6-55" fmla="*/ 0 w 1379395"/>
              <a:gd name="connsiteY6-56" fmla="*/ 745419 h 1483692"/>
              <a:gd name="connsiteX0-57" fmla="*/ 0 w 1379395"/>
              <a:gd name="connsiteY0-58" fmla="*/ 745419 h 1483692"/>
              <a:gd name="connsiteX1-59" fmla="*/ 679890 w 1379395"/>
              <a:gd name="connsiteY1-60" fmla="*/ 0 h 1483692"/>
              <a:gd name="connsiteX2-61" fmla="*/ 1379395 w 1379395"/>
              <a:gd name="connsiteY2-62" fmla="*/ 409576 h 1483692"/>
              <a:gd name="connsiteX3-63" fmla="*/ 1340147 w 1379395"/>
              <a:gd name="connsiteY3-64" fmla="*/ 1102607 h 1483692"/>
              <a:gd name="connsiteX4-65" fmla="*/ 757888 w 1379395"/>
              <a:gd name="connsiteY4-66" fmla="*/ 1483692 h 1483692"/>
              <a:gd name="connsiteX5-67" fmla="*/ 65528 w 1379395"/>
              <a:gd name="connsiteY5-68" fmla="*/ 1086024 h 1483692"/>
              <a:gd name="connsiteX6-69" fmla="*/ 0 w 1379395"/>
              <a:gd name="connsiteY6-70" fmla="*/ 745419 h 1483692"/>
              <a:gd name="connsiteX0-71" fmla="*/ 32104 w 1313867"/>
              <a:gd name="connsiteY0-72" fmla="*/ 385851 h 1483692"/>
              <a:gd name="connsiteX1-73" fmla="*/ 614362 w 1313867"/>
              <a:gd name="connsiteY1-74" fmla="*/ 0 h 1483692"/>
              <a:gd name="connsiteX2-75" fmla="*/ 1313867 w 1313867"/>
              <a:gd name="connsiteY2-76" fmla="*/ 409576 h 1483692"/>
              <a:gd name="connsiteX3-77" fmla="*/ 1274619 w 1313867"/>
              <a:gd name="connsiteY3-78" fmla="*/ 1102607 h 1483692"/>
              <a:gd name="connsiteX4-79" fmla="*/ 692360 w 1313867"/>
              <a:gd name="connsiteY4-80" fmla="*/ 1483692 h 1483692"/>
              <a:gd name="connsiteX5-81" fmla="*/ 0 w 1313867"/>
              <a:gd name="connsiteY5-82" fmla="*/ 1086024 h 1483692"/>
              <a:gd name="connsiteX6-83" fmla="*/ 32104 w 1313867"/>
              <a:gd name="connsiteY6-84" fmla="*/ 385851 h 1483692"/>
              <a:gd name="connsiteX0-85" fmla="*/ 32104 w 1313867"/>
              <a:gd name="connsiteY0-86" fmla="*/ 385851 h 1483692"/>
              <a:gd name="connsiteX1-87" fmla="*/ 647699 w 1313867"/>
              <a:gd name="connsiteY1-88" fmla="*/ 0 h 1483692"/>
              <a:gd name="connsiteX2-89" fmla="*/ 1313867 w 1313867"/>
              <a:gd name="connsiteY2-90" fmla="*/ 409576 h 1483692"/>
              <a:gd name="connsiteX3-91" fmla="*/ 1274619 w 1313867"/>
              <a:gd name="connsiteY3-92" fmla="*/ 1102607 h 1483692"/>
              <a:gd name="connsiteX4-93" fmla="*/ 692360 w 1313867"/>
              <a:gd name="connsiteY4-94" fmla="*/ 1483692 h 1483692"/>
              <a:gd name="connsiteX5-95" fmla="*/ 0 w 1313867"/>
              <a:gd name="connsiteY5-96" fmla="*/ 1086024 h 1483692"/>
              <a:gd name="connsiteX6-97" fmla="*/ 32104 w 1313867"/>
              <a:gd name="connsiteY6-98" fmla="*/ 385851 h 1483692"/>
              <a:gd name="connsiteX0-99" fmla="*/ 32104 w 1313867"/>
              <a:gd name="connsiteY0-100" fmla="*/ 385851 h 1488454"/>
              <a:gd name="connsiteX1-101" fmla="*/ 647699 w 1313867"/>
              <a:gd name="connsiteY1-102" fmla="*/ 0 h 1488454"/>
              <a:gd name="connsiteX2-103" fmla="*/ 1313867 w 1313867"/>
              <a:gd name="connsiteY2-104" fmla="*/ 409576 h 1488454"/>
              <a:gd name="connsiteX3-105" fmla="*/ 1274619 w 1313867"/>
              <a:gd name="connsiteY3-106" fmla="*/ 1102607 h 1488454"/>
              <a:gd name="connsiteX4-107" fmla="*/ 656641 w 1313867"/>
              <a:gd name="connsiteY4-108" fmla="*/ 1488454 h 1488454"/>
              <a:gd name="connsiteX5-109" fmla="*/ 0 w 1313867"/>
              <a:gd name="connsiteY5-110" fmla="*/ 1086024 h 1488454"/>
              <a:gd name="connsiteX6-111" fmla="*/ 32104 w 1313867"/>
              <a:gd name="connsiteY6-112" fmla="*/ 385851 h 1488454"/>
              <a:gd name="connsiteX0-113" fmla="*/ 32104 w 1313867"/>
              <a:gd name="connsiteY0-114" fmla="*/ 385851 h 1488454"/>
              <a:gd name="connsiteX1-115" fmla="*/ 647699 w 1313867"/>
              <a:gd name="connsiteY1-116" fmla="*/ 0 h 1488454"/>
              <a:gd name="connsiteX2-117" fmla="*/ 1313867 w 1313867"/>
              <a:gd name="connsiteY2-118" fmla="*/ 397669 h 1488454"/>
              <a:gd name="connsiteX3-119" fmla="*/ 1274619 w 1313867"/>
              <a:gd name="connsiteY3-120" fmla="*/ 1102607 h 1488454"/>
              <a:gd name="connsiteX4-121" fmla="*/ 656641 w 1313867"/>
              <a:gd name="connsiteY4-122" fmla="*/ 1488454 h 1488454"/>
              <a:gd name="connsiteX5-123" fmla="*/ 0 w 1313867"/>
              <a:gd name="connsiteY5-124" fmla="*/ 1086024 h 1488454"/>
              <a:gd name="connsiteX6-125" fmla="*/ 32104 w 1313867"/>
              <a:gd name="connsiteY6-126" fmla="*/ 385851 h 1488454"/>
              <a:gd name="connsiteX0-127" fmla="*/ 32104 w 1329387"/>
              <a:gd name="connsiteY0-128" fmla="*/ 385851 h 1488454"/>
              <a:gd name="connsiteX1-129" fmla="*/ 647699 w 1329387"/>
              <a:gd name="connsiteY1-130" fmla="*/ 0 h 1488454"/>
              <a:gd name="connsiteX2-131" fmla="*/ 1313867 w 1329387"/>
              <a:gd name="connsiteY2-132" fmla="*/ 397669 h 1488454"/>
              <a:gd name="connsiteX3-133" fmla="*/ 1329387 w 1329387"/>
              <a:gd name="connsiteY3-134" fmla="*/ 1097844 h 1488454"/>
              <a:gd name="connsiteX4-135" fmla="*/ 656641 w 1329387"/>
              <a:gd name="connsiteY4-136" fmla="*/ 1488454 h 1488454"/>
              <a:gd name="connsiteX5-137" fmla="*/ 0 w 1329387"/>
              <a:gd name="connsiteY5-138" fmla="*/ 1086024 h 1488454"/>
              <a:gd name="connsiteX6-139" fmla="*/ 32104 w 1329387"/>
              <a:gd name="connsiteY6-140" fmla="*/ 385851 h 1488454"/>
              <a:gd name="connsiteX0-141" fmla="*/ 0 w 1297283"/>
              <a:gd name="connsiteY0-142" fmla="*/ 385851 h 1488454"/>
              <a:gd name="connsiteX1-143" fmla="*/ 615595 w 1297283"/>
              <a:gd name="connsiteY1-144" fmla="*/ 0 h 1488454"/>
              <a:gd name="connsiteX2-145" fmla="*/ 1281763 w 1297283"/>
              <a:gd name="connsiteY2-146" fmla="*/ 397669 h 1488454"/>
              <a:gd name="connsiteX3-147" fmla="*/ 1297283 w 1297283"/>
              <a:gd name="connsiteY3-148" fmla="*/ 1097844 h 1488454"/>
              <a:gd name="connsiteX4-149" fmla="*/ 624537 w 1297283"/>
              <a:gd name="connsiteY4-150" fmla="*/ 1488454 h 1488454"/>
              <a:gd name="connsiteX5-151" fmla="*/ 5996 w 1297283"/>
              <a:gd name="connsiteY5-152" fmla="*/ 1095549 h 1488454"/>
              <a:gd name="connsiteX6-153" fmla="*/ 0 w 1297283"/>
              <a:gd name="connsiteY6-154" fmla="*/ 385851 h 1488454"/>
              <a:gd name="connsiteX0-155" fmla="*/ 0 w 1281763"/>
              <a:gd name="connsiteY0-156" fmla="*/ 385851 h 1488454"/>
              <a:gd name="connsiteX1-157" fmla="*/ 615595 w 1281763"/>
              <a:gd name="connsiteY1-158" fmla="*/ 0 h 1488454"/>
              <a:gd name="connsiteX2-159" fmla="*/ 1281763 w 1281763"/>
              <a:gd name="connsiteY2-160" fmla="*/ 397669 h 1488454"/>
              <a:gd name="connsiteX3-161" fmla="*/ 1275851 w 1281763"/>
              <a:gd name="connsiteY3-162" fmla="*/ 1095463 h 1488454"/>
              <a:gd name="connsiteX4-163" fmla="*/ 624537 w 1281763"/>
              <a:gd name="connsiteY4-164" fmla="*/ 1488454 h 1488454"/>
              <a:gd name="connsiteX5-165" fmla="*/ 5996 w 1281763"/>
              <a:gd name="connsiteY5-166" fmla="*/ 1095549 h 1488454"/>
              <a:gd name="connsiteX6-167" fmla="*/ 0 w 1281763"/>
              <a:gd name="connsiteY6-168" fmla="*/ 385851 h 1488454"/>
              <a:gd name="connsiteX0-169" fmla="*/ 0 w 1281763"/>
              <a:gd name="connsiteY0-170" fmla="*/ 388233 h 1490836"/>
              <a:gd name="connsiteX1-171" fmla="*/ 622739 w 1281763"/>
              <a:gd name="connsiteY1-172" fmla="*/ 0 h 1490836"/>
              <a:gd name="connsiteX2-173" fmla="*/ 1281763 w 1281763"/>
              <a:gd name="connsiteY2-174" fmla="*/ 400051 h 1490836"/>
              <a:gd name="connsiteX3-175" fmla="*/ 1275851 w 1281763"/>
              <a:gd name="connsiteY3-176" fmla="*/ 1097845 h 1490836"/>
              <a:gd name="connsiteX4-177" fmla="*/ 624537 w 1281763"/>
              <a:gd name="connsiteY4-178" fmla="*/ 1490836 h 1490836"/>
              <a:gd name="connsiteX5-179" fmla="*/ 5996 w 1281763"/>
              <a:gd name="connsiteY5-180" fmla="*/ 1097931 h 1490836"/>
              <a:gd name="connsiteX6-181" fmla="*/ 0 w 1281763"/>
              <a:gd name="connsiteY6-182" fmla="*/ 388233 h 14908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441124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-1" fmla="*/ 0 w 1440160"/>
              <a:gd name="connsiteY0-2" fmla="*/ 745419 h 1371774"/>
              <a:gd name="connsiteX1-3" fmla="*/ 679890 w 1440160"/>
              <a:gd name="connsiteY1-4" fmla="*/ 0 h 1371774"/>
              <a:gd name="connsiteX2-5" fmla="*/ 1126982 w 1440160"/>
              <a:gd name="connsiteY2-6" fmla="*/ 119063 h 1371774"/>
              <a:gd name="connsiteX3-7" fmla="*/ 1440160 w 1440160"/>
              <a:gd name="connsiteY3-8" fmla="*/ 745419 h 1371774"/>
              <a:gd name="connsiteX4-9" fmla="*/ 1126982 w 1440160"/>
              <a:gd name="connsiteY4-10" fmla="*/ 1371774 h 1371774"/>
              <a:gd name="connsiteX5-11" fmla="*/ 313178 w 1440160"/>
              <a:gd name="connsiteY5-12" fmla="*/ 1371774 h 1371774"/>
              <a:gd name="connsiteX6-13" fmla="*/ 0 w 1440160"/>
              <a:gd name="connsiteY6-14" fmla="*/ 745419 h 1371774"/>
              <a:gd name="connsiteX0-15" fmla="*/ 0 w 1440160"/>
              <a:gd name="connsiteY0-16" fmla="*/ 745419 h 1371774"/>
              <a:gd name="connsiteX1-17" fmla="*/ 679890 w 1440160"/>
              <a:gd name="connsiteY1-18" fmla="*/ 0 h 1371774"/>
              <a:gd name="connsiteX2-19" fmla="*/ 1379395 w 1440160"/>
              <a:gd name="connsiteY2-20" fmla="*/ 409576 h 1371774"/>
              <a:gd name="connsiteX3-21" fmla="*/ 1440160 w 1440160"/>
              <a:gd name="connsiteY3-22" fmla="*/ 745419 h 1371774"/>
              <a:gd name="connsiteX4-23" fmla="*/ 1126982 w 1440160"/>
              <a:gd name="connsiteY4-24" fmla="*/ 1371774 h 1371774"/>
              <a:gd name="connsiteX5-25" fmla="*/ 313178 w 1440160"/>
              <a:gd name="connsiteY5-26" fmla="*/ 1371774 h 1371774"/>
              <a:gd name="connsiteX6-27" fmla="*/ 0 w 1440160"/>
              <a:gd name="connsiteY6-28" fmla="*/ 745419 h 1371774"/>
              <a:gd name="connsiteX0-29" fmla="*/ 0 w 1379395"/>
              <a:gd name="connsiteY0-30" fmla="*/ 745419 h 1371774"/>
              <a:gd name="connsiteX1-31" fmla="*/ 679890 w 1379395"/>
              <a:gd name="connsiteY1-32" fmla="*/ 0 h 1371774"/>
              <a:gd name="connsiteX2-33" fmla="*/ 1379395 w 1379395"/>
              <a:gd name="connsiteY2-34" fmla="*/ 409576 h 1371774"/>
              <a:gd name="connsiteX3-35" fmla="*/ 1340147 w 1379395"/>
              <a:gd name="connsiteY3-36" fmla="*/ 1102607 h 1371774"/>
              <a:gd name="connsiteX4-37" fmla="*/ 1126982 w 1379395"/>
              <a:gd name="connsiteY4-38" fmla="*/ 1371774 h 1371774"/>
              <a:gd name="connsiteX5-39" fmla="*/ 313178 w 1379395"/>
              <a:gd name="connsiteY5-40" fmla="*/ 1371774 h 1371774"/>
              <a:gd name="connsiteX6-41" fmla="*/ 0 w 1379395"/>
              <a:gd name="connsiteY6-42" fmla="*/ 745419 h 1371774"/>
              <a:gd name="connsiteX0-43" fmla="*/ 0 w 1379395"/>
              <a:gd name="connsiteY0-44" fmla="*/ 745419 h 1483692"/>
              <a:gd name="connsiteX1-45" fmla="*/ 679890 w 1379395"/>
              <a:gd name="connsiteY1-46" fmla="*/ 0 h 1483692"/>
              <a:gd name="connsiteX2-47" fmla="*/ 1379395 w 1379395"/>
              <a:gd name="connsiteY2-48" fmla="*/ 409576 h 1483692"/>
              <a:gd name="connsiteX3-49" fmla="*/ 1340147 w 1379395"/>
              <a:gd name="connsiteY3-50" fmla="*/ 1102607 h 1483692"/>
              <a:gd name="connsiteX4-51" fmla="*/ 757888 w 1379395"/>
              <a:gd name="connsiteY4-52" fmla="*/ 1483692 h 1483692"/>
              <a:gd name="connsiteX5-53" fmla="*/ 313178 w 1379395"/>
              <a:gd name="connsiteY5-54" fmla="*/ 1371774 h 1483692"/>
              <a:gd name="connsiteX6-55" fmla="*/ 0 w 1379395"/>
              <a:gd name="connsiteY6-56" fmla="*/ 745419 h 1483692"/>
              <a:gd name="connsiteX0-57" fmla="*/ 0 w 1379395"/>
              <a:gd name="connsiteY0-58" fmla="*/ 745419 h 1483692"/>
              <a:gd name="connsiteX1-59" fmla="*/ 679890 w 1379395"/>
              <a:gd name="connsiteY1-60" fmla="*/ 0 h 1483692"/>
              <a:gd name="connsiteX2-61" fmla="*/ 1379395 w 1379395"/>
              <a:gd name="connsiteY2-62" fmla="*/ 409576 h 1483692"/>
              <a:gd name="connsiteX3-63" fmla="*/ 1340147 w 1379395"/>
              <a:gd name="connsiteY3-64" fmla="*/ 1102607 h 1483692"/>
              <a:gd name="connsiteX4-65" fmla="*/ 757888 w 1379395"/>
              <a:gd name="connsiteY4-66" fmla="*/ 1483692 h 1483692"/>
              <a:gd name="connsiteX5-67" fmla="*/ 65528 w 1379395"/>
              <a:gd name="connsiteY5-68" fmla="*/ 1086024 h 1483692"/>
              <a:gd name="connsiteX6-69" fmla="*/ 0 w 1379395"/>
              <a:gd name="connsiteY6-70" fmla="*/ 745419 h 1483692"/>
              <a:gd name="connsiteX0-71" fmla="*/ 32104 w 1313867"/>
              <a:gd name="connsiteY0-72" fmla="*/ 385851 h 1483692"/>
              <a:gd name="connsiteX1-73" fmla="*/ 614362 w 1313867"/>
              <a:gd name="connsiteY1-74" fmla="*/ 0 h 1483692"/>
              <a:gd name="connsiteX2-75" fmla="*/ 1313867 w 1313867"/>
              <a:gd name="connsiteY2-76" fmla="*/ 409576 h 1483692"/>
              <a:gd name="connsiteX3-77" fmla="*/ 1274619 w 1313867"/>
              <a:gd name="connsiteY3-78" fmla="*/ 1102607 h 1483692"/>
              <a:gd name="connsiteX4-79" fmla="*/ 692360 w 1313867"/>
              <a:gd name="connsiteY4-80" fmla="*/ 1483692 h 1483692"/>
              <a:gd name="connsiteX5-81" fmla="*/ 0 w 1313867"/>
              <a:gd name="connsiteY5-82" fmla="*/ 1086024 h 1483692"/>
              <a:gd name="connsiteX6-83" fmla="*/ 32104 w 1313867"/>
              <a:gd name="connsiteY6-84" fmla="*/ 385851 h 1483692"/>
              <a:gd name="connsiteX0-85" fmla="*/ 32104 w 1313867"/>
              <a:gd name="connsiteY0-86" fmla="*/ 385851 h 1483692"/>
              <a:gd name="connsiteX1-87" fmla="*/ 647699 w 1313867"/>
              <a:gd name="connsiteY1-88" fmla="*/ 0 h 1483692"/>
              <a:gd name="connsiteX2-89" fmla="*/ 1313867 w 1313867"/>
              <a:gd name="connsiteY2-90" fmla="*/ 409576 h 1483692"/>
              <a:gd name="connsiteX3-91" fmla="*/ 1274619 w 1313867"/>
              <a:gd name="connsiteY3-92" fmla="*/ 1102607 h 1483692"/>
              <a:gd name="connsiteX4-93" fmla="*/ 692360 w 1313867"/>
              <a:gd name="connsiteY4-94" fmla="*/ 1483692 h 1483692"/>
              <a:gd name="connsiteX5-95" fmla="*/ 0 w 1313867"/>
              <a:gd name="connsiteY5-96" fmla="*/ 1086024 h 1483692"/>
              <a:gd name="connsiteX6-97" fmla="*/ 32104 w 1313867"/>
              <a:gd name="connsiteY6-98" fmla="*/ 385851 h 1483692"/>
              <a:gd name="connsiteX0-99" fmla="*/ 32104 w 1313867"/>
              <a:gd name="connsiteY0-100" fmla="*/ 385851 h 1488454"/>
              <a:gd name="connsiteX1-101" fmla="*/ 647699 w 1313867"/>
              <a:gd name="connsiteY1-102" fmla="*/ 0 h 1488454"/>
              <a:gd name="connsiteX2-103" fmla="*/ 1313867 w 1313867"/>
              <a:gd name="connsiteY2-104" fmla="*/ 409576 h 1488454"/>
              <a:gd name="connsiteX3-105" fmla="*/ 1274619 w 1313867"/>
              <a:gd name="connsiteY3-106" fmla="*/ 1102607 h 1488454"/>
              <a:gd name="connsiteX4-107" fmla="*/ 656641 w 1313867"/>
              <a:gd name="connsiteY4-108" fmla="*/ 1488454 h 1488454"/>
              <a:gd name="connsiteX5-109" fmla="*/ 0 w 1313867"/>
              <a:gd name="connsiteY5-110" fmla="*/ 1086024 h 1488454"/>
              <a:gd name="connsiteX6-111" fmla="*/ 32104 w 1313867"/>
              <a:gd name="connsiteY6-112" fmla="*/ 385851 h 1488454"/>
              <a:gd name="connsiteX0-113" fmla="*/ 32104 w 1313867"/>
              <a:gd name="connsiteY0-114" fmla="*/ 385851 h 1488454"/>
              <a:gd name="connsiteX1-115" fmla="*/ 647699 w 1313867"/>
              <a:gd name="connsiteY1-116" fmla="*/ 0 h 1488454"/>
              <a:gd name="connsiteX2-117" fmla="*/ 1313867 w 1313867"/>
              <a:gd name="connsiteY2-118" fmla="*/ 397669 h 1488454"/>
              <a:gd name="connsiteX3-119" fmla="*/ 1274619 w 1313867"/>
              <a:gd name="connsiteY3-120" fmla="*/ 1102607 h 1488454"/>
              <a:gd name="connsiteX4-121" fmla="*/ 656641 w 1313867"/>
              <a:gd name="connsiteY4-122" fmla="*/ 1488454 h 1488454"/>
              <a:gd name="connsiteX5-123" fmla="*/ 0 w 1313867"/>
              <a:gd name="connsiteY5-124" fmla="*/ 1086024 h 1488454"/>
              <a:gd name="connsiteX6-125" fmla="*/ 32104 w 1313867"/>
              <a:gd name="connsiteY6-126" fmla="*/ 385851 h 1488454"/>
              <a:gd name="connsiteX0-127" fmla="*/ 32104 w 1329387"/>
              <a:gd name="connsiteY0-128" fmla="*/ 385851 h 1488454"/>
              <a:gd name="connsiteX1-129" fmla="*/ 647699 w 1329387"/>
              <a:gd name="connsiteY1-130" fmla="*/ 0 h 1488454"/>
              <a:gd name="connsiteX2-131" fmla="*/ 1313867 w 1329387"/>
              <a:gd name="connsiteY2-132" fmla="*/ 397669 h 1488454"/>
              <a:gd name="connsiteX3-133" fmla="*/ 1329387 w 1329387"/>
              <a:gd name="connsiteY3-134" fmla="*/ 1097844 h 1488454"/>
              <a:gd name="connsiteX4-135" fmla="*/ 656641 w 1329387"/>
              <a:gd name="connsiteY4-136" fmla="*/ 1488454 h 1488454"/>
              <a:gd name="connsiteX5-137" fmla="*/ 0 w 1329387"/>
              <a:gd name="connsiteY5-138" fmla="*/ 1086024 h 1488454"/>
              <a:gd name="connsiteX6-139" fmla="*/ 32104 w 1329387"/>
              <a:gd name="connsiteY6-140" fmla="*/ 385851 h 1488454"/>
              <a:gd name="connsiteX0-141" fmla="*/ 0 w 1297283"/>
              <a:gd name="connsiteY0-142" fmla="*/ 385851 h 1488454"/>
              <a:gd name="connsiteX1-143" fmla="*/ 615595 w 1297283"/>
              <a:gd name="connsiteY1-144" fmla="*/ 0 h 1488454"/>
              <a:gd name="connsiteX2-145" fmla="*/ 1281763 w 1297283"/>
              <a:gd name="connsiteY2-146" fmla="*/ 397669 h 1488454"/>
              <a:gd name="connsiteX3-147" fmla="*/ 1297283 w 1297283"/>
              <a:gd name="connsiteY3-148" fmla="*/ 1097844 h 1488454"/>
              <a:gd name="connsiteX4-149" fmla="*/ 624537 w 1297283"/>
              <a:gd name="connsiteY4-150" fmla="*/ 1488454 h 1488454"/>
              <a:gd name="connsiteX5-151" fmla="*/ 5996 w 1297283"/>
              <a:gd name="connsiteY5-152" fmla="*/ 1095549 h 1488454"/>
              <a:gd name="connsiteX6-153" fmla="*/ 0 w 1297283"/>
              <a:gd name="connsiteY6-154" fmla="*/ 385851 h 1488454"/>
              <a:gd name="connsiteX0-155" fmla="*/ 0 w 1281763"/>
              <a:gd name="connsiteY0-156" fmla="*/ 385851 h 1488454"/>
              <a:gd name="connsiteX1-157" fmla="*/ 615595 w 1281763"/>
              <a:gd name="connsiteY1-158" fmla="*/ 0 h 1488454"/>
              <a:gd name="connsiteX2-159" fmla="*/ 1281763 w 1281763"/>
              <a:gd name="connsiteY2-160" fmla="*/ 397669 h 1488454"/>
              <a:gd name="connsiteX3-161" fmla="*/ 1275851 w 1281763"/>
              <a:gd name="connsiteY3-162" fmla="*/ 1095463 h 1488454"/>
              <a:gd name="connsiteX4-163" fmla="*/ 624537 w 1281763"/>
              <a:gd name="connsiteY4-164" fmla="*/ 1488454 h 1488454"/>
              <a:gd name="connsiteX5-165" fmla="*/ 5996 w 1281763"/>
              <a:gd name="connsiteY5-166" fmla="*/ 1095549 h 1488454"/>
              <a:gd name="connsiteX6-167" fmla="*/ 0 w 1281763"/>
              <a:gd name="connsiteY6-168" fmla="*/ 385851 h 1488454"/>
              <a:gd name="connsiteX0-169" fmla="*/ 0 w 1281763"/>
              <a:gd name="connsiteY0-170" fmla="*/ 388233 h 1490836"/>
              <a:gd name="connsiteX1-171" fmla="*/ 622739 w 1281763"/>
              <a:gd name="connsiteY1-172" fmla="*/ 0 h 1490836"/>
              <a:gd name="connsiteX2-173" fmla="*/ 1281763 w 1281763"/>
              <a:gd name="connsiteY2-174" fmla="*/ 400051 h 1490836"/>
              <a:gd name="connsiteX3-175" fmla="*/ 1275851 w 1281763"/>
              <a:gd name="connsiteY3-176" fmla="*/ 1097845 h 1490836"/>
              <a:gd name="connsiteX4-177" fmla="*/ 624537 w 1281763"/>
              <a:gd name="connsiteY4-178" fmla="*/ 1490836 h 1490836"/>
              <a:gd name="connsiteX5-179" fmla="*/ 5996 w 1281763"/>
              <a:gd name="connsiteY5-180" fmla="*/ 1097931 h 1490836"/>
              <a:gd name="connsiteX6-181" fmla="*/ 0 w 1281763"/>
              <a:gd name="connsiteY6-182" fmla="*/ 388233 h 14908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9658148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-1" fmla="*/ 0 w 1440160"/>
              <a:gd name="connsiteY0-2" fmla="*/ 745419 h 1371774"/>
              <a:gd name="connsiteX1-3" fmla="*/ 679890 w 1440160"/>
              <a:gd name="connsiteY1-4" fmla="*/ 0 h 1371774"/>
              <a:gd name="connsiteX2-5" fmla="*/ 1126982 w 1440160"/>
              <a:gd name="connsiteY2-6" fmla="*/ 119063 h 1371774"/>
              <a:gd name="connsiteX3-7" fmla="*/ 1440160 w 1440160"/>
              <a:gd name="connsiteY3-8" fmla="*/ 745419 h 1371774"/>
              <a:gd name="connsiteX4-9" fmla="*/ 1126982 w 1440160"/>
              <a:gd name="connsiteY4-10" fmla="*/ 1371774 h 1371774"/>
              <a:gd name="connsiteX5-11" fmla="*/ 313178 w 1440160"/>
              <a:gd name="connsiteY5-12" fmla="*/ 1371774 h 1371774"/>
              <a:gd name="connsiteX6-13" fmla="*/ 0 w 1440160"/>
              <a:gd name="connsiteY6-14" fmla="*/ 745419 h 1371774"/>
              <a:gd name="connsiteX0-15" fmla="*/ 0 w 1440160"/>
              <a:gd name="connsiteY0-16" fmla="*/ 745419 h 1371774"/>
              <a:gd name="connsiteX1-17" fmla="*/ 679890 w 1440160"/>
              <a:gd name="connsiteY1-18" fmla="*/ 0 h 1371774"/>
              <a:gd name="connsiteX2-19" fmla="*/ 1379395 w 1440160"/>
              <a:gd name="connsiteY2-20" fmla="*/ 409576 h 1371774"/>
              <a:gd name="connsiteX3-21" fmla="*/ 1440160 w 1440160"/>
              <a:gd name="connsiteY3-22" fmla="*/ 745419 h 1371774"/>
              <a:gd name="connsiteX4-23" fmla="*/ 1126982 w 1440160"/>
              <a:gd name="connsiteY4-24" fmla="*/ 1371774 h 1371774"/>
              <a:gd name="connsiteX5-25" fmla="*/ 313178 w 1440160"/>
              <a:gd name="connsiteY5-26" fmla="*/ 1371774 h 1371774"/>
              <a:gd name="connsiteX6-27" fmla="*/ 0 w 1440160"/>
              <a:gd name="connsiteY6-28" fmla="*/ 745419 h 1371774"/>
              <a:gd name="connsiteX0-29" fmla="*/ 0 w 1379395"/>
              <a:gd name="connsiteY0-30" fmla="*/ 745419 h 1371774"/>
              <a:gd name="connsiteX1-31" fmla="*/ 679890 w 1379395"/>
              <a:gd name="connsiteY1-32" fmla="*/ 0 h 1371774"/>
              <a:gd name="connsiteX2-33" fmla="*/ 1379395 w 1379395"/>
              <a:gd name="connsiteY2-34" fmla="*/ 409576 h 1371774"/>
              <a:gd name="connsiteX3-35" fmla="*/ 1340147 w 1379395"/>
              <a:gd name="connsiteY3-36" fmla="*/ 1102607 h 1371774"/>
              <a:gd name="connsiteX4-37" fmla="*/ 1126982 w 1379395"/>
              <a:gd name="connsiteY4-38" fmla="*/ 1371774 h 1371774"/>
              <a:gd name="connsiteX5-39" fmla="*/ 313178 w 1379395"/>
              <a:gd name="connsiteY5-40" fmla="*/ 1371774 h 1371774"/>
              <a:gd name="connsiteX6-41" fmla="*/ 0 w 1379395"/>
              <a:gd name="connsiteY6-42" fmla="*/ 745419 h 1371774"/>
              <a:gd name="connsiteX0-43" fmla="*/ 0 w 1379395"/>
              <a:gd name="connsiteY0-44" fmla="*/ 745419 h 1483692"/>
              <a:gd name="connsiteX1-45" fmla="*/ 679890 w 1379395"/>
              <a:gd name="connsiteY1-46" fmla="*/ 0 h 1483692"/>
              <a:gd name="connsiteX2-47" fmla="*/ 1379395 w 1379395"/>
              <a:gd name="connsiteY2-48" fmla="*/ 409576 h 1483692"/>
              <a:gd name="connsiteX3-49" fmla="*/ 1340147 w 1379395"/>
              <a:gd name="connsiteY3-50" fmla="*/ 1102607 h 1483692"/>
              <a:gd name="connsiteX4-51" fmla="*/ 757888 w 1379395"/>
              <a:gd name="connsiteY4-52" fmla="*/ 1483692 h 1483692"/>
              <a:gd name="connsiteX5-53" fmla="*/ 313178 w 1379395"/>
              <a:gd name="connsiteY5-54" fmla="*/ 1371774 h 1483692"/>
              <a:gd name="connsiteX6-55" fmla="*/ 0 w 1379395"/>
              <a:gd name="connsiteY6-56" fmla="*/ 745419 h 1483692"/>
              <a:gd name="connsiteX0-57" fmla="*/ 0 w 1379395"/>
              <a:gd name="connsiteY0-58" fmla="*/ 745419 h 1483692"/>
              <a:gd name="connsiteX1-59" fmla="*/ 679890 w 1379395"/>
              <a:gd name="connsiteY1-60" fmla="*/ 0 h 1483692"/>
              <a:gd name="connsiteX2-61" fmla="*/ 1379395 w 1379395"/>
              <a:gd name="connsiteY2-62" fmla="*/ 409576 h 1483692"/>
              <a:gd name="connsiteX3-63" fmla="*/ 1340147 w 1379395"/>
              <a:gd name="connsiteY3-64" fmla="*/ 1102607 h 1483692"/>
              <a:gd name="connsiteX4-65" fmla="*/ 757888 w 1379395"/>
              <a:gd name="connsiteY4-66" fmla="*/ 1483692 h 1483692"/>
              <a:gd name="connsiteX5-67" fmla="*/ 65528 w 1379395"/>
              <a:gd name="connsiteY5-68" fmla="*/ 1086024 h 1483692"/>
              <a:gd name="connsiteX6-69" fmla="*/ 0 w 1379395"/>
              <a:gd name="connsiteY6-70" fmla="*/ 745419 h 1483692"/>
              <a:gd name="connsiteX0-71" fmla="*/ 32104 w 1313867"/>
              <a:gd name="connsiteY0-72" fmla="*/ 385851 h 1483692"/>
              <a:gd name="connsiteX1-73" fmla="*/ 614362 w 1313867"/>
              <a:gd name="connsiteY1-74" fmla="*/ 0 h 1483692"/>
              <a:gd name="connsiteX2-75" fmla="*/ 1313867 w 1313867"/>
              <a:gd name="connsiteY2-76" fmla="*/ 409576 h 1483692"/>
              <a:gd name="connsiteX3-77" fmla="*/ 1274619 w 1313867"/>
              <a:gd name="connsiteY3-78" fmla="*/ 1102607 h 1483692"/>
              <a:gd name="connsiteX4-79" fmla="*/ 692360 w 1313867"/>
              <a:gd name="connsiteY4-80" fmla="*/ 1483692 h 1483692"/>
              <a:gd name="connsiteX5-81" fmla="*/ 0 w 1313867"/>
              <a:gd name="connsiteY5-82" fmla="*/ 1086024 h 1483692"/>
              <a:gd name="connsiteX6-83" fmla="*/ 32104 w 1313867"/>
              <a:gd name="connsiteY6-84" fmla="*/ 385851 h 1483692"/>
              <a:gd name="connsiteX0-85" fmla="*/ 32104 w 1313867"/>
              <a:gd name="connsiteY0-86" fmla="*/ 385851 h 1483692"/>
              <a:gd name="connsiteX1-87" fmla="*/ 647699 w 1313867"/>
              <a:gd name="connsiteY1-88" fmla="*/ 0 h 1483692"/>
              <a:gd name="connsiteX2-89" fmla="*/ 1313867 w 1313867"/>
              <a:gd name="connsiteY2-90" fmla="*/ 409576 h 1483692"/>
              <a:gd name="connsiteX3-91" fmla="*/ 1274619 w 1313867"/>
              <a:gd name="connsiteY3-92" fmla="*/ 1102607 h 1483692"/>
              <a:gd name="connsiteX4-93" fmla="*/ 692360 w 1313867"/>
              <a:gd name="connsiteY4-94" fmla="*/ 1483692 h 1483692"/>
              <a:gd name="connsiteX5-95" fmla="*/ 0 w 1313867"/>
              <a:gd name="connsiteY5-96" fmla="*/ 1086024 h 1483692"/>
              <a:gd name="connsiteX6-97" fmla="*/ 32104 w 1313867"/>
              <a:gd name="connsiteY6-98" fmla="*/ 385851 h 1483692"/>
              <a:gd name="connsiteX0-99" fmla="*/ 32104 w 1313867"/>
              <a:gd name="connsiteY0-100" fmla="*/ 385851 h 1488454"/>
              <a:gd name="connsiteX1-101" fmla="*/ 647699 w 1313867"/>
              <a:gd name="connsiteY1-102" fmla="*/ 0 h 1488454"/>
              <a:gd name="connsiteX2-103" fmla="*/ 1313867 w 1313867"/>
              <a:gd name="connsiteY2-104" fmla="*/ 409576 h 1488454"/>
              <a:gd name="connsiteX3-105" fmla="*/ 1274619 w 1313867"/>
              <a:gd name="connsiteY3-106" fmla="*/ 1102607 h 1488454"/>
              <a:gd name="connsiteX4-107" fmla="*/ 656641 w 1313867"/>
              <a:gd name="connsiteY4-108" fmla="*/ 1488454 h 1488454"/>
              <a:gd name="connsiteX5-109" fmla="*/ 0 w 1313867"/>
              <a:gd name="connsiteY5-110" fmla="*/ 1086024 h 1488454"/>
              <a:gd name="connsiteX6-111" fmla="*/ 32104 w 1313867"/>
              <a:gd name="connsiteY6-112" fmla="*/ 385851 h 1488454"/>
              <a:gd name="connsiteX0-113" fmla="*/ 32104 w 1313867"/>
              <a:gd name="connsiteY0-114" fmla="*/ 385851 h 1488454"/>
              <a:gd name="connsiteX1-115" fmla="*/ 647699 w 1313867"/>
              <a:gd name="connsiteY1-116" fmla="*/ 0 h 1488454"/>
              <a:gd name="connsiteX2-117" fmla="*/ 1313867 w 1313867"/>
              <a:gd name="connsiteY2-118" fmla="*/ 397669 h 1488454"/>
              <a:gd name="connsiteX3-119" fmla="*/ 1274619 w 1313867"/>
              <a:gd name="connsiteY3-120" fmla="*/ 1102607 h 1488454"/>
              <a:gd name="connsiteX4-121" fmla="*/ 656641 w 1313867"/>
              <a:gd name="connsiteY4-122" fmla="*/ 1488454 h 1488454"/>
              <a:gd name="connsiteX5-123" fmla="*/ 0 w 1313867"/>
              <a:gd name="connsiteY5-124" fmla="*/ 1086024 h 1488454"/>
              <a:gd name="connsiteX6-125" fmla="*/ 32104 w 1313867"/>
              <a:gd name="connsiteY6-126" fmla="*/ 385851 h 1488454"/>
              <a:gd name="connsiteX0-127" fmla="*/ 32104 w 1329387"/>
              <a:gd name="connsiteY0-128" fmla="*/ 385851 h 1488454"/>
              <a:gd name="connsiteX1-129" fmla="*/ 647699 w 1329387"/>
              <a:gd name="connsiteY1-130" fmla="*/ 0 h 1488454"/>
              <a:gd name="connsiteX2-131" fmla="*/ 1313867 w 1329387"/>
              <a:gd name="connsiteY2-132" fmla="*/ 397669 h 1488454"/>
              <a:gd name="connsiteX3-133" fmla="*/ 1329387 w 1329387"/>
              <a:gd name="connsiteY3-134" fmla="*/ 1097844 h 1488454"/>
              <a:gd name="connsiteX4-135" fmla="*/ 656641 w 1329387"/>
              <a:gd name="connsiteY4-136" fmla="*/ 1488454 h 1488454"/>
              <a:gd name="connsiteX5-137" fmla="*/ 0 w 1329387"/>
              <a:gd name="connsiteY5-138" fmla="*/ 1086024 h 1488454"/>
              <a:gd name="connsiteX6-139" fmla="*/ 32104 w 1329387"/>
              <a:gd name="connsiteY6-140" fmla="*/ 385851 h 1488454"/>
              <a:gd name="connsiteX0-141" fmla="*/ 0 w 1297283"/>
              <a:gd name="connsiteY0-142" fmla="*/ 385851 h 1488454"/>
              <a:gd name="connsiteX1-143" fmla="*/ 615595 w 1297283"/>
              <a:gd name="connsiteY1-144" fmla="*/ 0 h 1488454"/>
              <a:gd name="connsiteX2-145" fmla="*/ 1281763 w 1297283"/>
              <a:gd name="connsiteY2-146" fmla="*/ 397669 h 1488454"/>
              <a:gd name="connsiteX3-147" fmla="*/ 1297283 w 1297283"/>
              <a:gd name="connsiteY3-148" fmla="*/ 1097844 h 1488454"/>
              <a:gd name="connsiteX4-149" fmla="*/ 624537 w 1297283"/>
              <a:gd name="connsiteY4-150" fmla="*/ 1488454 h 1488454"/>
              <a:gd name="connsiteX5-151" fmla="*/ 5996 w 1297283"/>
              <a:gd name="connsiteY5-152" fmla="*/ 1095549 h 1488454"/>
              <a:gd name="connsiteX6-153" fmla="*/ 0 w 1297283"/>
              <a:gd name="connsiteY6-154" fmla="*/ 385851 h 1488454"/>
              <a:gd name="connsiteX0-155" fmla="*/ 0 w 1281763"/>
              <a:gd name="connsiteY0-156" fmla="*/ 385851 h 1488454"/>
              <a:gd name="connsiteX1-157" fmla="*/ 615595 w 1281763"/>
              <a:gd name="connsiteY1-158" fmla="*/ 0 h 1488454"/>
              <a:gd name="connsiteX2-159" fmla="*/ 1281763 w 1281763"/>
              <a:gd name="connsiteY2-160" fmla="*/ 397669 h 1488454"/>
              <a:gd name="connsiteX3-161" fmla="*/ 1275851 w 1281763"/>
              <a:gd name="connsiteY3-162" fmla="*/ 1095463 h 1488454"/>
              <a:gd name="connsiteX4-163" fmla="*/ 624537 w 1281763"/>
              <a:gd name="connsiteY4-164" fmla="*/ 1488454 h 1488454"/>
              <a:gd name="connsiteX5-165" fmla="*/ 5996 w 1281763"/>
              <a:gd name="connsiteY5-166" fmla="*/ 1095549 h 1488454"/>
              <a:gd name="connsiteX6-167" fmla="*/ 0 w 1281763"/>
              <a:gd name="connsiteY6-168" fmla="*/ 385851 h 1488454"/>
              <a:gd name="connsiteX0-169" fmla="*/ 0 w 1281763"/>
              <a:gd name="connsiteY0-170" fmla="*/ 388233 h 1490836"/>
              <a:gd name="connsiteX1-171" fmla="*/ 622739 w 1281763"/>
              <a:gd name="connsiteY1-172" fmla="*/ 0 h 1490836"/>
              <a:gd name="connsiteX2-173" fmla="*/ 1281763 w 1281763"/>
              <a:gd name="connsiteY2-174" fmla="*/ 400051 h 1490836"/>
              <a:gd name="connsiteX3-175" fmla="*/ 1275851 w 1281763"/>
              <a:gd name="connsiteY3-176" fmla="*/ 1097845 h 1490836"/>
              <a:gd name="connsiteX4-177" fmla="*/ 624537 w 1281763"/>
              <a:gd name="connsiteY4-178" fmla="*/ 1490836 h 1490836"/>
              <a:gd name="connsiteX5-179" fmla="*/ 5996 w 1281763"/>
              <a:gd name="connsiteY5-180" fmla="*/ 1097931 h 1490836"/>
              <a:gd name="connsiteX6-181" fmla="*/ 0 w 1281763"/>
              <a:gd name="connsiteY6-182" fmla="*/ 388233 h 14908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5"/>
          </p:nvPr>
        </p:nvSpPr>
        <p:spPr>
          <a:xfrm>
            <a:off x="7353892" y="1702100"/>
            <a:ext cx="2064000" cy="2400000"/>
          </a:xfrm>
          <a:custGeom>
            <a:avLst/>
            <a:gdLst>
              <a:gd name="connsiteX0" fmla="*/ 0 w 1440160"/>
              <a:gd name="connsiteY0" fmla="*/ 626356 h 1252711"/>
              <a:gd name="connsiteX1" fmla="*/ 313178 w 1440160"/>
              <a:gd name="connsiteY1" fmla="*/ 0 h 1252711"/>
              <a:gd name="connsiteX2" fmla="*/ 1126982 w 1440160"/>
              <a:gd name="connsiteY2" fmla="*/ 0 h 1252711"/>
              <a:gd name="connsiteX3" fmla="*/ 1440160 w 1440160"/>
              <a:gd name="connsiteY3" fmla="*/ 626356 h 1252711"/>
              <a:gd name="connsiteX4" fmla="*/ 1126982 w 1440160"/>
              <a:gd name="connsiteY4" fmla="*/ 1252711 h 1252711"/>
              <a:gd name="connsiteX5" fmla="*/ 313178 w 1440160"/>
              <a:gd name="connsiteY5" fmla="*/ 1252711 h 1252711"/>
              <a:gd name="connsiteX6" fmla="*/ 0 w 1440160"/>
              <a:gd name="connsiteY6" fmla="*/ 626356 h 1252711"/>
              <a:gd name="connsiteX0-1" fmla="*/ 0 w 1440160"/>
              <a:gd name="connsiteY0-2" fmla="*/ 745419 h 1371774"/>
              <a:gd name="connsiteX1-3" fmla="*/ 679890 w 1440160"/>
              <a:gd name="connsiteY1-4" fmla="*/ 0 h 1371774"/>
              <a:gd name="connsiteX2-5" fmla="*/ 1126982 w 1440160"/>
              <a:gd name="connsiteY2-6" fmla="*/ 119063 h 1371774"/>
              <a:gd name="connsiteX3-7" fmla="*/ 1440160 w 1440160"/>
              <a:gd name="connsiteY3-8" fmla="*/ 745419 h 1371774"/>
              <a:gd name="connsiteX4-9" fmla="*/ 1126982 w 1440160"/>
              <a:gd name="connsiteY4-10" fmla="*/ 1371774 h 1371774"/>
              <a:gd name="connsiteX5-11" fmla="*/ 313178 w 1440160"/>
              <a:gd name="connsiteY5-12" fmla="*/ 1371774 h 1371774"/>
              <a:gd name="connsiteX6-13" fmla="*/ 0 w 1440160"/>
              <a:gd name="connsiteY6-14" fmla="*/ 745419 h 1371774"/>
              <a:gd name="connsiteX0-15" fmla="*/ 0 w 1440160"/>
              <a:gd name="connsiteY0-16" fmla="*/ 745419 h 1371774"/>
              <a:gd name="connsiteX1-17" fmla="*/ 679890 w 1440160"/>
              <a:gd name="connsiteY1-18" fmla="*/ 0 h 1371774"/>
              <a:gd name="connsiteX2-19" fmla="*/ 1379395 w 1440160"/>
              <a:gd name="connsiteY2-20" fmla="*/ 409576 h 1371774"/>
              <a:gd name="connsiteX3-21" fmla="*/ 1440160 w 1440160"/>
              <a:gd name="connsiteY3-22" fmla="*/ 745419 h 1371774"/>
              <a:gd name="connsiteX4-23" fmla="*/ 1126982 w 1440160"/>
              <a:gd name="connsiteY4-24" fmla="*/ 1371774 h 1371774"/>
              <a:gd name="connsiteX5-25" fmla="*/ 313178 w 1440160"/>
              <a:gd name="connsiteY5-26" fmla="*/ 1371774 h 1371774"/>
              <a:gd name="connsiteX6-27" fmla="*/ 0 w 1440160"/>
              <a:gd name="connsiteY6-28" fmla="*/ 745419 h 1371774"/>
              <a:gd name="connsiteX0-29" fmla="*/ 0 w 1379395"/>
              <a:gd name="connsiteY0-30" fmla="*/ 745419 h 1371774"/>
              <a:gd name="connsiteX1-31" fmla="*/ 679890 w 1379395"/>
              <a:gd name="connsiteY1-32" fmla="*/ 0 h 1371774"/>
              <a:gd name="connsiteX2-33" fmla="*/ 1379395 w 1379395"/>
              <a:gd name="connsiteY2-34" fmla="*/ 409576 h 1371774"/>
              <a:gd name="connsiteX3-35" fmla="*/ 1340147 w 1379395"/>
              <a:gd name="connsiteY3-36" fmla="*/ 1102607 h 1371774"/>
              <a:gd name="connsiteX4-37" fmla="*/ 1126982 w 1379395"/>
              <a:gd name="connsiteY4-38" fmla="*/ 1371774 h 1371774"/>
              <a:gd name="connsiteX5-39" fmla="*/ 313178 w 1379395"/>
              <a:gd name="connsiteY5-40" fmla="*/ 1371774 h 1371774"/>
              <a:gd name="connsiteX6-41" fmla="*/ 0 w 1379395"/>
              <a:gd name="connsiteY6-42" fmla="*/ 745419 h 1371774"/>
              <a:gd name="connsiteX0-43" fmla="*/ 0 w 1379395"/>
              <a:gd name="connsiteY0-44" fmla="*/ 745419 h 1483692"/>
              <a:gd name="connsiteX1-45" fmla="*/ 679890 w 1379395"/>
              <a:gd name="connsiteY1-46" fmla="*/ 0 h 1483692"/>
              <a:gd name="connsiteX2-47" fmla="*/ 1379395 w 1379395"/>
              <a:gd name="connsiteY2-48" fmla="*/ 409576 h 1483692"/>
              <a:gd name="connsiteX3-49" fmla="*/ 1340147 w 1379395"/>
              <a:gd name="connsiteY3-50" fmla="*/ 1102607 h 1483692"/>
              <a:gd name="connsiteX4-51" fmla="*/ 757888 w 1379395"/>
              <a:gd name="connsiteY4-52" fmla="*/ 1483692 h 1483692"/>
              <a:gd name="connsiteX5-53" fmla="*/ 313178 w 1379395"/>
              <a:gd name="connsiteY5-54" fmla="*/ 1371774 h 1483692"/>
              <a:gd name="connsiteX6-55" fmla="*/ 0 w 1379395"/>
              <a:gd name="connsiteY6-56" fmla="*/ 745419 h 1483692"/>
              <a:gd name="connsiteX0-57" fmla="*/ 0 w 1379395"/>
              <a:gd name="connsiteY0-58" fmla="*/ 745419 h 1483692"/>
              <a:gd name="connsiteX1-59" fmla="*/ 679890 w 1379395"/>
              <a:gd name="connsiteY1-60" fmla="*/ 0 h 1483692"/>
              <a:gd name="connsiteX2-61" fmla="*/ 1379395 w 1379395"/>
              <a:gd name="connsiteY2-62" fmla="*/ 409576 h 1483692"/>
              <a:gd name="connsiteX3-63" fmla="*/ 1340147 w 1379395"/>
              <a:gd name="connsiteY3-64" fmla="*/ 1102607 h 1483692"/>
              <a:gd name="connsiteX4-65" fmla="*/ 757888 w 1379395"/>
              <a:gd name="connsiteY4-66" fmla="*/ 1483692 h 1483692"/>
              <a:gd name="connsiteX5-67" fmla="*/ 65528 w 1379395"/>
              <a:gd name="connsiteY5-68" fmla="*/ 1086024 h 1483692"/>
              <a:gd name="connsiteX6-69" fmla="*/ 0 w 1379395"/>
              <a:gd name="connsiteY6-70" fmla="*/ 745419 h 1483692"/>
              <a:gd name="connsiteX0-71" fmla="*/ 32104 w 1313867"/>
              <a:gd name="connsiteY0-72" fmla="*/ 385851 h 1483692"/>
              <a:gd name="connsiteX1-73" fmla="*/ 614362 w 1313867"/>
              <a:gd name="connsiteY1-74" fmla="*/ 0 h 1483692"/>
              <a:gd name="connsiteX2-75" fmla="*/ 1313867 w 1313867"/>
              <a:gd name="connsiteY2-76" fmla="*/ 409576 h 1483692"/>
              <a:gd name="connsiteX3-77" fmla="*/ 1274619 w 1313867"/>
              <a:gd name="connsiteY3-78" fmla="*/ 1102607 h 1483692"/>
              <a:gd name="connsiteX4-79" fmla="*/ 692360 w 1313867"/>
              <a:gd name="connsiteY4-80" fmla="*/ 1483692 h 1483692"/>
              <a:gd name="connsiteX5-81" fmla="*/ 0 w 1313867"/>
              <a:gd name="connsiteY5-82" fmla="*/ 1086024 h 1483692"/>
              <a:gd name="connsiteX6-83" fmla="*/ 32104 w 1313867"/>
              <a:gd name="connsiteY6-84" fmla="*/ 385851 h 1483692"/>
              <a:gd name="connsiteX0-85" fmla="*/ 32104 w 1313867"/>
              <a:gd name="connsiteY0-86" fmla="*/ 385851 h 1483692"/>
              <a:gd name="connsiteX1-87" fmla="*/ 647699 w 1313867"/>
              <a:gd name="connsiteY1-88" fmla="*/ 0 h 1483692"/>
              <a:gd name="connsiteX2-89" fmla="*/ 1313867 w 1313867"/>
              <a:gd name="connsiteY2-90" fmla="*/ 409576 h 1483692"/>
              <a:gd name="connsiteX3-91" fmla="*/ 1274619 w 1313867"/>
              <a:gd name="connsiteY3-92" fmla="*/ 1102607 h 1483692"/>
              <a:gd name="connsiteX4-93" fmla="*/ 692360 w 1313867"/>
              <a:gd name="connsiteY4-94" fmla="*/ 1483692 h 1483692"/>
              <a:gd name="connsiteX5-95" fmla="*/ 0 w 1313867"/>
              <a:gd name="connsiteY5-96" fmla="*/ 1086024 h 1483692"/>
              <a:gd name="connsiteX6-97" fmla="*/ 32104 w 1313867"/>
              <a:gd name="connsiteY6-98" fmla="*/ 385851 h 1483692"/>
              <a:gd name="connsiteX0-99" fmla="*/ 32104 w 1313867"/>
              <a:gd name="connsiteY0-100" fmla="*/ 385851 h 1488454"/>
              <a:gd name="connsiteX1-101" fmla="*/ 647699 w 1313867"/>
              <a:gd name="connsiteY1-102" fmla="*/ 0 h 1488454"/>
              <a:gd name="connsiteX2-103" fmla="*/ 1313867 w 1313867"/>
              <a:gd name="connsiteY2-104" fmla="*/ 409576 h 1488454"/>
              <a:gd name="connsiteX3-105" fmla="*/ 1274619 w 1313867"/>
              <a:gd name="connsiteY3-106" fmla="*/ 1102607 h 1488454"/>
              <a:gd name="connsiteX4-107" fmla="*/ 656641 w 1313867"/>
              <a:gd name="connsiteY4-108" fmla="*/ 1488454 h 1488454"/>
              <a:gd name="connsiteX5-109" fmla="*/ 0 w 1313867"/>
              <a:gd name="connsiteY5-110" fmla="*/ 1086024 h 1488454"/>
              <a:gd name="connsiteX6-111" fmla="*/ 32104 w 1313867"/>
              <a:gd name="connsiteY6-112" fmla="*/ 385851 h 1488454"/>
              <a:gd name="connsiteX0-113" fmla="*/ 32104 w 1313867"/>
              <a:gd name="connsiteY0-114" fmla="*/ 385851 h 1488454"/>
              <a:gd name="connsiteX1-115" fmla="*/ 647699 w 1313867"/>
              <a:gd name="connsiteY1-116" fmla="*/ 0 h 1488454"/>
              <a:gd name="connsiteX2-117" fmla="*/ 1313867 w 1313867"/>
              <a:gd name="connsiteY2-118" fmla="*/ 397669 h 1488454"/>
              <a:gd name="connsiteX3-119" fmla="*/ 1274619 w 1313867"/>
              <a:gd name="connsiteY3-120" fmla="*/ 1102607 h 1488454"/>
              <a:gd name="connsiteX4-121" fmla="*/ 656641 w 1313867"/>
              <a:gd name="connsiteY4-122" fmla="*/ 1488454 h 1488454"/>
              <a:gd name="connsiteX5-123" fmla="*/ 0 w 1313867"/>
              <a:gd name="connsiteY5-124" fmla="*/ 1086024 h 1488454"/>
              <a:gd name="connsiteX6-125" fmla="*/ 32104 w 1313867"/>
              <a:gd name="connsiteY6-126" fmla="*/ 385851 h 1488454"/>
              <a:gd name="connsiteX0-127" fmla="*/ 32104 w 1329387"/>
              <a:gd name="connsiteY0-128" fmla="*/ 385851 h 1488454"/>
              <a:gd name="connsiteX1-129" fmla="*/ 647699 w 1329387"/>
              <a:gd name="connsiteY1-130" fmla="*/ 0 h 1488454"/>
              <a:gd name="connsiteX2-131" fmla="*/ 1313867 w 1329387"/>
              <a:gd name="connsiteY2-132" fmla="*/ 397669 h 1488454"/>
              <a:gd name="connsiteX3-133" fmla="*/ 1329387 w 1329387"/>
              <a:gd name="connsiteY3-134" fmla="*/ 1097844 h 1488454"/>
              <a:gd name="connsiteX4-135" fmla="*/ 656641 w 1329387"/>
              <a:gd name="connsiteY4-136" fmla="*/ 1488454 h 1488454"/>
              <a:gd name="connsiteX5-137" fmla="*/ 0 w 1329387"/>
              <a:gd name="connsiteY5-138" fmla="*/ 1086024 h 1488454"/>
              <a:gd name="connsiteX6-139" fmla="*/ 32104 w 1329387"/>
              <a:gd name="connsiteY6-140" fmla="*/ 385851 h 1488454"/>
              <a:gd name="connsiteX0-141" fmla="*/ 0 w 1297283"/>
              <a:gd name="connsiteY0-142" fmla="*/ 385851 h 1488454"/>
              <a:gd name="connsiteX1-143" fmla="*/ 615595 w 1297283"/>
              <a:gd name="connsiteY1-144" fmla="*/ 0 h 1488454"/>
              <a:gd name="connsiteX2-145" fmla="*/ 1281763 w 1297283"/>
              <a:gd name="connsiteY2-146" fmla="*/ 397669 h 1488454"/>
              <a:gd name="connsiteX3-147" fmla="*/ 1297283 w 1297283"/>
              <a:gd name="connsiteY3-148" fmla="*/ 1097844 h 1488454"/>
              <a:gd name="connsiteX4-149" fmla="*/ 624537 w 1297283"/>
              <a:gd name="connsiteY4-150" fmla="*/ 1488454 h 1488454"/>
              <a:gd name="connsiteX5-151" fmla="*/ 5996 w 1297283"/>
              <a:gd name="connsiteY5-152" fmla="*/ 1095549 h 1488454"/>
              <a:gd name="connsiteX6-153" fmla="*/ 0 w 1297283"/>
              <a:gd name="connsiteY6-154" fmla="*/ 385851 h 1488454"/>
              <a:gd name="connsiteX0-155" fmla="*/ 0 w 1281763"/>
              <a:gd name="connsiteY0-156" fmla="*/ 385851 h 1488454"/>
              <a:gd name="connsiteX1-157" fmla="*/ 615595 w 1281763"/>
              <a:gd name="connsiteY1-158" fmla="*/ 0 h 1488454"/>
              <a:gd name="connsiteX2-159" fmla="*/ 1281763 w 1281763"/>
              <a:gd name="connsiteY2-160" fmla="*/ 397669 h 1488454"/>
              <a:gd name="connsiteX3-161" fmla="*/ 1275851 w 1281763"/>
              <a:gd name="connsiteY3-162" fmla="*/ 1095463 h 1488454"/>
              <a:gd name="connsiteX4-163" fmla="*/ 624537 w 1281763"/>
              <a:gd name="connsiteY4-164" fmla="*/ 1488454 h 1488454"/>
              <a:gd name="connsiteX5-165" fmla="*/ 5996 w 1281763"/>
              <a:gd name="connsiteY5-166" fmla="*/ 1095549 h 1488454"/>
              <a:gd name="connsiteX6-167" fmla="*/ 0 w 1281763"/>
              <a:gd name="connsiteY6-168" fmla="*/ 385851 h 1488454"/>
              <a:gd name="connsiteX0-169" fmla="*/ 0 w 1281763"/>
              <a:gd name="connsiteY0-170" fmla="*/ 388233 h 1490836"/>
              <a:gd name="connsiteX1-171" fmla="*/ 622739 w 1281763"/>
              <a:gd name="connsiteY1-172" fmla="*/ 0 h 1490836"/>
              <a:gd name="connsiteX2-173" fmla="*/ 1281763 w 1281763"/>
              <a:gd name="connsiteY2-174" fmla="*/ 400051 h 1490836"/>
              <a:gd name="connsiteX3-175" fmla="*/ 1275851 w 1281763"/>
              <a:gd name="connsiteY3-176" fmla="*/ 1097845 h 1490836"/>
              <a:gd name="connsiteX4-177" fmla="*/ 624537 w 1281763"/>
              <a:gd name="connsiteY4-178" fmla="*/ 1490836 h 1490836"/>
              <a:gd name="connsiteX5-179" fmla="*/ 5996 w 1281763"/>
              <a:gd name="connsiteY5-180" fmla="*/ 1097931 h 1490836"/>
              <a:gd name="connsiteX6-181" fmla="*/ 0 w 1281763"/>
              <a:gd name="connsiteY6-182" fmla="*/ 388233 h 14908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81763" h="1490836">
                <a:moveTo>
                  <a:pt x="0" y="388233"/>
                </a:moveTo>
                <a:lnTo>
                  <a:pt x="622739" y="0"/>
                </a:lnTo>
                <a:lnTo>
                  <a:pt x="1281763" y="400051"/>
                </a:lnTo>
                <a:cubicBezTo>
                  <a:pt x="1279792" y="632649"/>
                  <a:pt x="1277822" y="865247"/>
                  <a:pt x="1275851" y="1097845"/>
                </a:cubicBezTo>
                <a:lnTo>
                  <a:pt x="624537" y="1490836"/>
                </a:lnTo>
                <a:lnTo>
                  <a:pt x="5996" y="1097931"/>
                </a:lnTo>
                <a:cubicBezTo>
                  <a:pt x="3997" y="861365"/>
                  <a:pt x="1999" y="624799"/>
                  <a:pt x="0" y="38823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677834"/>
            <a:ext cx="12192000" cy="21801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18" y="1439333"/>
            <a:ext cx="4497916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4755108" y="1622871"/>
            <a:ext cx="2593953" cy="4006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900" y="1316567"/>
            <a:ext cx="8585200" cy="436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311151" y="5683251"/>
            <a:ext cx="11569700" cy="7217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213789" y="1873325"/>
            <a:ext cx="4114129" cy="30424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/>
          <p:cNvSpPr>
            <a:spLocks noGrp="1"/>
          </p:cNvSpPr>
          <p:nvPr>
            <p:ph type="pic" idx="1"/>
          </p:nvPr>
        </p:nvSpPr>
        <p:spPr>
          <a:xfrm>
            <a:off x="6864087" y="1908313"/>
            <a:ext cx="3424579" cy="3040360"/>
          </a:xfrm>
          <a:custGeom>
            <a:avLst/>
            <a:gdLst>
              <a:gd name="connsiteX0" fmla="*/ 125450 w 2568434"/>
              <a:gd name="connsiteY0" fmla="*/ 111684 h 2280270"/>
              <a:gd name="connsiteX1" fmla="*/ 2442984 w 2568434"/>
              <a:gd name="connsiteY1" fmla="*/ 111684 h 2280270"/>
              <a:gd name="connsiteX2" fmla="*/ 2442984 w 2568434"/>
              <a:gd name="connsiteY2" fmla="*/ 2168586 h 2280270"/>
              <a:gd name="connsiteX3" fmla="*/ 125450 w 2568434"/>
              <a:gd name="connsiteY3" fmla="*/ 2168586 h 2280270"/>
              <a:gd name="connsiteX4" fmla="*/ 96085 w 2568434"/>
              <a:gd name="connsiteY4" fmla="*/ 82319 h 2280270"/>
              <a:gd name="connsiteX5" fmla="*/ 96085 w 2568434"/>
              <a:gd name="connsiteY5" fmla="*/ 2197951 h 2280270"/>
              <a:gd name="connsiteX6" fmla="*/ 2472349 w 2568434"/>
              <a:gd name="connsiteY6" fmla="*/ 2197951 h 2280270"/>
              <a:gd name="connsiteX7" fmla="*/ 2472349 w 2568434"/>
              <a:gd name="connsiteY7" fmla="*/ 82319 h 2280270"/>
              <a:gd name="connsiteX8" fmla="*/ 0 w 2568434"/>
              <a:gd name="connsiteY8" fmla="*/ 0 h 2280270"/>
              <a:gd name="connsiteX9" fmla="*/ 2568434 w 2568434"/>
              <a:gd name="connsiteY9" fmla="*/ 0 h 2280270"/>
              <a:gd name="connsiteX10" fmla="*/ 2568434 w 2568434"/>
              <a:gd name="connsiteY10" fmla="*/ 2280270 h 2280270"/>
              <a:gd name="connsiteX11" fmla="*/ 0 w 2568434"/>
              <a:gd name="connsiteY11" fmla="*/ 2280270 h 228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8434" h="2280270">
                <a:moveTo>
                  <a:pt x="125450" y="111684"/>
                </a:moveTo>
                <a:lnTo>
                  <a:pt x="2442984" y="111684"/>
                </a:lnTo>
                <a:lnTo>
                  <a:pt x="2442984" y="2168586"/>
                </a:lnTo>
                <a:lnTo>
                  <a:pt x="125450" y="2168586"/>
                </a:lnTo>
                <a:close/>
                <a:moveTo>
                  <a:pt x="96085" y="82319"/>
                </a:moveTo>
                <a:lnTo>
                  <a:pt x="96085" y="2197951"/>
                </a:lnTo>
                <a:lnTo>
                  <a:pt x="2472349" y="2197951"/>
                </a:lnTo>
                <a:lnTo>
                  <a:pt x="2472349" y="82319"/>
                </a:lnTo>
                <a:close/>
                <a:moveTo>
                  <a:pt x="0" y="0"/>
                </a:moveTo>
                <a:lnTo>
                  <a:pt x="2568434" y="0"/>
                </a:lnTo>
                <a:lnTo>
                  <a:pt x="2568434" y="2280270"/>
                </a:lnTo>
                <a:lnTo>
                  <a:pt x="0" y="22802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3" name="그림 개체 틀 12"/>
          <p:cNvSpPr>
            <a:spLocks noGrp="1"/>
          </p:cNvSpPr>
          <p:nvPr>
            <p:ph type="pic" idx="10"/>
          </p:nvPr>
        </p:nvSpPr>
        <p:spPr>
          <a:xfrm>
            <a:off x="10272000" y="4938000"/>
            <a:ext cx="1920000" cy="1920000"/>
          </a:xfrm>
          <a:custGeom>
            <a:avLst/>
            <a:gdLst>
              <a:gd name="connsiteX0" fmla="*/ 125363 w 1440000"/>
              <a:gd name="connsiteY0" fmla="*/ 124056 h 1440000"/>
              <a:gd name="connsiteX1" fmla="*/ 1314637 w 1440000"/>
              <a:gd name="connsiteY1" fmla="*/ 124056 h 1440000"/>
              <a:gd name="connsiteX2" fmla="*/ 1314637 w 1440000"/>
              <a:gd name="connsiteY2" fmla="*/ 1315945 h 1440000"/>
              <a:gd name="connsiteX3" fmla="*/ 125363 w 1440000"/>
              <a:gd name="connsiteY3" fmla="*/ 1315945 h 1440000"/>
              <a:gd name="connsiteX4" fmla="*/ 92030 w 1440000"/>
              <a:gd name="connsiteY4" fmla="*/ 90723 h 1440000"/>
              <a:gd name="connsiteX5" fmla="*/ 92030 w 1440000"/>
              <a:gd name="connsiteY5" fmla="*/ 1349278 h 1440000"/>
              <a:gd name="connsiteX6" fmla="*/ 1347970 w 1440000"/>
              <a:gd name="connsiteY6" fmla="*/ 1349278 h 1440000"/>
              <a:gd name="connsiteX7" fmla="*/ 1347970 w 1440000"/>
              <a:gd name="connsiteY7" fmla="*/ 90723 h 1440000"/>
              <a:gd name="connsiteX8" fmla="*/ 0 w 1440000"/>
              <a:gd name="connsiteY8" fmla="*/ 0 h 1440000"/>
              <a:gd name="connsiteX9" fmla="*/ 1440000 w 1440000"/>
              <a:gd name="connsiteY9" fmla="*/ 0 h 1440000"/>
              <a:gd name="connsiteX10" fmla="*/ 1440000 w 1440000"/>
              <a:gd name="connsiteY10" fmla="*/ 1440000 h 1440000"/>
              <a:gd name="connsiteX11" fmla="*/ 0 w 1440000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0000" h="1440000">
                <a:moveTo>
                  <a:pt x="125363" y="124056"/>
                </a:moveTo>
                <a:lnTo>
                  <a:pt x="1314637" y="124056"/>
                </a:lnTo>
                <a:lnTo>
                  <a:pt x="1314637" y="1315945"/>
                </a:lnTo>
                <a:lnTo>
                  <a:pt x="125363" y="1315945"/>
                </a:lnTo>
                <a:close/>
                <a:moveTo>
                  <a:pt x="92030" y="90723"/>
                </a:moveTo>
                <a:lnTo>
                  <a:pt x="92030" y="1349278"/>
                </a:lnTo>
                <a:lnTo>
                  <a:pt x="1347970" y="1349278"/>
                </a:lnTo>
                <a:lnTo>
                  <a:pt x="1347970" y="90723"/>
                </a:lnTo>
                <a:close/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2" name="그림 개체 틀 11"/>
          <p:cNvSpPr>
            <a:spLocks noGrp="1"/>
          </p:cNvSpPr>
          <p:nvPr>
            <p:ph type="pic" idx="11"/>
          </p:nvPr>
        </p:nvSpPr>
        <p:spPr>
          <a:xfrm>
            <a:off x="4944085" y="0"/>
            <a:ext cx="1920000" cy="1920000"/>
          </a:xfrm>
          <a:custGeom>
            <a:avLst/>
            <a:gdLst>
              <a:gd name="connsiteX0" fmla="*/ 125363 w 1440000"/>
              <a:gd name="connsiteY0" fmla="*/ 124056 h 1440000"/>
              <a:gd name="connsiteX1" fmla="*/ 1314637 w 1440000"/>
              <a:gd name="connsiteY1" fmla="*/ 124056 h 1440000"/>
              <a:gd name="connsiteX2" fmla="*/ 1314637 w 1440000"/>
              <a:gd name="connsiteY2" fmla="*/ 1315945 h 1440000"/>
              <a:gd name="connsiteX3" fmla="*/ 125363 w 1440000"/>
              <a:gd name="connsiteY3" fmla="*/ 1315945 h 1440000"/>
              <a:gd name="connsiteX4" fmla="*/ 92030 w 1440000"/>
              <a:gd name="connsiteY4" fmla="*/ 90723 h 1440000"/>
              <a:gd name="connsiteX5" fmla="*/ 92030 w 1440000"/>
              <a:gd name="connsiteY5" fmla="*/ 1349278 h 1440000"/>
              <a:gd name="connsiteX6" fmla="*/ 1347970 w 1440000"/>
              <a:gd name="connsiteY6" fmla="*/ 1349278 h 1440000"/>
              <a:gd name="connsiteX7" fmla="*/ 1347970 w 1440000"/>
              <a:gd name="connsiteY7" fmla="*/ 90723 h 1440000"/>
              <a:gd name="connsiteX8" fmla="*/ 0 w 1440000"/>
              <a:gd name="connsiteY8" fmla="*/ 0 h 1440000"/>
              <a:gd name="connsiteX9" fmla="*/ 1440000 w 1440000"/>
              <a:gd name="connsiteY9" fmla="*/ 0 h 1440000"/>
              <a:gd name="connsiteX10" fmla="*/ 1440000 w 1440000"/>
              <a:gd name="connsiteY10" fmla="*/ 1440000 h 1440000"/>
              <a:gd name="connsiteX11" fmla="*/ 0 w 1440000"/>
              <a:gd name="connsiteY11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0000" h="1440000">
                <a:moveTo>
                  <a:pt x="125363" y="124056"/>
                </a:moveTo>
                <a:lnTo>
                  <a:pt x="1314637" y="124056"/>
                </a:lnTo>
                <a:lnTo>
                  <a:pt x="1314637" y="1315945"/>
                </a:lnTo>
                <a:lnTo>
                  <a:pt x="125363" y="1315945"/>
                </a:lnTo>
                <a:close/>
                <a:moveTo>
                  <a:pt x="92030" y="90723"/>
                </a:moveTo>
                <a:lnTo>
                  <a:pt x="92030" y="1349278"/>
                </a:lnTo>
                <a:lnTo>
                  <a:pt x="1347970" y="1349278"/>
                </a:lnTo>
                <a:lnTo>
                  <a:pt x="1347970" y="90723"/>
                </a:lnTo>
                <a:close/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rgbClr val="FFC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/>
          <p:cNvSpPr>
            <a:spLocks noGrp="1"/>
          </p:cNvSpPr>
          <p:nvPr>
            <p:ph type="pic" idx="1"/>
          </p:nvPr>
        </p:nvSpPr>
        <p:spPr>
          <a:xfrm>
            <a:off x="9312000" y="-1"/>
            <a:ext cx="2880000" cy="6858001"/>
          </a:xfrm>
          <a:custGeom>
            <a:avLst/>
            <a:gdLst>
              <a:gd name="connsiteX0" fmla="*/ 0 w 2160000"/>
              <a:gd name="connsiteY0" fmla="*/ 1425596 h 5143501"/>
              <a:gd name="connsiteX1" fmla="*/ 651889 w 2160000"/>
              <a:gd name="connsiteY1" fmla="*/ 2077485 h 5143501"/>
              <a:gd name="connsiteX2" fmla="*/ 0 w 2160000"/>
              <a:gd name="connsiteY2" fmla="*/ 2729373 h 5143501"/>
              <a:gd name="connsiteX3" fmla="*/ 0 w 2160000"/>
              <a:gd name="connsiteY3" fmla="*/ 0 h 5143501"/>
              <a:gd name="connsiteX4" fmla="*/ 2160000 w 2160000"/>
              <a:gd name="connsiteY4" fmla="*/ 0 h 5143501"/>
              <a:gd name="connsiteX5" fmla="*/ 2160000 w 2160000"/>
              <a:gd name="connsiteY5" fmla="*/ 5143501 h 5143501"/>
              <a:gd name="connsiteX6" fmla="*/ 0 w 2160000"/>
              <a:gd name="connsiteY6" fmla="*/ 5143501 h 5143501"/>
              <a:gd name="connsiteX7" fmla="*/ 0 w 2160000"/>
              <a:gd name="connsiteY7" fmla="*/ 2856759 h 5143501"/>
              <a:gd name="connsiteX8" fmla="*/ 779274 w 2160000"/>
              <a:gd name="connsiteY8" fmla="*/ 2077485 h 5143501"/>
              <a:gd name="connsiteX9" fmla="*/ 0 w 2160000"/>
              <a:gd name="connsiteY9" fmla="*/ 129821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00" h="5143501">
                <a:moveTo>
                  <a:pt x="0" y="1425596"/>
                </a:moveTo>
                <a:lnTo>
                  <a:pt x="651889" y="2077485"/>
                </a:lnTo>
                <a:lnTo>
                  <a:pt x="0" y="2729373"/>
                </a:lnTo>
                <a:close/>
                <a:moveTo>
                  <a:pt x="0" y="0"/>
                </a:moveTo>
                <a:lnTo>
                  <a:pt x="2160000" y="0"/>
                </a:lnTo>
                <a:lnTo>
                  <a:pt x="2160000" y="5143501"/>
                </a:lnTo>
                <a:lnTo>
                  <a:pt x="0" y="5143501"/>
                </a:lnTo>
                <a:lnTo>
                  <a:pt x="0" y="2856759"/>
                </a:lnTo>
                <a:lnTo>
                  <a:pt x="779274" y="2077485"/>
                </a:lnTo>
                <a:lnTo>
                  <a:pt x="0" y="12982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4" name="그림 개체 틀 13"/>
          <p:cNvSpPr>
            <a:spLocks noGrp="1"/>
          </p:cNvSpPr>
          <p:nvPr>
            <p:ph type="pic" idx="12"/>
          </p:nvPr>
        </p:nvSpPr>
        <p:spPr>
          <a:xfrm>
            <a:off x="6312005" y="2841757"/>
            <a:ext cx="2880000" cy="4016243"/>
          </a:xfrm>
          <a:custGeom>
            <a:avLst/>
            <a:gdLst>
              <a:gd name="connsiteX0" fmla="*/ 1563187 w 2160000"/>
              <a:gd name="connsiteY0" fmla="*/ 0 h 3012182"/>
              <a:gd name="connsiteX1" fmla="*/ 2160000 w 2160000"/>
              <a:gd name="connsiteY1" fmla="*/ 0 h 3012182"/>
              <a:gd name="connsiteX2" fmla="*/ 2160000 w 2160000"/>
              <a:gd name="connsiteY2" fmla="*/ 596813 h 3012182"/>
              <a:gd name="connsiteX3" fmla="*/ 0 w 2160000"/>
              <a:gd name="connsiteY3" fmla="*/ 0 h 3012182"/>
              <a:gd name="connsiteX4" fmla="*/ 1435802 w 2160000"/>
              <a:gd name="connsiteY4" fmla="*/ 0 h 3012182"/>
              <a:gd name="connsiteX5" fmla="*/ 2160000 w 2160000"/>
              <a:gd name="connsiteY5" fmla="*/ 724199 h 3012182"/>
              <a:gd name="connsiteX6" fmla="*/ 2160000 w 2160000"/>
              <a:gd name="connsiteY6" fmla="*/ 3012182 h 3012182"/>
              <a:gd name="connsiteX7" fmla="*/ 0 w 2160000"/>
              <a:gd name="connsiteY7" fmla="*/ 3012182 h 301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3012182">
                <a:moveTo>
                  <a:pt x="1563187" y="0"/>
                </a:moveTo>
                <a:lnTo>
                  <a:pt x="2160000" y="0"/>
                </a:lnTo>
                <a:lnTo>
                  <a:pt x="2160000" y="596813"/>
                </a:lnTo>
                <a:close/>
                <a:moveTo>
                  <a:pt x="0" y="0"/>
                </a:moveTo>
                <a:lnTo>
                  <a:pt x="1435802" y="0"/>
                </a:lnTo>
                <a:lnTo>
                  <a:pt x="2160000" y="724199"/>
                </a:lnTo>
                <a:lnTo>
                  <a:pt x="2160000" y="3012182"/>
                </a:lnTo>
                <a:lnTo>
                  <a:pt x="0" y="301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4656000" y="2841757"/>
            <a:ext cx="1536011" cy="40162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3" name="그림 개체 틀 12"/>
          <p:cNvSpPr>
            <a:spLocks noGrp="1"/>
          </p:cNvSpPr>
          <p:nvPr>
            <p:ph type="pic" idx="14"/>
          </p:nvPr>
        </p:nvSpPr>
        <p:spPr>
          <a:xfrm>
            <a:off x="4656000" y="1"/>
            <a:ext cx="4525107" cy="2724647"/>
          </a:xfrm>
          <a:custGeom>
            <a:avLst/>
            <a:gdLst>
              <a:gd name="connsiteX0" fmla="*/ 3393830 w 3393830"/>
              <a:gd name="connsiteY0" fmla="*/ 1435011 h 2043485"/>
              <a:gd name="connsiteX1" fmla="*/ 3393830 w 3393830"/>
              <a:gd name="connsiteY1" fmla="*/ 2043485 h 2043485"/>
              <a:gd name="connsiteX2" fmla="*/ 2785356 w 3393830"/>
              <a:gd name="connsiteY2" fmla="*/ 2043485 h 2043485"/>
              <a:gd name="connsiteX3" fmla="*/ 0 w 3393830"/>
              <a:gd name="connsiteY3" fmla="*/ 0 h 2043485"/>
              <a:gd name="connsiteX4" fmla="*/ 3393830 w 3393830"/>
              <a:gd name="connsiteY4" fmla="*/ 0 h 2043485"/>
              <a:gd name="connsiteX5" fmla="*/ 3393830 w 3393830"/>
              <a:gd name="connsiteY5" fmla="*/ 1307626 h 2043485"/>
              <a:gd name="connsiteX6" fmla="*/ 2657971 w 3393830"/>
              <a:gd name="connsiteY6" fmla="*/ 2043485 h 2043485"/>
              <a:gd name="connsiteX7" fmla="*/ 0 w 3393830"/>
              <a:gd name="connsiteY7" fmla="*/ 2043485 h 204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3830" h="2043485">
                <a:moveTo>
                  <a:pt x="3393830" y="1435011"/>
                </a:moveTo>
                <a:lnTo>
                  <a:pt x="3393830" y="2043485"/>
                </a:lnTo>
                <a:lnTo>
                  <a:pt x="2785356" y="2043485"/>
                </a:lnTo>
                <a:close/>
                <a:moveTo>
                  <a:pt x="0" y="0"/>
                </a:moveTo>
                <a:lnTo>
                  <a:pt x="3393830" y="0"/>
                </a:lnTo>
                <a:lnTo>
                  <a:pt x="3393830" y="1307626"/>
                </a:lnTo>
                <a:lnTo>
                  <a:pt x="2657971" y="2043485"/>
                </a:lnTo>
                <a:lnTo>
                  <a:pt x="0" y="20434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/>
          <p:cNvSpPr>
            <a:spLocks noGrp="1"/>
          </p:cNvSpPr>
          <p:nvPr>
            <p:ph type="pic" idx="18"/>
          </p:nvPr>
        </p:nvSpPr>
        <p:spPr>
          <a:xfrm>
            <a:off x="9735107" y="1993507"/>
            <a:ext cx="2454575" cy="4865768"/>
          </a:xfrm>
          <a:custGeom>
            <a:avLst/>
            <a:gdLst>
              <a:gd name="connsiteX0" fmla="*/ 540722 w 1840931"/>
              <a:gd name="connsiteY0" fmla="*/ 1288720 h 3649326"/>
              <a:gd name="connsiteX1" fmla="*/ 1084110 w 1840931"/>
              <a:gd name="connsiteY1" fmla="*/ 1832108 h 3649326"/>
              <a:gd name="connsiteX2" fmla="*/ 548200 w 1840931"/>
              <a:gd name="connsiteY2" fmla="*/ 2368018 h 3649326"/>
              <a:gd name="connsiteX3" fmla="*/ 0 w 1840931"/>
              <a:gd name="connsiteY3" fmla="*/ 1824663 h 3649326"/>
              <a:gd name="connsiteX4" fmla="*/ 1840931 w 1840931"/>
              <a:gd name="connsiteY4" fmla="*/ 0 h 3649326"/>
              <a:gd name="connsiteX5" fmla="*/ 1840931 w 1840931"/>
              <a:gd name="connsiteY5" fmla="*/ 3649326 h 3649326"/>
              <a:gd name="connsiteX6" fmla="*/ 609809 w 1840931"/>
              <a:gd name="connsiteY6" fmla="*/ 2429083 h 3649326"/>
              <a:gd name="connsiteX7" fmla="*/ 1206783 w 1840931"/>
              <a:gd name="connsiteY7" fmla="*/ 1832108 h 3649326"/>
              <a:gd name="connsiteX8" fmla="*/ 602331 w 1840931"/>
              <a:gd name="connsiteY8" fmla="*/ 1227655 h 364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0931" h="3649326">
                <a:moveTo>
                  <a:pt x="540722" y="1288720"/>
                </a:moveTo>
                <a:lnTo>
                  <a:pt x="1084110" y="1832108"/>
                </a:lnTo>
                <a:lnTo>
                  <a:pt x="548200" y="2368018"/>
                </a:lnTo>
                <a:lnTo>
                  <a:pt x="0" y="1824663"/>
                </a:lnTo>
                <a:close/>
                <a:moveTo>
                  <a:pt x="1840931" y="0"/>
                </a:moveTo>
                <a:lnTo>
                  <a:pt x="1840931" y="3649326"/>
                </a:lnTo>
                <a:lnTo>
                  <a:pt x="609809" y="2429083"/>
                </a:lnTo>
                <a:lnTo>
                  <a:pt x="1206783" y="1832108"/>
                </a:lnTo>
                <a:lnTo>
                  <a:pt x="602331" y="12276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idx="19"/>
          </p:nvPr>
        </p:nvSpPr>
        <p:spPr>
          <a:xfrm>
            <a:off x="7301842" y="4514695"/>
            <a:ext cx="4707717" cy="2358672"/>
          </a:xfrm>
          <a:custGeom>
            <a:avLst/>
            <a:gdLst>
              <a:gd name="connsiteX0" fmla="*/ 2368610 w 3530788"/>
              <a:gd name="connsiteY0" fmla="*/ 604337 h 1769004"/>
              <a:gd name="connsiteX1" fmla="*/ 3530788 w 3530788"/>
              <a:gd name="connsiteY1" fmla="*/ 1761052 h 1769004"/>
              <a:gd name="connsiteX2" fmla="*/ 0 w 3530788"/>
              <a:gd name="connsiteY2" fmla="*/ 1769004 h 1769004"/>
              <a:gd name="connsiteX3" fmla="*/ 1159186 w 3530788"/>
              <a:gd name="connsiteY3" fmla="*/ 604826 h 1769004"/>
              <a:gd name="connsiteX4" fmla="*/ 1763653 w 3530788"/>
              <a:gd name="connsiteY4" fmla="*/ 1209294 h 1769004"/>
              <a:gd name="connsiteX5" fmla="*/ 1761418 w 3530788"/>
              <a:gd name="connsiteY5" fmla="*/ 0 h 1769004"/>
              <a:gd name="connsiteX6" fmla="*/ 2307129 w 3530788"/>
              <a:gd name="connsiteY6" fmla="*/ 543145 h 1769004"/>
              <a:gd name="connsiteX7" fmla="*/ 1763653 w 3530788"/>
              <a:gd name="connsiteY7" fmla="*/ 1086621 h 1769004"/>
              <a:gd name="connsiteX8" fmla="*/ 1220390 w 3530788"/>
              <a:gd name="connsiteY8" fmla="*/ 543358 h 176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0788" h="1769004">
                <a:moveTo>
                  <a:pt x="2368610" y="604337"/>
                </a:moveTo>
                <a:lnTo>
                  <a:pt x="3530788" y="1761052"/>
                </a:lnTo>
                <a:lnTo>
                  <a:pt x="0" y="1769004"/>
                </a:lnTo>
                <a:lnTo>
                  <a:pt x="1159186" y="604826"/>
                </a:lnTo>
                <a:lnTo>
                  <a:pt x="1763653" y="1209294"/>
                </a:lnTo>
                <a:close/>
                <a:moveTo>
                  <a:pt x="1761418" y="0"/>
                </a:moveTo>
                <a:lnTo>
                  <a:pt x="2307129" y="543145"/>
                </a:lnTo>
                <a:lnTo>
                  <a:pt x="1763653" y="1086621"/>
                </a:lnTo>
                <a:lnTo>
                  <a:pt x="1220390" y="5433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2" name="그림 개체 틀 21"/>
          <p:cNvSpPr>
            <a:spLocks noGrp="1"/>
          </p:cNvSpPr>
          <p:nvPr>
            <p:ph type="pic" idx="20"/>
          </p:nvPr>
        </p:nvSpPr>
        <p:spPr>
          <a:xfrm>
            <a:off x="4655242" y="1993507"/>
            <a:ext cx="4909149" cy="4865768"/>
          </a:xfrm>
          <a:custGeom>
            <a:avLst/>
            <a:gdLst>
              <a:gd name="connsiteX0" fmla="*/ 3143876 w 3681862"/>
              <a:gd name="connsiteY0" fmla="*/ 1291431 h 3649326"/>
              <a:gd name="connsiteX1" fmla="*/ 3681862 w 3681862"/>
              <a:gd name="connsiteY1" fmla="*/ 1824663 h 3649326"/>
              <a:gd name="connsiteX2" fmla="*/ 3136398 w 3681862"/>
              <a:gd name="connsiteY2" fmla="*/ 2365307 h 3649326"/>
              <a:gd name="connsiteX3" fmla="*/ 2603199 w 3681862"/>
              <a:gd name="connsiteY3" fmla="*/ 1832108 h 3649326"/>
              <a:gd name="connsiteX4" fmla="*/ 1840931 w 3681862"/>
              <a:gd name="connsiteY4" fmla="*/ 0 h 3649326"/>
              <a:gd name="connsiteX5" fmla="*/ 3082267 w 3681862"/>
              <a:gd name="connsiteY5" fmla="*/ 1230367 h 3649326"/>
              <a:gd name="connsiteX6" fmla="*/ 2480526 w 3681862"/>
              <a:gd name="connsiteY6" fmla="*/ 1832108 h 3649326"/>
              <a:gd name="connsiteX7" fmla="*/ 3074789 w 3681862"/>
              <a:gd name="connsiteY7" fmla="*/ 2426371 h 3649326"/>
              <a:gd name="connsiteX8" fmla="*/ 1840931 w 3681862"/>
              <a:gd name="connsiteY8" fmla="*/ 3649326 h 3649326"/>
              <a:gd name="connsiteX9" fmla="*/ 0 w 3681862"/>
              <a:gd name="connsiteY9" fmla="*/ 1824663 h 364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1862" h="3649326">
                <a:moveTo>
                  <a:pt x="3143876" y="1291431"/>
                </a:moveTo>
                <a:lnTo>
                  <a:pt x="3681862" y="1824663"/>
                </a:lnTo>
                <a:lnTo>
                  <a:pt x="3136398" y="2365307"/>
                </a:lnTo>
                <a:lnTo>
                  <a:pt x="2603199" y="1832108"/>
                </a:lnTo>
                <a:close/>
                <a:moveTo>
                  <a:pt x="1840931" y="0"/>
                </a:moveTo>
                <a:lnTo>
                  <a:pt x="3082267" y="1230367"/>
                </a:lnTo>
                <a:lnTo>
                  <a:pt x="2480526" y="1832108"/>
                </a:lnTo>
                <a:lnTo>
                  <a:pt x="3074789" y="2426371"/>
                </a:lnTo>
                <a:lnTo>
                  <a:pt x="1840931" y="3649326"/>
                </a:lnTo>
                <a:lnTo>
                  <a:pt x="0" y="18246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1" name="그림 개체 틀 20"/>
          <p:cNvSpPr>
            <a:spLocks noGrp="1"/>
          </p:cNvSpPr>
          <p:nvPr>
            <p:ph type="pic" idx="21"/>
          </p:nvPr>
        </p:nvSpPr>
        <p:spPr>
          <a:xfrm>
            <a:off x="7195824" y="-15091"/>
            <a:ext cx="4909149" cy="4356885"/>
          </a:xfrm>
          <a:custGeom>
            <a:avLst/>
            <a:gdLst>
              <a:gd name="connsiteX0" fmla="*/ 1843166 w 3681862"/>
              <a:gd name="connsiteY0" fmla="*/ 2193152 h 3267664"/>
              <a:gd name="connsiteX1" fmla="*/ 2381694 w 3681862"/>
              <a:gd name="connsiteY1" fmla="*/ 2731680 h 3267664"/>
              <a:gd name="connsiteX2" fmla="*/ 1840931 w 3681862"/>
              <a:gd name="connsiteY2" fmla="*/ 3267664 h 3267664"/>
              <a:gd name="connsiteX3" fmla="*/ 1302413 w 3681862"/>
              <a:gd name="connsiteY3" fmla="*/ 2733905 h 3267664"/>
              <a:gd name="connsiteX4" fmla="*/ 1467221 w 3681862"/>
              <a:gd name="connsiteY4" fmla="*/ 0 h 3267664"/>
              <a:gd name="connsiteX5" fmla="*/ 2284092 w 3681862"/>
              <a:gd name="connsiteY5" fmla="*/ 19269 h 3267664"/>
              <a:gd name="connsiteX6" fmla="*/ 3681862 w 3681862"/>
              <a:gd name="connsiteY6" fmla="*/ 1443001 h 3267664"/>
              <a:gd name="connsiteX7" fmla="*/ 2443303 w 3681862"/>
              <a:gd name="connsiteY7" fmla="*/ 2670616 h 3267664"/>
              <a:gd name="connsiteX8" fmla="*/ 1843166 w 3681862"/>
              <a:gd name="connsiteY8" fmla="*/ 2070479 h 3267664"/>
              <a:gd name="connsiteX9" fmla="*/ 1240805 w 3681862"/>
              <a:gd name="connsiteY9" fmla="*/ 2672841 h 3267664"/>
              <a:gd name="connsiteX10" fmla="*/ 0 w 3681862"/>
              <a:gd name="connsiteY10" fmla="*/ 1443001 h 326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81862" h="3267664">
                <a:moveTo>
                  <a:pt x="1843166" y="2193152"/>
                </a:moveTo>
                <a:lnTo>
                  <a:pt x="2381694" y="2731680"/>
                </a:lnTo>
                <a:lnTo>
                  <a:pt x="1840931" y="3267664"/>
                </a:lnTo>
                <a:lnTo>
                  <a:pt x="1302413" y="2733905"/>
                </a:lnTo>
                <a:close/>
                <a:moveTo>
                  <a:pt x="1467221" y="0"/>
                </a:moveTo>
                <a:cubicBezTo>
                  <a:pt x="1832276" y="3773"/>
                  <a:pt x="1919036" y="-406"/>
                  <a:pt x="2284092" y="19269"/>
                </a:cubicBezTo>
                <a:lnTo>
                  <a:pt x="3681862" y="1443001"/>
                </a:lnTo>
                <a:lnTo>
                  <a:pt x="2443303" y="2670616"/>
                </a:lnTo>
                <a:lnTo>
                  <a:pt x="1843166" y="2070479"/>
                </a:lnTo>
                <a:lnTo>
                  <a:pt x="1240805" y="2672841"/>
                </a:lnTo>
                <a:lnTo>
                  <a:pt x="0" y="1443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569885" y="1699684"/>
            <a:ext cx="2976033" cy="47053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/>
          </p:nvPr>
        </p:nvSpPr>
        <p:spPr>
          <a:xfrm>
            <a:off x="527382" y="1689610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5"/>
          </p:nvPr>
        </p:nvSpPr>
        <p:spPr>
          <a:xfrm>
            <a:off x="527382" y="4101077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6"/>
          </p:nvPr>
        </p:nvSpPr>
        <p:spPr>
          <a:xfrm>
            <a:off x="2548907" y="1689610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7"/>
          </p:nvPr>
        </p:nvSpPr>
        <p:spPr>
          <a:xfrm>
            <a:off x="2548907" y="4101077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8"/>
          </p:nvPr>
        </p:nvSpPr>
        <p:spPr>
          <a:xfrm>
            <a:off x="7648072" y="1689610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9"/>
          </p:nvPr>
        </p:nvSpPr>
        <p:spPr>
          <a:xfrm>
            <a:off x="7648074" y="4101077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20"/>
          </p:nvPr>
        </p:nvSpPr>
        <p:spPr>
          <a:xfrm>
            <a:off x="9669598" y="1689610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21"/>
          </p:nvPr>
        </p:nvSpPr>
        <p:spPr>
          <a:xfrm>
            <a:off x="9669598" y="4101077"/>
            <a:ext cx="1920213" cy="230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8" y="12348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/>
          <p:cNvSpPr/>
          <p:nvPr userDrawn="1"/>
        </p:nvSpPr>
        <p:spPr>
          <a:xfrm>
            <a:off x="472017" y="1509185"/>
            <a:ext cx="3799416" cy="4864100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4" name="Rounded Rectangle 2"/>
          <p:cNvSpPr/>
          <p:nvPr userDrawn="1"/>
        </p:nvSpPr>
        <p:spPr>
          <a:xfrm>
            <a:off x="709084" y="1797051"/>
            <a:ext cx="143933" cy="4320116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456517" y="1651001"/>
            <a:ext cx="670984" cy="670983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214533"/>
            <a:ext cx="12192000" cy="6434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4677141"/>
            <a:ext cx="12192000" cy="6189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5306137"/>
            <a:ext cx="12192000" cy="3764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2192000" cy="3429000"/>
          </a:xfrm>
          <a:prstGeom prst="rect">
            <a:avLst/>
          </a:prstGeom>
        </p:spPr>
        <p:txBody>
          <a:bodyPr/>
          <a:lstStyle>
            <a:lvl1pPr marL="0" marR="0" indent="0" algn="ctr" defTabSz="12192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28725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rgbClr val="96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28725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016000"/>
            <a:ext cx="12192000" cy="35898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/>
          </p:nvPr>
        </p:nvSpPr>
        <p:spPr>
          <a:xfrm>
            <a:off x="425755" y="463849"/>
            <a:ext cx="11340495" cy="414201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idx="12"/>
          </p:nvPr>
        </p:nvSpPr>
        <p:spPr>
          <a:xfrm>
            <a:off x="4799580" y="0"/>
            <a:ext cx="7392421" cy="6858000"/>
          </a:xfrm>
          <a:custGeom>
            <a:avLst/>
            <a:gdLst>
              <a:gd name="connsiteX0" fmla="*/ 1848908 w 7392421"/>
              <a:gd name="connsiteY0" fmla="*/ 6196465 h 6858000"/>
              <a:gd name="connsiteX1" fmla="*/ 1851185 w 7392421"/>
              <a:gd name="connsiteY1" fmla="*/ 6198075 h 6858000"/>
              <a:gd name="connsiteX2" fmla="*/ 1858075 w 7392421"/>
              <a:gd name="connsiteY2" fmla="*/ 6202346 h 6858000"/>
              <a:gd name="connsiteX3" fmla="*/ 1985274 w 7392421"/>
              <a:gd name="connsiteY3" fmla="*/ 6213735 h 6858000"/>
              <a:gd name="connsiteX4" fmla="*/ 2010714 w 7392421"/>
              <a:gd name="connsiteY4" fmla="*/ 6213735 h 6858000"/>
              <a:gd name="connsiteX5" fmla="*/ 2065834 w 7392421"/>
              <a:gd name="connsiteY5" fmla="*/ 6236514 h 6858000"/>
              <a:gd name="connsiteX6" fmla="*/ 2103994 w 7392421"/>
              <a:gd name="connsiteY6" fmla="*/ 6236514 h 6858000"/>
              <a:gd name="connsiteX7" fmla="*/ 2116714 w 7392421"/>
              <a:gd name="connsiteY7" fmla="*/ 6244107 h 6858000"/>
              <a:gd name="connsiteX8" fmla="*/ 2112474 w 7392421"/>
              <a:gd name="connsiteY8" fmla="*/ 6255496 h 6858000"/>
              <a:gd name="connsiteX9" fmla="*/ 2082794 w 7392421"/>
              <a:gd name="connsiteY9" fmla="*/ 6259293 h 6858000"/>
              <a:gd name="connsiteX10" fmla="*/ 2065834 w 7392421"/>
              <a:gd name="connsiteY10" fmla="*/ 6240310 h 6858000"/>
              <a:gd name="connsiteX11" fmla="*/ 2023434 w 7392421"/>
              <a:gd name="connsiteY11" fmla="*/ 6236514 h 6858000"/>
              <a:gd name="connsiteX12" fmla="*/ 1972554 w 7392421"/>
              <a:gd name="connsiteY12" fmla="*/ 6236514 h 6858000"/>
              <a:gd name="connsiteX13" fmla="*/ 1951355 w 7392421"/>
              <a:gd name="connsiteY13" fmla="*/ 6236514 h 6858000"/>
              <a:gd name="connsiteX14" fmla="*/ 1921675 w 7392421"/>
              <a:gd name="connsiteY14" fmla="*/ 6240310 h 6858000"/>
              <a:gd name="connsiteX15" fmla="*/ 1891994 w 7392421"/>
              <a:gd name="connsiteY15" fmla="*/ 6236514 h 6858000"/>
              <a:gd name="connsiteX16" fmla="*/ 1875035 w 7392421"/>
              <a:gd name="connsiteY16" fmla="*/ 6240310 h 6858000"/>
              <a:gd name="connsiteX17" fmla="*/ 1866555 w 7392421"/>
              <a:gd name="connsiteY17" fmla="*/ 6228921 h 6858000"/>
              <a:gd name="connsiteX18" fmla="*/ 1845355 w 7392421"/>
              <a:gd name="connsiteY18" fmla="*/ 6228921 h 6858000"/>
              <a:gd name="connsiteX19" fmla="*/ 1836875 w 7392421"/>
              <a:gd name="connsiteY19" fmla="*/ 6236514 h 6858000"/>
              <a:gd name="connsiteX20" fmla="*/ 1832635 w 7392421"/>
              <a:gd name="connsiteY20" fmla="*/ 6221328 h 6858000"/>
              <a:gd name="connsiteX21" fmla="*/ 1807195 w 7392421"/>
              <a:gd name="connsiteY21" fmla="*/ 6221328 h 6858000"/>
              <a:gd name="connsiteX22" fmla="*/ 1798716 w 7392421"/>
              <a:gd name="connsiteY22" fmla="*/ 6228921 h 6858000"/>
              <a:gd name="connsiteX23" fmla="*/ 1794475 w 7392421"/>
              <a:gd name="connsiteY23" fmla="*/ 6213735 h 6858000"/>
              <a:gd name="connsiteX24" fmla="*/ 1760555 w 7392421"/>
              <a:gd name="connsiteY24" fmla="*/ 6216108 h 6858000"/>
              <a:gd name="connsiteX25" fmla="*/ 1743434 w 7392421"/>
              <a:gd name="connsiteY25" fmla="*/ 6212994 h 6858000"/>
              <a:gd name="connsiteX26" fmla="*/ 1746224 w 7392421"/>
              <a:gd name="connsiteY26" fmla="*/ 6212355 h 6858000"/>
              <a:gd name="connsiteX27" fmla="*/ 1775913 w 7392421"/>
              <a:gd name="connsiteY27" fmla="*/ 6212355 h 6858000"/>
              <a:gd name="connsiteX28" fmla="*/ 1805602 w 7392421"/>
              <a:gd name="connsiteY28" fmla="*/ 6202655 h 6858000"/>
              <a:gd name="connsiteX29" fmla="*/ 1822567 w 7392421"/>
              <a:gd name="connsiteY29" fmla="*/ 6212355 h 6858000"/>
              <a:gd name="connsiteX30" fmla="*/ 1831049 w 7392421"/>
              <a:gd name="connsiteY30" fmla="*/ 6197805 h 6858000"/>
              <a:gd name="connsiteX31" fmla="*/ 1839532 w 7392421"/>
              <a:gd name="connsiteY31" fmla="*/ 6197805 h 6858000"/>
              <a:gd name="connsiteX32" fmla="*/ 1913195 w 7392421"/>
              <a:gd name="connsiteY32" fmla="*/ 6186999 h 6858000"/>
              <a:gd name="connsiteX33" fmla="*/ 1913195 w 7392421"/>
              <a:gd name="connsiteY33" fmla="*/ 6187160 h 6858000"/>
              <a:gd name="connsiteX34" fmla="*/ 1912033 w 7392421"/>
              <a:gd name="connsiteY34" fmla="*/ 6187221 h 6858000"/>
              <a:gd name="connsiteX35" fmla="*/ 863352 w 7392421"/>
              <a:gd name="connsiteY35" fmla="*/ 5843219 h 6858000"/>
              <a:gd name="connsiteX36" fmla="*/ 864073 w 7392421"/>
              <a:gd name="connsiteY36" fmla="*/ 5843752 h 6858000"/>
              <a:gd name="connsiteX37" fmla="*/ 863059 w 7392421"/>
              <a:gd name="connsiteY37" fmla="*/ 5843752 h 6858000"/>
              <a:gd name="connsiteX38" fmla="*/ 883526 w 7392421"/>
              <a:gd name="connsiteY38" fmla="*/ 5689580 h 6858000"/>
              <a:gd name="connsiteX39" fmla="*/ 892008 w 7392421"/>
              <a:gd name="connsiteY39" fmla="*/ 5689580 h 6858000"/>
              <a:gd name="connsiteX40" fmla="*/ 896249 w 7392421"/>
              <a:gd name="connsiteY40" fmla="*/ 5693132 h 6858000"/>
              <a:gd name="connsiteX41" fmla="*/ 895512 w 7392421"/>
              <a:gd name="connsiteY41" fmla="*/ 5693596 h 6858000"/>
              <a:gd name="connsiteX42" fmla="*/ 892008 w 7392421"/>
              <a:gd name="connsiteY42" fmla="*/ 5693132 h 6858000"/>
              <a:gd name="connsiteX43" fmla="*/ 883526 w 7392421"/>
              <a:gd name="connsiteY43" fmla="*/ 5689580 h 6858000"/>
              <a:gd name="connsiteX44" fmla="*/ 1298563 w 7392421"/>
              <a:gd name="connsiteY44" fmla="*/ 5672327 h 6858000"/>
              <a:gd name="connsiteX45" fmla="*/ 1299170 w 7392421"/>
              <a:gd name="connsiteY45" fmla="*/ 5675371 h 6858000"/>
              <a:gd name="connsiteX46" fmla="*/ 1299170 w 7392421"/>
              <a:gd name="connsiteY46" fmla="*/ 5682476 h 6858000"/>
              <a:gd name="connsiteX47" fmla="*/ 1294928 w 7392421"/>
              <a:gd name="connsiteY47" fmla="*/ 5675371 h 6858000"/>
              <a:gd name="connsiteX48" fmla="*/ 985317 w 7392421"/>
              <a:gd name="connsiteY48" fmla="*/ 5668268 h 6858000"/>
              <a:gd name="connsiteX49" fmla="*/ 1006522 w 7392421"/>
              <a:gd name="connsiteY49" fmla="*/ 5682476 h 6858000"/>
              <a:gd name="connsiteX50" fmla="*/ 1031970 w 7392421"/>
              <a:gd name="connsiteY50" fmla="*/ 5675371 h 6858000"/>
              <a:gd name="connsiteX51" fmla="*/ 1040453 w 7392421"/>
              <a:gd name="connsiteY51" fmla="*/ 5671819 h 6858000"/>
              <a:gd name="connsiteX52" fmla="*/ 1061659 w 7392421"/>
              <a:gd name="connsiteY52" fmla="*/ 5675371 h 6858000"/>
              <a:gd name="connsiteX53" fmla="*/ 1091348 w 7392421"/>
              <a:gd name="connsiteY53" fmla="*/ 5682476 h 6858000"/>
              <a:gd name="connsiteX54" fmla="*/ 1133760 w 7392421"/>
              <a:gd name="connsiteY54" fmla="*/ 5678923 h 6858000"/>
              <a:gd name="connsiteX55" fmla="*/ 1146484 w 7392421"/>
              <a:gd name="connsiteY55" fmla="*/ 5668268 h 6858000"/>
              <a:gd name="connsiteX56" fmla="*/ 1159208 w 7392421"/>
              <a:gd name="connsiteY56" fmla="*/ 5668268 h 6858000"/>
              <a:gd name="connsiteX57" fmla="*/ 1159208 w 7392421"/>
              <a:gd name="connsiteY57" fmla="*/ 5678923 h 6858000"/>
              <a:gd name="connsiteX58" fmla="*/ 1142243 w 7392421"/>
              <a:gd name="connsiteY58" fmla="*/ 5700236 h 6858000"/>
              <a:gd name="connsiteX59" fmla="*/ 1129518 w 7392421"/>
              <a:gd name="connsiteY59" fmla="*/ 5703788 h 6858000"/>
              <a:gd name="connsiteX60" fmla="*/ 1129518 w 7392421"/>
              <a:gd name="connsiteY60" fmla="*/ 5700236 h 6858000"/>
              <a:gd name="connsiteX61" fmla="*/ 1116795 w 7392421"/>
              <a:gd name="connsiteY61" fmla="*/ 5693132 h 6858000"/>
              <a:gd name="connsiteX62" fmla="*/ 1108314 w 7392421"/>
              <a:gd name="connsiteY62" fmla="*/ 5703788 h 6858000"/>
              <a:gd name="connsiteX63" fmla="*/ 1100226 w 7392421"/>
              <a:gd name="connsiteY63" fmla="*/ 5708967 h 6858000"/>
              <a:gd name="connsiteX64" fmla="*/ 1042644 w 7392421"/>
              <a:gd name="connsiteY64" fmla="*/ 5708967 h 6858000"/>
              <a:gd name="connsiteX65" fmla="*/ 1004472 w 7392421"/>
              <a:gd name="connsiteY65" fmla="*/ 5714762 h 6858000"/>
              <a:gd name="connsiteX66" fmla="*/ 995990 w 7392421"/>
              <a:gd name="connsiteY66" fmla="*/ 5711865 h 6858000"/>
              <a:gd name="connsiteX67" fmla="*/ 970542 w 7392421"/>
              <a:gd name="connsiteY67" fmla="*/ 5708605 h 6858000"/>
              <a:gd name="connsiteX68" fmla="*/ 953015 w 7392421"/>
              <a:gd name="connsiteY68" fmla="*/ 5710850 h 6858000"/>
              <a:gd name="connsiteX69" fmla="*/ 948204 w 7392421"/>
              <a:gd name="connsiteY69" fmla="*/ 5704232 h 6858000"/>
              <a:gd name="connsiteX70" fmla="*/ 934421 w 7392421"/>
              <a:gd name="connsiteY70" fmla="*/ 5696683 h 6858000"/>
              <a:gd name="connsiteX71" fmla="*/ 921698 w 7392421"/>
              <a:gd name="connsiteY71" fmla="*/ 5696683 h 6858000"/>
              <a:gd name="connsiteX72" fmla="*/ 904732 w 7392421"/>
              <a:gd name="connsiteY72" fmla="*/ 5703788 h 6858000"/>
              <a:gd name="connsiteX73" fmla="*/ 892008 w 7392421"/>
              <a:gd name="connsiteY73" fmla="*/ 5693132 h 6858000"/>
              <a:gd name="connsiteX74" fmla="*/ 894128 w 7392421"/>
              <a:gd name="connsiteY74" fmla="*/ 5694464 h 6858000"/>
              <a:gd name="connsiteX75" fmla="*/ 895512 w 7392421"/>
              <a:gd name="connsiteY75" fmla="*/ 5693596 h 6858000"/>
              <a:gd name="connsiteX76" fmla="*/ 902082 w 7392421"/>
              <a:gd name="connsiteY76" fmla="*/ 5694464 h 6858000"/>
              <a:gd name="connsiteX77" fmla="*/ 908973 w 7392421"/>
              <a:gd name="connsiteY77" fmla="*/ 5693132 h 6858000"/>
              <a:gd name="connsiteX78" fmla="*/ 951385 w 7392421"/>
              <a:gd name="connsiteY78" fmla="*/ 5682476 h 6858000"/>
              <a:gd name="connsiteX79" fmla="*/ 968351 w 7392421"/>
              <a:gd name="connsiteY79" fmla="*/ 5678923 h 6858000"/>
              <a:gd name="connsiteX80" fmla="*/ 985317 w 7392421"/>
              <a:gd name="connsiteY80" fmla="*/ 5668268 h 6858000"/>
              <a:gd name="connsiteX81" fmla="*/ 3069156 w 7392421"/>
              <a:gd name="connsiteY81" fmla="*/ 5224784 h 6858000"/>
              <a:gd name="connsiteX82" fmla="*/ 3069877 w 7392421"/>
              <a:gd name="connsiteY82" fmla="*/ 5225655 h 6858000"/>
              <a:gd name="connsiteX83" fmla="*/ 3070170 w 7392421"/>
              <a:gd name="connsiteY83" fmla="*/ 5224784 h 6858000"/>
              <a:gd name="connsiteX84" fmla="*/ 0 w 7392421"/>
              <a:gd name="connsiteY84" fmla="*/ 3728101 h 6858000"/>
              <a:gd name="connsiteX85" fmla="*/ 1014 w 7392421"/>
              <a:gd name="connsiteY85" fmla="*/ 3728101 h 6858000"/>
              <a:gd name="connsiteX86" fmla="*/ 293 w 7392421"/>
              <a:gd name="connsiteY86" fmla="*/ 3728972 h 6858000"/>
              <a:gd name="connsiteX87" fmla="*/ 1748249 w 7392421"/>
              <a:gd name="connsiteY87" fmla="*/ 900296 h 6858000"/>
              <a:gd name="connsiteX88" fmla="*/ 1750394 w 7392421"/>
              <a:gd name="connsiteY88" fmla="*/ 900296 h 6858000"/>
              <a:gd name="connsiteX89" fmla="*/ 1741171 w 7392421"/>
              <a:gd name="connsiteY89" fmla="*/ 901194 h 6858000"/>
              <a:gd name="connsiteX90" fmla="*/ 1738152 w 7392421"/>
              <a:gd name="connsiteY90" fmla="*/ 900900 h 6858000"/>
              <a:gd name="connsiteX91" fmla="*/ 1881554 w 7392421"/>
              <a:gd name="connsiteY91" fmla="*/ 886188 h 6858000"/>
              <a:gd name="connsiteX92" fmla="*/ 1912293 w 7392421"/>
              <a:gd name="connsiteY92" fmla="*/ 887026 h 6858000"/>
              <a:gd name="connsiteX93" fmla="*/ 1958933 w 7392421"/>
              <a:gd name="connsiteY93" fmla="*/ 894840 h 6858000"/>
              <a:gd name="connsiteX94" fmla="*/ 1961440 w 7392421"/>
              <a:gd name="connsiteY94" fmla="*/ 895896 h 6858000"/>
              <a:gd name="connsiteX95" fmla="*/ 1862047 w 7392421"/>
              <a:gd name="connsiteY95" fmla="*/ 895896 h 6858000"/>
              <a:gd name="connsiteX96" fmla="*/ 1840840 w 7392421"/>
              <a:gd name="connsiteY96" fmla="*/ 899749 h 6858000"/>
              <a:gd name="connsiteX97" fmla="*/ 1821936 w 7392421"/>
              <a:gd name="connsiteY97" fmla="*/ 894167 h 6858000"/>
              <a:gd name="connsiteX98" fmla="*/ 1844454 w 7392421"/>
              <a:gd name="connsiteY98" fmla="*/ 892607 h 6858000"/>
              <a:gd name="connsiteX99" fmla="*/ 1857174 w 7392421"/>
              <a:gd name="connsiteY99" fmla="*/ 890374 h 6858000"/>
              <a:gd name="connsiteX100" fmla="*/ 1881554 w 7392421"/>
              <a:gd name="connsiteY100" fmla="*/ 886188 h 6858000"/>
              <a:gd name="connsiteX101" fmla="*/ 1719279 w 7392421"/>
              <a:gd name="connsiteY101" fmla="*/ 884793 h 6858000"/>
              <a:gd name="connsiteX102" fmla="*/ 1738455 w 7392421"/>
              <a:gd name="connsiteY102" fmla="*/ 884793 h 6858000"/>
              <a:gd name="connsiteX103" fmla="*/ 1797815 w 7392421"/>
              <a:gd name="connsiteY103" fmla="*/ 890374 h 6858000"/>
              <a:gd name="connsiteX104" fmla="*/ 1737762 w 7392421"/>
              <a:gd name="connsiteY104" fmla="*/ 892482 h 6858000"/>
              <a:gd name="connsiteX105" fmla="*/ 1688889 w 7392421"/>
              <a:gd name="connsiteY105" fmla="*/ 892482 h 6858000"/>
              <a:gd name="connsiteX106" fmla="*/ 1722809 w 7392421"/>
              <a:gd name="connsiteY106" fmla="*/ 889133 h 6858000"/>
              <a:gd name="connsiteX107" fmla="*/ 1731289 w 7392421"/>
              <a:gd name="connsiteY107" fmla="*/ 886901 h 6858000"/>
              <a:gd name="connsiteX108" fmla="*/ 1645175 w 7392421"/>
              <a:gd name="connsiteY108" fmla="*/ 884793 h 6858000"/>
              <a:gd name="connsiteX109" fmla="*/ 1715727 w 7392421"/>
              <a:gd name="connsiteY109" fmla="*/ 884793 h 6858000"/>
              <a:gd name="connsiteX110" fmla="*/ 1667690 w 7392421"/>
              <a:gd name="connsiteY110" fmla="*/ 886901 h 6858000"/>
              <a:gd name="connsiteX111" fmla="*/ 1595610 w 7392421"/>
              <a:gd name="connsiteY111" fmla="*/ 886901 h 6858000"/>
              <a:gd name="connsiteX112" fmla="*/ 1594784 w 7392421"/>
              <a:gd name="connsiteY112" fmla="*/ 886834 h 6858000"/>
              <a:gd name="connsiteX113" fmla="*/ 1774961 w 7392421"/>
              <a:gd name="connsiteY113" fmla="*/ 491518 h 6858000"/>
              <a:gd name="connsiteX114" fmla="*/ 1774351 w 7392421"/>
              <a:gd name="connsiteY114" fmla="*/ 492814 h 6858000"/>
              <a:gd name="connsiteX115" fmla="*/ 1769849 w 7392421"/>
              <a:gd name="connsiteY115" fmla="*/ 491944 h 6858000"/>
              <a:gd name="connsiteX116" fmla="*/ 1982374 w 7392421"/>
              <a:gd name="connsiteY116" fmla="*/ 395710 h 6858000"/>
              <a:gd name="connsiteX117" fmla="*/ 1992974 w 7392421"/>
              <a:gd name="connsiteY117" fmla="*/ 397133 h 6858000"/>
              <a:gd name="connsiteX118" fmla="*/ 2005216 w 7392421"/>
              <a:gd name="connsiteY118" fmla="*/ 401518 h 6858000"/>
              <a:gd name="connsiteX119" fmla="*/ 1985984 w 7392421"/>
              <a:gd name="connsiteY119" fmla="*/ 397672 h 6858000"/>
              <a:gd name="connsiteX120" fmla="*/ 1980348 w 7392421"/>
              <a:gd name="connsiteY120" fmla="*/ 395982 h 6858000"/>
              <a:gd name="connsiteX121" fmla="*/ 1898608 w 7392421"/>
              <a:gd name="connsiteY121" fmla="*/ 46924 h 6858000"/>
              <a:gd name="connsiteX122" fmla="*/ 1906232 w 7392421"/>
              <a:gd name="connsiteY122" fmla="*/ 47706 h 6858000"/>
              <a:gd name="connsiteX123" fmla="*/ 1901691 w 7392421"/>
              <a:gd name="connsiteY123" fmla="*/ 51487 h 6858000"/>
              <a:gd name="connsiteX124" fmla="*/ 1898694 w 7392421"/>
              <a:gd name="connsiteY124" fmla="*/ 52622 h 6858000"/>
              <a:gd name="connsiteX125" fmla="*/ 1895454 w 7392421"/>
              <a:gd name="connsiteY125" fmla="*/ 51655 h 6858000"/>
              <a:gd name="connsiteX126" fmla="*/ 1893127 w 7392421"/>
              <a:gd name="connsiteY126" fmla="*/ 47486 h 6858000"/>
              <a:gd name="connsiteX127" fmla="*/ 2355584 w 7392421"/>
              <a:gd name="connsiteY127" fmla="*/ 38338 h 6858000"/>
              <a:gd name="connsiteX128" fmla="*/ 2354974 w 7392421"/>
              <a:gd name="connsiteY128" fmla="*/ 39445 h 6858000"/>
              <a:gd name="connsiteX129" fmla="*/ 2350472 w 7392421"/>
              <a:gd name="connsiteY129" fmla="*/ 38702 h 6858000"/>
              <a:gd name="connsiteX130" fmla="*/ 3146743 w 7392421"/>
              <a:gd name="connsiteY130" fmla="*/ 0 h 6858000"/>
              <a:gd name="connsiteX131" fmla="*/ 3202796 w 7392421"/>
              <a:gd name="connsiteY131" fmla="*/ 0 h 6858000"/>
              <a:gd name="connsiteX132" fmla="*/ 3202796 w 7392421"/>
              <a:gd name="connsiteY132" fmla="*/ 4543 h 6858000"/>
              <a:gd name="connsiteX133" fmla="*/ 3308828 w 7392421"/>
              <a:gd name="connsiteY133" fmla="*/ 4543 h 6858000"/>
              <a:gd name="connsiteX134" fmla="*/ 3334275 w 7392421"/>
              <a:gd name="connsiteY134" fmla="*/ 4543 h 6858000"/>
              <a:gd name="connsiteX135" fmla="*/ 3383051 w 7392421"/>
              <a:gd name="connsiteY135" fmla="*/ 559 h 6858000"/>
              <a:gd name="connsiteX136" fmla="*/ 3398101 w 7392421"/>
              <a:gd name="connsiteY136" fmla="*/ 0 h 6858000"/>
              <a:gd name="connsiteX137" fmla="*/ 7392421 w 7392421"/>
              <a:gd name="connsiteY137" fmla="*/ 0 h 6858000"/>
              <a:gd name="connsiteX138" fmla="*/ 7392421 w 7392421"/>
              <a:gd name="connsiteY138" fmla="*/ 6858000 h 6858000"/>
              <a:gd name="connsiteX139" fmla="*/ 2857168 w 7392421"/>
              <a:gd name="connsiteY139" fmla="*/ 6858000 h 6858000"/>
              <a:gd name="connsiteX140" fmla="*/ 2860240 w 7392421"/>
              <a:gd name="connsiteY140" fmla="*/ 6839268 h 6858000"/>
              <a:gd name="connsiteX141" fmla="*/ 2873493 w 7392421"/>
              <a:gd name="connsiteY141" fmla="*/ 6831079 h 6858000"/>
              <a:gd name="connsiteX142" fmla="*/ 2920147 w 7392421"/>
              <a:gd name="connsiteY142" fmla="*/ 6823372 h 6858000"/>
              <a:gd name="connsiteX143" fmla="*/ 2975283 w 7392421"/>
              <a:gd name="connsiteY143" fmla="*/ 6823372 h 6858000"/>
              <a:gd name="connsiteX144" fmla="*/ 3026178 w 7392421"/>
              <a:gd name="connsiteY144" fmla="*/ 6823372 h 6858000"/>
              <a:gd name="connsiteX145" fmla="*/ 3047384 w 7392421"/>
              <a:gd name="connsiteY145" fmla="*/ 6807959 h 6858000"/>
              <a:gd name="connsiteX146" fmla="*/ 3038903 w 7392421"/>
              <a:gd name="connsiteY146" fmla="*/ 6788692 h 6858000"/>
              <a:gd name="connsiteX147" fmla="*/ 3017697 w 7392421"/>
              <a:gd name="connsiteY147" fmla="*/ 6788692 h 6858000"/>
              <a:gd name="connsiteX148" fmla="*/ 2996489 w 7392421"/>
              <a:gd name="connsiteY148" fmla="*/ 6777131 h 6858000"/>
              <a:gd name="connsiteX149" fmla="*/ 2971042 w 7392421"/>
              <a:gd name="connsiteY149" fmla="*/ 6757864 h 6858000"/>
              <a:gd name="connsiteX150" fmla="*/ 2932870 w 7392421"/>
              <a:gd name="connsiteY150" fmla="*/ 6746304 h 6858000"/>
              <a:gd name="connsiteX151" fmla="*/ 2894699 w 7392421"/>
              <a:gd name="connsiteY151" fmla="*/ 6746304 h 6858000"/>
              <a:gd name="connsiteX152" fmla="*/ 2835322 w 7392421"/>
              <a:gd name="connsiteY152" fmla="*/ 6750157 h 6858000"/>
              <a:gd name="connsiteX153" fmla="*/ 2826839 w 7392421"/>
              <a:gd name="connsiteY153" fmla="*/ 6746304 h 6858000"/>
              <a:gd name="connsiteX154" fmla="*/ 2831081 w 7392421"/>
              <a:gd name="connsiteY154" fmla="*/ 6734743 h 6858000"/>
              <a:gd name="connsiteX155" fmla="*/ 2856528 w 7392421"/>
              <a:gd name="connsiteY155" fmla="*/ 6727037 h 6858000"/>
              <a:gd name="connsiteX156" fmla="*/ 2865010 w 7392421"/>
              <a:gd name="connsiteY156" fmla="*/ 6700063 h 6858000"/>
              <a:gd name="connsiteX157" fmla="*/ 2822598 w 7392421"/>
              <a:gd name="connsiteY157" fmla="*/ 6696209 h 6858000"/>
              <a:gd name="connsiteX158" fmla="*/ 2839564 w 7392421"/>
              <a:gd name="connsiteY158" fmla="*/ 6692356 h 6858000"/>
              <a:gd name="connsiteX159" fmla="*/ 2877734 w 7392421"/>
              <a:gd name="connsiteY159" fmla="*/ 6692356 h 6858000"/>
              <a:gd name="connsiteX160" fmla="*/ 2915906 w 7392421"/>
              <a:gd name="connsiteY160" fmla="*/ 6680796 h 6858000"/>
              <a:gd name="connsiteX161" fmla="*/ 2924389 w 7392421"/>
              <a:gd name="connsiteY161" fmla="*/ 6657675 h 6858000"/>
              <a:gd name="connsiteX162" fmla="*/ 2903182 w 7392421"/>
              <a:gd name="connsiteY162" fmla="*/ 6646115 h 6858000"/>
              <a:gd name="connsiteX163" fmla="*/ 2869251 w 7392421"/>
              <a:gd name="connsiteY163" fmla="*/ 6649968 h 6858000"/>
              <a:gd name="connsiteX164" fmla="*/ 2797151 w 7392421"/>
              <a:gd name="connsiteY164" fmla="*/ 6657675 h 6858000"/>
              <a:gd name="connsiteX165" fmla="*/ 2788668 w 7392421"/>
              <a:gd name="connsiteY165" fmla="*/ 6653822 h 6858000"/>
              <a:gd name="connsiteX166" fmla="*/ 2729290 w 7392421"/>
              <a:gd name="connsiteY166" fmla="*/ 6646115 h 6858000"/>
              <a:gd name="connsiteX167" fmla="*/ 2640224 w 7392421"/>
              <a:gd name="connsiteY167" fmla="*/ 6638408 h 6858000"/>
              <a:gd name="connsiteX168" fmla="*/ 2635982 w 7392421"/>
              <a:gd name="connsiteY168" fmla="*/ 6638408 h 6858000"/>
              <a:gd name="connsiteX169" fmla="*/ 2635982 w 7392421"/>
              <a:gd name="connsiteY169" fmla="*/ 6634555 h 6858000"/>
              <a:gd name="connsiteX170" fmla="*/ 2640224 w 7392421"/>
              <a:gd name="connsiteY170" fmla="*/ 6626848 h 6858000"/>
              <a:gd name="connsiteX171" fmla="*/ 2652948 w 7392421"/>
              <a:gd name="connsiteY171" fmla="*/ 6626848 h 6858000"/>
              <a:gd name="connsiteX172" fmla="*/ 2729290 w 7392421"/>
              <a:gd name="connsiteY172" fmla="*/ 6626848 h 6858000"/>
              <a:gd name="connsiteX173" fmla="*/ 2742014 w 7392421"/>
              <a:gd name="connsiteY173" fmla="*/ 6619141 h 6858000"/>
              <a:gd name="connsiteX174" fmla="*/ 2763220 w 7392421"/>
              <a:gd name="connsiteY174" fmla="*/ 6603727 h 6858000"/>
              <a:gd name="connsiteX175" fmla="*/ 2814115 w 7392421"/>
              <a:gd name="connsiteY175" fmla="*/ 6603727 h 6858000"/>
              <a:gd name="connsiteX176" fmla="*/ 2852287 w 7392421"/>
              <a:gd name="connsiteY176" fmla="*/ 6596020 h 6858000"/>
              <a:gd name="connsiteX177" fmla="*/ 2831081 w 7392421"/>
              <a:gd name="connsiteY177" fmla="*/ 6584460 h 6858000"/>
              <a:gd name="connsiteX178" fmla="*/ 2729290 w 7392421"/>
              <a:gd name="connsiteY178" fmla="*/ 6580607 h 6858000"/>
              <a:gd name="connsiteX179" fmla="*/ 2568123 w 7392421"/>
              <a:gd name="connsiteY179" fmla="*/ 6580607 h 6858000"/>
              <a:gd name="connsiteX180" fmla="*/ 2546916 w 7392421"/>
              <a:gd name="connsiteY180" fmla="*/ 6584460 h 6858000"/>
              <a:gd name="connsiteX181" fmla="*/ 2504504 w 7392421"/>
              <a:gd name="connsiteY181" fmla="*/ 6580607 h 6858000"/>
              <a:gd name="connsiteX182" fmla="*/ 2462091 w 7392421"/>
              <a:gd name="connsiteY182" fmla="*/ 6584460 h 6858000"/>
              <a:gd name="connsiteX183" fmla="*/ 2432402 w 7392421"/>
              <a:gd name="connsiteY183" fmla="*/ 6584460 h 6858000"/>
              <a:gd name="connsiteX184" fmla="*/ 2360301 w 7392421"/>
              <a:gd name="connsiteY184" fmla="*/ 6572900 h 6858000"/>
              <a:gd name="connsiteX185" fmla="*/ 2343335 w 7392421"/>
              <a:gd name="connsiteY185" fmla="*/ 6580607 h 6858000"/>
              <a:gd name="connsiteX186" fmla="*/ 2317888 w 7392421"/>
              <a:gd name="connsiteY186" fmla="*/ 6572900 h 6858000"/>
              <a:gd name="connsiteX187" fmla="*/ 2223860 w 7392421"/>
              <a:gd name="connsiteY187" fmla="*/ 6572900 h 6858000"/>
              <a:gd name="connsiteX188" fmla="*/ 2226954 w 7392421"/>
              <a:gd name="connsiteY188" fmla="*/ 6566806 h 6858000"/>
              <a:gd name="connsiteX189" fmla="*/ 2243914 w 7392421"/>
              <a:gd name="connsiteY189" fmla="*/ 6536434 h 6858000"/>
              <a:gd name="connsiteX190" fmla="*/ 2243914 w 7392421"/>
              <a:gd name="connsiteY190" fmla="*/ 6528842 h 6858000"/>
              <a:gd name="connsiteX191" fmla="*/ 2180314 w 7392421"/>
              <a:gd name="connsiteY191" fmla="*/ 6490877 h 6858000"/>
              <a:gd name="connsiteX192" fmla="*/ 1959834 w 7392421"/>
              <a:gd name="connsiteY192" fmla="*/ 6490877 h 6858000"/>
              <a:gd name="connsiteX193" fmla="*/ 1942874 w 7392421"/>
              <a:gd name="connsiteY193" fmla="*/ 6483284 h 6858000"/>
              <a:gd name="connsiteX194" fmla="*/ 1959834 w 7392421"/>
              <a:gd name="connsiteY194" fmla="*/ 6479487 h 6858000"/>
              <a:gd name="connsiteX195" fmla="*/ 2010714 w 7392421"/>
              <a:gd name="connsiteY195" fmla="*/ 6468098 h 6858000"/>
              <a:gd name="connsiteX196" fmla="*/ 2154873 w 7392421"/>
              <a:gd name="connsiteY196" fmla="*/ 6418744 h 6858000"/>
              <a:gd name="connsiteX197" fmla="*/ 2239673 w 7392421"/>
              <a:gd name="connsiteY197" fmla="*/ 6414948 h 6858000"/>
              <a:gd name="connsiteX198" fmla="*/ 2294793 w 7392421"/>
              <a:gd name="connsiteY198" fmla="*/ 6414948 h 6858000"/>
              <a:gd name="connsiteX199" fmla="*/ 2345673 w 7392421"/>
              <a:gd name="connsiteY199" fmla="*/ 6407355 h 6858000"/>
              <a:gd name="connsiteX200" fmla="*/ 2366873 w 7392421"/>
              <a:gd name="connsiteY200" fmla="*/ 6399762 h 6858000"/>
              <a:gd name="connsiteX201" fmla="*/ 2345673 w 7392421"/>
              <a:gd name="connsiteY201" fmla="*/ 6392169 h 6858000"/>
              <a:gd name="connsiteX202" fmla="*/ 2197274 w 7392421"/>
              <a:gd name="connsiteY202" fmla="*/ 6399762 h 6858000"/>
              <a:gd name="connsiteX203" fmla="*/ 2133674 w 7392421"/>
              <a:gd name="connsiteY203" fmla="*/ 6376983 h 6858000"/>
              <a:gd name="connsiteX204" fmla="*/ 2133674 w 7392421"/>
              <a:gd name="connsiteY204" fmla="*/ 6369390 h 6858000"/>
              <a:gd name="connsiteX205" fmla="*/ 2137913 w 7392421"/>
              <a:gd name="connsiteY205" fmla="*/ 6354204 h 6858000"/>
              <a:gd name="connsiteX206" fmla="*/ 2176073 w 7392421"/>
              <a:gd name="connsiteY206" fmla="*/ 6354204 h 6858000"/>
              <a:gd name="connsiteX207" fmla="*/ 2201513 w 7392421"/>
              <a:gd name="connsiteY207" fmla="*/ 6346611 h 6858000"/>
              <a:gd name="connsiteX208" fmla="*/ 2205753 w 7392421"/>
              <a:gd name="connsiteY208" fmla="*/ 6339018 h 6858000"/>
              <a:gd name="connsiteX209" fmla="*/ 2197274 w 7392421"/>
              <a:gd name="connsiteY209" fmla="*/ 6335222 h 6858000"/>
              <a:gd name="connsiteX210" fmla="*/ 2159113 w 7392421"/>
              <a:gd name="connsiteY210" fmla="*/ 6335222 h 6858000"/>
              <a:gd name="connsiteX211" fmla="*/ 2146394 w 7392421"/>
              <a:gd name="connsiteY211" fmla="*/ 6327629 h 6858000"/>
              <a:gd name="connsiteX212" fmla="*/ 2154873 w 7392421"/>
              <a:gd name="connsiteY212" fmla="*/ 6320036 h 6858000"/>
              <a:gd name="connsiteX213" fmla="*/ 2205753 w 7392421"/>
              <a:gd name="connsiteY213" fmla="*/ 6301054 h 6858000"/>
              <a:gd name="connsiteX214" fmla="*/ 2286313 w 7392421"/>
              <a:gd name="connsiteY214" fmla="*/ 6285868 h 6858000"/>
              <a:gd name="connsiteX215" fmla="*/ 2286313 w 7392421"/>
              <a:gd name="connsiteY215" fmla="*/ 6282071 h 6858000"/>
              <a:gd name="connsiteX216" fmla="*/ 2286313 w 7392421"/>
              <a:gd name="connsiteY216" fmla="*/ 6274478 h 6858000"/>
              <a:gd name="connsiteX217" fmla="*/ 2269353 w 7392421"/>
              <a:gd name="connsiteY217" fmla="*/ 6274478 h 6858000"/>
              <a:gd name="connsiteX218" fmla="*/ 2256633 w 7392421"/>
              <a:gd name="connsiteY218" fmla="*/ 6251700 h 6858000"/>
              <a:gd name="connsiteX219" fmla="*/ 2252393 w 7392421"/>
              <a:gd name="connsiteY219" fmla="*/ 6240310 h 6858000"/>
              <a:gd name="connsiteX220" fmla="*/ 2214234 w 7392421"/>
              <a:gd name="connsiteY220" fmla="*/ 6228921 h 6858000"/>
              <a:gd name="connsiteX221" fmla="*/ 2243914 w 7392421"/>
              <a:gd name="connsiteY221" fmla="*/ 6228921 h 6858000"/>
              <a:gd name="connsiteX222" fmla="*/ 2248153 w 7392421"/>
              <a:gd name="connsiteY222" fmla="*/ 6217531 h 6858000"/>
              <a:gd name="connsiteX223" fmla="*/ 2248153 w 7392421"/>
              <a:gd name="connsiteY223" fmla="*/ 6209938 h 6858000"/>
              <a:gd name="connsiteX224" fmla="*/ 2252393 w 7392421"/>
              <a:gd name="connsiteY224" fmla="*/ 6209938 h 6858000"/>
              <a:gd name="connsiteX225" fmla="*/ 2294793 w 7392421"/>
              <a:gd name="connsiteY225" fmla="*/ 6213735 h 6858000"/>
              <a:gd name="connsiteX226" fmla="*/ 2303273 w 7392421"/>
              <a:gd name="connsiteY226" fmla="*/ 6209938 h 6858000"/>
              <a:gd name="connsiteX227" fmla="*/ 2299033 w 7392421"/>
              <a:gd name="connsiteY227" fmla="*/ 6202346 h 6858000"/>
              <a:gd name="connsiteX228" fmla="*/ 2273593 w 7392421"/>
              <a:gd name="connsiteY228" fmla="*/ 6187160 h 6858000"/>
              <a:gd name="connsiteX229" fmla="*/ 2269353 w 7392421"/>
              <a:gd name="connsiteY229" fmla="*/ 6168177 h 6858000"/>
              <a:gd name="connsiteX230" fmla="*/ 2277833 w 7392421"/>
              <a:gd name="connsiteY230" fmla="*/ 6156788 h 6858000"/>
              <a:gd name="connsiteX231" fmla="*/ 2299033 w 7392421"/>
              <a:gd name="connsiteY231" fmla="*/ 6156788 h 6858000"/>
              <a:gd name="connsiteX232" fmla="*/ 2349913 w 7392421"/>
              <a:gd name="connsiteY232" fmla="*/ 6171974 h 6858000"/>
              <a:gd name="connsiteX233" fmla="*/ 2371112 w 7392421"/>
              <a:gd name="connsiteY233" fmla="*/ 6164381 h 6858000"/>
              <a:gd name="connsiteX234" fmla="*/ 2383832 w 7392421"/>
              <a:gd name="connsiteY234" fmla="*/ 6141602 h 6858000"/>
              <a:gd name="connsiteX235" fmla="*/ 2421992 w 7392421"/>
              <a:gd name="connsiteY235" fmla="*/ 6134009 h 6858000"/>
              <a:gd name="connsiteX236" fmla="*/ 2455913 w 7392421"/>
              <a:gd name="connsiteY236" fmla="*/ 6137806 h 6858000"/>
              <a:gd name="connsiteX237" fmla="*/ 2464392 w 7392421"/>
              <a:gd name="connsiteY237" fmla="*/ 6126416 h 6858000"/>
              <a:gd name="connsiteX238" fmla="*/ 2455913 w 7392421"/>
              <a:gd name="connsiteY238" fmla="*/ 6115027 h 6858000"/>
              <a:gd name="connsiteX239" fmla="*/ 2443193 w 7392421"/>
              <a:gd name="connsiteY239" fmla="*/ 6118823 h 6858000"/>
              <a:gd name="connsiteX240" fmla="*/ 2392313 w 7392421"/>
              <a:gd name="connsiteY240" fmla="*/ 6107434 h 6858000"/>
              <a:gd name="connsiteX241" fmla="*/ 2388072 w 7392421"/>
              <a:gd name="connsiteY241" fmla="*/ 6084655 h 6858000"/>
              <a:gd name="connsiteX242" fmla="*/ 2349913 w 7392421"/>
              <a:gd name="connsiteY242" fmla="*/ 6084655 h 6858000"/>
              <a:gd name="connsiteX243" fmla="*/ 2315993 w 7392421"/>
              <a:gd name="connsiteY243" fmla="*/ 6080859 h 6858000"/>
              <a:gd name="connsiteX244" fmla="*/ 2307778 w 7392421"/>
              <a:gd name="connsiteY244" fmla="*/ 6076647 h 6858000"/>
              <a:gd name="connsiteX245" fmla="*/ 2303001 w 7392421"/>
              <a:gd name="connsiteY245" fmla="*/ 6077973 h 6858000"/>
              <a:gd name="connsiteX246" fmla="*/ 2306070 w 7392421"/>
              <a:gd name="connsiteY246" fmla="*/ 6071704 h 6858000"/>
              <a:gd name="connsiteX247" fmla="*/ 2297589 w 7392421"/>
              <a:gd name="connsiteY247" fmla="*/ 6047454 h 6858000"/>
              <a:gd name="connsiteX248" fmla="*/ 2276383 w 7392421"/>
              <a:gd name="connsiteY248" fmla="*/ 6047454 h 6858000"/>
              <a:gd name="connsiteX249" fmla="*/ 2255176 w 7392421"/>
              <a:gd name="connsiteY249" fmla="*/ 6032903 h 6858000"/>
              <a:gd name="connsiteX250" fmla="*/ 2229728 w 7392421"/>
              <a:gd name="connsiteY250" fmla="*/ 6008653 h 6858000"/>
              <a:gd name="connsiteX251" fmla="*/ 2191556 w 7392421"/>
              <a:gd name="connsiteY251" fmla="*/ 5994103 h 6858000"/>
              <a:gd name="connsiteX252" fmla="*/ 2153385 w 7392421"/>
              <a:gd name="connsiteY252" fmla="*/ 5994103 h 6858000"/>
              <a:gd name="connsiteX253" fmla="*/ 2094008 w 7392421"/>
              <a:gd name="connsiteY253" fmla="*/ 5998953 h 6858000"/>
              <a:gd name="connsiteX254" fmla="*/ 2085525 w 7392421"/>
              <a:gd name="connsiteY254" fmla="*/ 5994103 h 6858000"/>
              <a:gd name="connsiteX255" fmla="*/ 2089767 w 7392421"/>
              <a:gd name="connsiteY255" fmla="*/ 5979552 h 6858000"/>
              <a:gd name="connsiteX256" fmla="*/ 2115214 w 7392421"/>
              <a:gd name="connsiteY256" fmla="*/ 5969853 h 6858000"/>
              <a:gd name="connsiteX257" fmla="*/ 2123696 w 7392421"/>
              <a:gd name="connsiteY257" fmla="*/ 5935902 h 6858000"/>
              <a:gd name="connsiteX258" fmla="*/ 2081284 w 7392421"/>
              <a:gd name="connsiteY258" fmla="*/ 5931052 h 6858000"/>
              <a:gd name="connsiteX259" fmla="*/ 2098250 w 7392421"/>
              <a:gd name="connsiteY259" fmla="*/ 5926202 h 6858000"/>
              <a:gd name="connsiteX260" fmla="*/ 2136420 w 7392421"/>
              <a:gd name="connsiteY260" fmla="*/ 5926202 h 6858000"/>
              <a:gd name="connsiteX261" fmla="*/ 2174592 w 7392421"/>
              <a:gd name="connsiteY261" fmla="*/ 5911652 h 6858000"/>
              <a:gd name="connsiteX262" fmla="*/ 2183075 w 7392421"/>
              <a:gd name="connsiteY262" fmla="*/ 5882551 h 6858000"/>
              <a:gd name="connsiteX263" fmla="*/ 2161868 w 7392421"/>
              <a:gd name="connsiteY263" fmla="*/ 5868002 h 6858000"/>
              <a:gd name="connsiteX264" fmla="*/ 2127937 w 7392421"/>
              <a:gd name="connsiteY264" fmla="*/ 5872851 h 6858000"/>
              <a:gd name="connsiteX265" fmla="*/ 2055837 w 7392421"/>
              <a:gd name="connsiteY265" fmla="*/ 5882551 h 6858000"/>
              <a:gd name="connsiteX266" fmla="*/ 2047354 w 7392421"/>
              <a:gd name="connsiteY266" fmla="*/ 5877702 h 6858000"/>
              <a:gd name="connsiteX267" fmla="*/ 1987976 w 7392421"/>
              <a:gd name="connsiteY267" fmla="*/ 5868002 h 6858000"/>
              <a:gd name="connsiteX268" fmla="*/ 1953832 w 7392421"/>
              <a:gd name="connsiteY268" fmla="*/ 5861494 h 6858000"/>
              <a:gd name="connsiteX269" fmla="*/ 1965665 w 7392421"/>
              <a:gd name="connsiteY269" fmla="*/ 5858291 h 6858000"/>
              <a:gd name="connsiteX270" fmla="*/ 1985274 w 7392421"/>
              <a:gd name="connsiteY270" fmla="*/ 5849274 h 6858000"/>
              <a:gd name="connsiteX271" fmla="*/ 1991104 w 7392421"/>
              <a:gd name="connsiteY271" fmla="*/ 5845003 h 6858000"/>
              <a:gd name="connsiteX272" fmla="*/ 1991786 w 7392421"/>
              <a:gd name="connsiteY272" fmla="*/ 5843171 h 6858000"/>
              <a:gd name="connsiteX273" fmla="*/ 1995929 w 7392421"/>
              <a:gd name="connsiteY273" fmla="*/ 5842539 h 6858000"/>
              <a:gd name="connsiteX274" fmla="*/ 2000700 w 7392421"/>
              <a:gd name="connsiteY274" fmla="*/ 5834051 h 6858000"/>
              <a:gd name="connsiteX275" fmla="*/ 2021906 w 7392421"/>
              <a:gd name="connsiteY275" fmla="*/ 5814651 h 6858000"/>
              <a:gd name="connsiteX276" fmla="*/ 2072801 w 7392421"/>
              <a:gd name="connsiteY276" fmla="*/ 5814651 h 6858000"/>
              <a:gd name="connsiteX277" fmla="*/ 2110973 w 7392421"/>
              <a:gd name="connsiteY277" fmla="*/ 5804950 h 6858000"/>
              <a:gd name="connsiteX278" fmla="*/ 2089767 w 7392421"/>
              <a:gd name="connsiteY278" fmla="*/ 5790401 h 6858000"/>
              <a:gd name="connsiteX279" fmla="*/ 1987976 w 7392421"/>
              <a:gd name="connsiteY279" fmla="*/ 5785551 h 6858000"/>
              <a:gd name="connsiteX280" fmla="*/ 1826809 w 7392421"/>
              <a:gd name="connsiteY280" fmla="*/ 5785551 h 6858000"/>
              <a:gd name="connsiteX281" fmla="*/ 1805602 w 7392421"/>
              <a:gd name="connsiteY281" fmla="*/ 5790401 h 6858000"/>
              <a:gd name="connsiteX282" fmla="*/ 1763190 w 7392421"/>
              <a:gd name="connsiteY282" fmla="*/ 5785551 h 6858000"/>
              <a:gd name="connsiteX283" fmla="*/ 1720777 w 7392421"/>
              <a:gd name="connsiteY283" fmla="*/ 5790401 h 6858000"/>
              <a:gd name="connsiteX284" fmla="*/ 1691088 w 7392421"/>
              <a:gd name="connsiteY284" fmla="*/ 5790401 h 6858000"/>
              <a:gd name="connsiteX285" fmla="*/ 1618987 w 7392421"/>
              <a:gd name="connsiteY285" fmla="*/ 5775851 h 6858000"/>
              <a:gd name="connsiteX286" fmla="*/ 1602021 w 7392421"/>
              <a:gd name="connsiteY286" fmla="*/ 5785551 h 6858000"/>
              <a:gd name="connsiteX287" fmla="*/ 1576574 w 7392421"/>
              <a:gd name="connsiteY287" fmla="*/ 5775851 h 6858000"/>
              <a:gd name="connsiteX288" fmla="*/ 1428130 w 7392421"/>
              <a:gd name="connsiteY288" fmla="*/ 5775851 h 6858000"/>
              <a:gd name="connsiteX289" fmla="*/ 1357618 w 7392421"/>
              <a:gd name="connsiteY289" fmla="*/ 5775244 h 6858000"/>
              <a:gd name="connsiteX290" fmla="*/ 1317117 w 7392421"/>
              <a:gd name="connsiteY290" fmla="*/ 5772911 h 6858000"/>
              <a:gd name="connsiteX291" fmla="*/ 1318325 w 7392421"/>
              <a:gd name="connsiteY291" fmla="*/ 5772719 h 6858000"/>
              <a:gd name="connsiteX292" fmla="*/ 1373462 w 7392421"/>
              <a:gd name="connsiteY292" fmla="*/ 5772719 h 6858000"/>
              <a:gd name="connsiteX293" fmla="*/ 1407392 w 7392421"/>
              <a:gd name="connsiteY293" fmla="*/ 5769821 h 6858000"/>
              <a:gd name="connsiteX294" fmla="*/ 1420116 w 7392421"/>
              <a:gd name="connsiteY294" fmla="*/ 5766924 h 6858000"/>
              <a:gd name="connsiteX295" fmla="*/ 1471012 w 7392421"/>
              <a:gd name="connsiteY295" fmla="*/ 5766924 h 6858000"/>
              <a:gd name="connsiteX296" fmla="*/ 1526148 w 7392421"/>
              <a:gd name="connsiteY296" fmla="*/ 5766924 h 6858000"/>
              <a:gd name="connsiteX297" fmla="*/ 1581284 w 7392421"/>
              <a:gd name="connsiteY297" fmla="*/ 5766924 h 6858000"/>
              <a:gd name="connsiteX298" fmla="*/ 1606731 w 7392421"/>
              <a:gd name="connsiteY298" fmla="*/ 5761128 h 6858000"/>
              <a:gd name="connsiteX299" fmla="*/ 1644903 w 7392421"/>
              <a:gd name="connsiteY299" fmla="*/ 5761128 h 6858000"/>
              <a:gd name="connsiteX300" fmla="*/ 1661868 w 7392421"/>
              <a:gd name="connsiteY300" fmla="*/ 5761128 h 6858000"/>
              <a:gd name="connsiteX301" fmla="*/ 1708522 w 7392421"/>
              <a:gd name="connsiteY301" fmla="*/ 5764026 h 6858000"/>
              <a:gd name="connsiteX302" fmla="*/ 1725487 w 7392421"/>
              <a:gd name="connsiteY302" fmla="*/ 5755332 h 6858000"/>
              <a:gd name="connsiteX303" fmla="*/ 1742451 w 7392421"/>
              <a:gd name="connsiteY303" fmla="*/ 5755332 h 6858000"/>
              <a:gd name="connsiteX304" fmla="*/ 1746693 w 7392421"/>
              <a:gd name="connsiteY304" fmla="*/ 5749537 h 6858000"/>
              <a:gd name="connsiteX305" fmla="*/ 1801829 w 7392421"/>
              <a:gd name="connsiteY305" fmla="*/ 5749537 h 6858000"/>
              <a:gd name="connsiteX306" fmla="*/ 1801829 w 7392421"/>
              <a:gd name="connsiteY306" fmla="*/ 5755332 h 6858000"/>
              <a:gd name="connsiteX307" fmla="*/ 1907861 w 7392421"/>
              <a:gd name="connsiteY307" fmla="*/ 5755332 h 6858000"/>
              <a:gd name="connsiteX308" fmla="*/ 1933309 w 7392421"/>
              <a:gd name="connsiteY308" fmla="*/ 5755332 h 6858000"/>
              <a:gd name="connsiteX309" fmla="*/ 2030858 w 7392421"/>
              <a:gd name="connsiteY309" fmla="*/ 5749537 h 6858000"/>
              <a:gd name="connsiteX310" fmla="*/ 2030858 w 7392421"/>
              <a:gd name="connsiteY310" fmla="*/ 5740843 h 6858000"/>
              <a:gd name="connsiteX311" fmla="*/ 2035098 w 7392421"/>
              <a:gd name="connsiteY311" fmla="*/ 5737945 h 6858000"/>
              <a:gd name="connsiteX312" fmla="*/ 2043581 w 7392421"/>
              <a:gd name="connsiteY312" fmla="*/ 5740843 h 6858000"/>
              <a:gd name="connsiteX313" fmla="*/ 2124166 w 7392421"/>
              <a:gd name="connsiteY313" fmla="*/ 5740843 h 6858000"/>
              <a:gd name="connsiteX314" fmla="*/ 2141130 w 7392421"/>
              <a:gd name="connsiteY314" fmla="*/ 5746639 h 6858000"/>
              <a:gd name="connsiteX315" fmla="*/ 2170819 w 7392421"/>
              <a:gd name="connsiteY315" fmla="*/ 5746639 h 6858000"/>
              <a:gd name="connsiteX316" fmla="*/ 2200508 w 7392421"/>
              <a:gd name="connsiteY316" fmla="*/ 5735047 h 6858000"/>
              <a:gd name="connsiteX317" fmla="*/ 2213231 w 7392421"/>
              <a:gd name="connsiteY317" fmla="*/ 5732149 h 6858000"/>
              <a:gd name="connsiteX318" fmla="*/ 2230197 w 7392421"/>
              <a:gd name="connsiteY318" fmla="*/ 5732149 h 6858000"/>
              <a:gd name="connsiteX319" fmla="*/ 2234438 w 7392421"/>
              <a:gd name="connsiteY319" fmla="*/ 5729252 h 6858000"/>
              <a:gd name="connsiteX320" fmla="*/ 2230197 w 7392421"/>
              <a:gd name="connsiteY320" fmla="*/ 5723456 h 6858000"/>
              <a:gd name="connsiteX321" fmla="*/ 2179302 w 7392421"/>
              <a:gd name="connsiteY321" fmla="*/ 5717660 h 6858000"/>
              <a:gd name="connsiteX322" fmla="*/ 2166578 w 7392421"/>
              <a:gd name="connsiteY322" fmla="*/ 5711865 h 6858000"/>
              <a:gd name="connsiteX323" fmla="*/ 2128407 w 7392421"/>
              <a:gd name="connsiteY323" fmla="*/ 5700273 h 6858000"/>
              <a:gd name="connsiteX324" fmla="*/ 2119924 w 7392421"/>
              <a:gd name="connsiteY324" fmla="*/ 5703171 h 6858000"/>
              <a:gd name="connsiteX325" fmla="*/ 2111441 w 7392421"/>
              <a:gd name="connsiteY325" fmla="*/ 5697375 h 6858000"/>
              <a:gd name="connsiteX326" fmla="*/ 2073271 w 7392421"/>
              <a:gd name="connsiteY326" fmla="*/ 5682886 h 6858000"/>
              <a:gd name="connsiteX327" fmla="*/ 2043581 w 7392421"/>
              <a:gd name="connsiteY327" fmla="*/ 5691580 h 6858000"/>
              <a:gd name="connsiteX328" fmla="*/ 2039340 w 7392421"/>
              <a:gd name="connsiteY328" fmla="*/ 5688682 h 6858000"/>
              <a:gd name="connsiteX329" fmla="*/ 2009652 w 7392421"/>
              <a:gd name="connsiteY329" fmla="*/ 5688682 h 6858000"/>
              <a:gd name="connsiteX330" fmla="*/ 1950274 w 7392421"/>
              <a:gd name="connsiteY330" fmla="*/ 5697375 h 6858000"/>
              <a:gd name="connsiteX331" fmla="*/ 1946033 w 7392421"/>
              <a:gd name="connsiteY331" fmla="*/ 5691580 h 6858000"/>
              <a:gd name="connsiteX332" fmla="*/ 1937550 w 7392421"/>
              <a:gd name="connsiteY332" fmla="*/ 5665499 h 6858000"/>
              <a:gd name="connsiteX333" fmla="*/ 1907861 w 7392421"/>
              <a:gd name="connsiteY333" fmla="*/ 5665499 h 6858000"/>
              <a:gd name="connsiteX334" fmla="*/ 1899378 w 7392421"/>
              <a:gd name="connsiteY334" fmla="*/ 5677090 h 6858000"/>
              <a:gd name="connsiteX335" fmla="*/ 1873931 w 7392421"/>
              <a:gd name="connsiteY335" fmla="*/ 5688682 h 6858000"/>
              <a:gd name="connsiteX336" fmla="*/ 1865448 w 7392421"/>
              <a:gd name="connsiteY336" fmla="*/ 5691580 h 6858000"/>
              <a:gd name="connsiteX337" fmla="*/ 1848483 w 7392421"/>
              <a:gd name="connsiteY337" fmla="*/ 5691580 h 6858000"/>
              <a:gd name="connsiteX338" fmla="*/ 1831519 w 7392421"/>
              <a:gd name="connsiteY338" fmla="*/ 5691580 h 6858000"/>
              <a:gd name="connsiteX339" fmla="*/ 1823036 w 7392421"/>
              <a:gd name="connsiteY339" fmla="*/ 5697375 h 6858000"/>
              <a:gd name="connsiteX340" fmla="*/ 1818795 w 7392421"/>
              <a:gd name="connsiteY340" fmla="*/ 5714762 h 6858000"/>
              <a:gd name="connsiteX341" fmla="*/ 1801829 w 7392421"/>
              <a:gd name="connsiteY341" fmla="*/ 5714762 h 6858000"/>
              <a:gd name="connsiteX342" fmla="*/ 1797588 w 7392421"/>
              <a:gd name="connsiteY342" fmla="*/ 5706069 h 6858000"/>
              <a:gd name="connsiteX343" fmla="*/ 1763658 w 7392421"/>
              <a:gd name="connsiteY343" fmla="*/ 5697375 h 6858000"/>
              <a:gd name="connsiteX344" fmla="*/ 1755176 w 7392421"/>
              <a:gd name="connsiteY344" fmla="*/ 5700273 h 6858000"/>
              <a:gd name="connsiteX345" fmla="*/ 1738210 w 7392421"/>
              <a:gd name="connsiteY345" fmla="*/ 5700273 h 6858000"/>
              <a:gd name="connsiteX346" fmla="*/ 1729728 w 7392421"/>
              <a:gd name="connsiteY346" fmla="*/ 5706069 h 6858000"/>
              <a:gd name="connsiteX347" fmla="*/ 1725487 w 7392421"/>
              <a:gd name="connsiteY347" fmla="*/ 5697375 h 6858000"/>
              <a:gd name="connsiteX348" fmla="*/ 1721245 w 7392421"/>
              <a:gd name="connsiteY348" fmla="*/ 5697375 h 6858000"/>
              <a:gd name="connsiteX349" fmla="*/ 1683074 w 7392421"/>
              <a:gd name="connsiteY349" fmla="*/ 5703171 h 6858000"/>
              <a:gd name="connsiteX350" fmla="*/ 1640662 w 7392421"/>
              <a:gd name="connsiteY350" fmla="*/ 5697375 h 6858000"/>
              <a:gd name="connsiteX351" fmla="*/ 1598250 w 7392421"/>
              <a:gd name="connsiteY351" fmla="*/ 5700273 h 6858000"/>
              <a:gd name="connsiteX352" fmla="*/ 1547354 w 7392421"/>
              <a:gd name="connsiteY352" fmla="*/ 5700273 h 6858000"/>
              <a:gd name="connsiteX353" fmla="*/ 1543112 w 7392421"/>
              <a:gd name="connsiteY353" fmla="*/ 5700273 h 6858000"/>
              <a:gd name="connsiteX354" fmla="*/ 1543112 w 7392421"/>
              <a:gd name="connsiteY354" fmla="*/ 5703171 h 6858000"/>
              <a:gd name="connsiteX355" fmla="*/ 1555835 w 7392421"/>
              <a:gd name="connsiteY355" fmla="*/ 5708967 h 6858000"/>
              <a:gd name="connsiteX356" fmla="*/ 1564318 w 7392421"/>
              <a:gd name="connsiteY356" fmla="*/ 5714762 h 6858000"/>
              <a:gd name="connsiteX357" fmla="*/ 1551595 w 7392421"/>
              <a:gd name="connsiteY357" fmla="*/ 5717660 h 6858000"/>
              <a:gd name="connsiteX358" fmla="*/ 1581284 w 7392421"/>
              <a:gd name="connsiteY358" fmla="*/ 5726354 h 6858000"/>
              <a:gd name="connsiteX359" fmla="*/ 1594008 w 7392421"/>
              <a:gd name="connsiteY359" fmla="*/ 5732149 h 6858000"/>
              <a:gd name="connsiteX360" fmla="*/ 1581284 w 7392421"/>
              <a:gd name="connsiteY360" fmla="*/ 5737945 h 6858000"/>
              <a:gd name="connsiteX361" fmla="*/ 1551595 w 7392421"/>
              <a:gd name="connsiteY361" fmla="*/ 5732149 h 6858000"/>
              <a:gd name="connsiteX362" fmla="*/ 1543112 w 7392421"/>
              <a:gd name="connsiteY362" fmla="*/ 5732149 h 6858000"/>
              <a:gd name="connsiteX363" fmla="*/ 1496458 w 7392421"/>
              <a:gd name="connsiteY363" fmla="*/ 5737945 h 6858000"/>
              <a:gd name="connsiteX364" fmla="*/ 1466770 w 7392421"/>
              <a:gd name="connsiteY364" fmla="*/ 5732149 h 6858000"/>
              <a:gd name="connsiteX365" fmla="*/ 1462529 w 7392421"/>
              <a:gd name="connsiteY365" fmla="*/ 5732149 h 6858000"/>
              <a:gd name="connsiteX366" fmla="*/ 1428598 w 7392421"/>
              <a:gd name="connsiteY366" fmla="*/ 5737945 h 6858000"/>
              <a:gd name="connsiteX367" fmla="*/ 1405272 w 7392421"/>
              <a:gd name="connsiteY367" fmla="*/ 5733237 h 6858000"/>
              <a:gd name="connsiteX368" fmla="*/ 1388855 w 7392421"/>
              <a:gd name="connsiteY368" fmla="*/ 5728393 h 6858000"/>
              <a:gd name="connsiteX369" fmla="*/ 1394598 w 7392421"/>
              <a:gd name="connsiteY369" fmla="*/ 5725988 h 6858000"/>
              <a:gd name="connsiteX370" fmla="*/ 1400960 w 7392421"/>
              <a:gd name="connsiteY370" fmla="*/ 5717995 h 6858000"/>
              <a:gd name="connsiteX371" fmla="*/ 1426407 w 7392421"/>
              <a:gd name="connsiteY371" fmla="*/ 5710892 h 6858000"/>
              <a:gd name="connsiteX372" fmla="*/ 1400960 w 7392421"/>
              <a:gd name="connsiteY372" fmla="*/ 5693132 h 6858000"/>
              <a:gd name="connsiteX373" fmla="*/ 1379753 w 7392421"/>
              <a:gd name="connsiteY373" fmla="*/ 5682476 h 6858000"/>
              <a:gd name="connsiteX374" fmla="*/ 1371270 w 7392421"/>
              <a:gd name="connsiteY374" fmla="*/ 5678923 h 6858000"/>
              <a:gd name="connsiteX375" fmla="*/ 1350064 w 7392421"/>
              <a:gd name="connsiteY375" fmla="*/ 5686028 h 6858000"/>
              <a:gd name="connsiteX376" fmla="*/ 1345824 w 7392421"/>
              <a:gd name="connsiteY376" fmla="*/ 5700236 h 6858000"/>
              <a:gd name="connsiteX377" fmla="*/ 1341583 w 7392421"/>
              <a:gd name="connsiteY377" fmla="*/ 5703788 h 6858000"/>
              <a:gd name="connsiteX378" fmla="*/ 1341583 w 7392421"/>
              <a:gd name="connsiteY378" fmla="*/ 5686028 h 6858000"/>
              <a:gd name="connsiteX379" fmla="*/ 1333100 w 7392421"/>
              <a:gd name="connsiteY379" fmla="*/ 5678923 h 6858000"/>
              <a:gd name="connsiteX380" fmla="*/ 1299170 w 7392421"/>
              <a:gd name="connsiteY380" fmla="*/ 5675371 h 6858000"/>
              <a:gd name="connsiteX381" fmla="*/ 1299170 w 7392421"/>
              <a:gd name="connsiteY381" fmla="*/ 5671819 h 6858000"/>
              <a:gd name="connsiteX382" fmla="*/ 1298563 w 7392421"/>
              <a:gd name="connsiteY382" fmla="*/ 5672327 h 6858000"/>
              <a:gd name="connsiteX383" fmla="*/ 1294928 w 7392421"/>
              <a:gd name="connsiteY383" fmla="*/ 5654059 h 6858000"/>
              <a:gd name="connsiteX384" fmla="*/ 1277964 w 7392421"/>
              <a:gd name="connsiteY384" fmla="*/ 5629195 h 6858000"/>
              <a:gd name="connsiteX385" fmla="*/ 1316134 w 7392421"/>
              <a:gd name="connsiteY385" fmla="*/ 5625643 h 6858000"/>
              <a:gd name="connsiteX386" fmla="*/ 1354306 w 7392421"/>
              <a:gd name="connsiteY386" fmla="*/ 5622092 h 6858000"/>
              <a:gd name="connsiteX387" fmla="*/ 1400960 w 7392421"/>
              <a:gd name="connsiteY387" fmla="*/ 5622092 h 6858000"/>
              <a:gd name="connsiteX388" fmla="*/ 1413683 w 7392421"/>
              <a:gd name="connsiteY388" fmla="*/ 5625643 h 6858000"/>
              <a:gd name="connsiteX389" fmla="*/ 1464579 w 7392421"/>
              <a:gd name="connsiteY389" fmla="*/ 5625643 h 6858000"/>
              <a:gd name="connsiteX390" fmla="*/ 1473061 w 7392421"/>
              <a:gd name="connsiteY390" fmla="*/ 5622092 h 6858000"/>
              <a:gd name="connsiteX391" fmla="*/ 1511233 w 7392421"/>
              <a:gd name="connsiteY391" fmla="*/ 5629195 h 6858000"/>
              <a:gd name="connsiteX392" fmla="*/ 1587576 w 7392421"/>
              <a:gd name="connsiteY392" fmla="*/ 5629195 h 6858000"/>
              <a:gd name="connsiteX393" fmla="*/ 1608781 w 7392421"/>
              <a:gd name="connsiteY393" fmla="*/ 5629195 h 6858000"/>
              <a:gd name="connsiteX394" fmla="*/ 1634230 w 7392421"/>
              <a:gd name="connsiteY394" fmla="*/ 5629195 h 6858000"/>
              <a:gd name="connsiteX395" fmla="*/ 1680883 w 7392421"/>
              <a:gd name="connsiteY395" fmla="*/ 5632747 h 6858000"/>
              <a:gd name="connsiteX396" fmla="*/ 1719055 w 7392421"/>
              <a:gd name="connsiteY396" fmla="*/ 5632747 h 6858000"/>
              <a:gd name="connsiteX397" fmla="*/ 1757226 w 7392421"/>
              <a:gd name="connsiteY397" fmla="*/ 5632747 h 6858000"/>
              <a:gd name="connsiteX398" fmla="*/ 1769949 w 7392421"/>
              <a:gd name="connsiteY398" fmla="*/ 5632747 h 6858000"/>
              <a:gd name="connsiteX399" fmla="*/ 1833568 w 7392421"/>
              <a:gd name="connsiteY399" fmla="*/ 5629195 h 6858000"/>
              <a:gd name="connsiteX400" fmla="*/ 1846292 w 7392421"/>
              <a:gd name="connsiteY400" fmla="*/ 5618539 h 6858000"/>
              <a:gd name="connsiteX401" fmla="*/ 1850533 w 7392421"/>
              <a:gd name="connsiteY401" fmla="*/ 5607883 h 6858000"/>
              <a:gd name="connsiteX402" fmla="*/ 1897188 w 7392421"/>
              <a:gd name="connsiteY402" fmla="*/ 5593675 h 6858000"/>
              <a:gd name="connsiteX403" fmla="*/ 1931118 w 7392421"/>
              <a:gd name="connsiteY403" fmla="*/ 5600780 h 6858000"/>
              <a:gd name="connsiteX404" fmla="*/ 1935359 w 7392421"/>
              <a:gd name="connsiteY404" fmla="*/ 5600780 h 6858000"/>
              <a:gd name="connsiteX405" fmla="*/ 1965047 w 7392421"/>
              <a:gd name="connsiteY405" fmla="*/ 5593675 h 6858000"/>
              <a:gd name="connsiteX406" fmla="*/ 2011701 w 7392421"/>
              <a:gd name="connsiteY406" fmla="*/ 5600780 h 6858000"/>
              <a:gd name="connsiteX407" fmla="*/ 2020184 w 7392421"/>
              <a:gd name="connsiteY407" fmla="*/ 5600780 h 6858000"/>
              <a:gd name="connsiteX408" fmla="*/ 2049873 w 7392421"/>
              <a:gd name="connsiteY408" fmla="*/ 5593675 h 6858000"/>
              <a:gd name="connsiteX409" fmla="*/ 2062597 w 7392421"/>
              <a:gd name="connsiteY409" fmla="*/ 5600780 h 6858000"/>
              <a:gd name="connsiteX410" fmla="*/ 2049873 w 7392421"/>
              <a:gd name="connsiteY410" fmla="*/ 5607883 h 6858000"/>
              <a:gd name="connsiteX411" fmla="*/ 2020184 w 7392421"/>
              <a:gd name="connsiteY411" fmla="*/ 5618539 h 6858000"/>
              <a:gd name="connsiteX412" fmla="*/ 2032907 w 7392421"/>
              <a:gd name="connsiteY412" fmla="*/ 5622092 h 6858000"/>
              <a:gd name="connsiteX413" fmla="*/ 2024425 w 7392421"/>
              <a:gd name="connsiteY413" fmla="*/ 5629195 h 6858000"/>
              <a:gd name="connsiteX414" fmla="*/ 2011701 w 7392421"/>
              <a:gd name="connsiteY414" fmla="*/ 5636299 h 6858000"/>
              <a:gd name="connsiteX415" fmla="*/ 2011701 w 7392421"/>
              <a:gd name="connsiteY415" fmla="*/ 5639851 h 6858000"/>
              <a:gd name="connsiteX416" fmla="*/ 2015943 w 7392421"/>
              <a:gd name="connsiteY416" fmla="*/ 5639851 h 6858000"/>
              <a:gd name="connsiteX417" fmla="*/ 2066839 w 7392421"/>
              <a:gd name="connsiteY417" fmla="*/ 5639851 h 6858000"/>
              <a:gd name="connsiteX418" fmla="*/ 2109251 w 7392421"/>
              <a:gd name="connsiteY418" fmla="*/ 5643404 h 6858000"/>
              <a:gd name="connsiteX419" fmla="*/ 2151663 w 7392421"/>
              <a:gd name="connsiteY419" fmla="*/ 5636299 h 6858000"/>
              <a:gd name="connsiteX420" fmla="*/ 2189834 w 7392421"/>
              <a:gd name="connsiteY420" fmla="*/ 5643404 h 6858000"/>
              <a:gd name="connsiteX421" fmla="*/ 2194076 w 7392421"/>
              <a:gd name="connsiteY421" fmla="*/ 5643404 h 6858000"/>
              <a:gd name="connsiteX422" fmla="*/ 2198317 w 7392421"/>
              <a:gd name="connsiteY422" fmla="*/ 5632747 h 6858000"/>
              <a:gd name="connsiteX423" fmla="*/ 2206799 w 7392421"/>
              <a:gd name="connsiteY423" fmla="*/ 5639851 h 6858000"/>
              <a:gd name="connsiteX424" fmla="*/ 2223765 w 7392421"/>
              <a:gd name="connsiteY424" fmla="*/ 5639851 h 6858000"/>
              <a:gd name="connsiteX425" fmla="*/ 2232247 w 7392421"/>
              <a:gd name="connsiteY425" fmla="*/ 5643404 h 6858000"/>
              <a:gd name="connsiteX426" fmla="*/ 2266177 w 7392421"/>
              <a:gd name="connsiteY426" fmla="*/ 5632747 h 6858000"/>
              <a:gd name="connsiteX427" fmla="*/ 2270418 w 7392421"/>
              <a:gd name="connsiteY427" fmla="*/ 5622092 h 6858000"/>
              <a:gd name="connsiteX428" fmla="*/ 2287384 w 7392421"/>
              <a:gd name="connsiteY428" fmla="*/ 5622092 h 6858000"/>
              <a:gd name="connsiteX429" fmla="*/ 2291625 w 7392421"/>
              <a:gd name="connsiteY429" fmla="*/ 5643404 h 6858000"/>
              <a:gd name="connsiteX430" fmla="*/ 2300108 w 7392421"/>
              <a:gd name="connsiteY430" fmla="*/ 5650507 h 6858000"/>
              <a:gd name="connsiteX431" fmla="*/ 2317073 w 7392421"/>
              <a:gd name="connsiteY431" fmla="*/ 5650507 h 6858000"/>
              <a:gd name="connsiteX432" fmla="*/ 2334037 w 7392421"/>
              <a:gd name="connsiteY432" fmla="*/ 5650507 h 6858000"/>
              <a:gd name="connsiteX433" fmla="*/ 2342520 w 7392421"/>
              <a:gd name="connsiteY433" fmla="*/ 5654059 h 6858000"/>
              <a:gd name="connsiteX434" fmla="*/ 2367967 w 7392421"/>
              <a:gd name="connsiteY434" fmla="*/ 5668268 h 6858000"/>
              <a:gd name="connsiteX435" fmla="*/ 2376450 w 7392421"/>
              <a:gd name="connsiteY435" fmla="*/ 5682476 h 6858000"/>
              <a:gd name="connsiteX436" fmla="*/ 2406139 w 7392421"/>
              <a:gd name="connsiteY436" fmla="*/ 5682476 h 6858000"/>
              <a:gd name="connsiteX437" fmla="*/ 2414622 w 7392421"/>
              <a:gd name="connsiteY437" fmla="*/ 5650507 h 6858000"/>
              <a:gd name="connsiteX438" fmla="*/ 2418863 w 7392421"/>
              <a:gd name="connsiteY438" fmla="*/ 5643404 h 6858000"/>
              <a:gd name="connsiteX439" fmla="*/ 2478241 w 7392421"/>
              <a:gd name="connsiteY439" fmla="*/ 5654059 h 6858000"/>
              <a:gd name="connsiteX440" fmla="*/ 2507929 w 7392421"/>
              <a:gd name="connsiteY440" fmla="*/ 5654059 h 6858000"/>
              <a:gd name="connsiteX441" fmla="*/ 2512170 w 7392421"/>
              <a:gd name="connsiteY441" fmla="*/ 5650507 h 6858000"/>
              <a:gd name="connsiteX442" fmla="*/ 2541860 w 7392421"/>
              <a:gd name="connsiteY442" fmla="*/ 5661164 h 6858000"/>
              <a:gd name="connsiteX443" fmla="*/ 2580031 w 7392421"/>
              <a:gd name="connsiteY443" fmla="*/ 5643404 h 6858000"/>
              <a:gd name="connsiteX444" fmla="*/ 2588513 w 7392421"/>
              <a:gd name="connsiteY444" fmla="*/ 5636299 h 6858000"/>
              <a:gd name="connsiteX445" fmla="*/ 2596996 w 7392421"/>
              <a:gd name="connsiteY445" fmla="*/ 5639851 h 6858000"/>
              <a:gd name="connsiteX446" fmla="*/ 2635167 w 7392421"/>
              <a:gd name="connsiteY446" fmla="*/ 5625643 h 6858000"/>
              <a:gd name="connsiteX447" fmla="*/ 2647891 w 7392421"/>
              <a:gd name="connsiteY447" fmla="*/ 5618539 h 6858000"/>
              <a:gd name="connsiteX448" fmla="*/ 2698786 w 7392421"/>
              <a:gd name="connsiteY448" fmla="*/ 5611435 h 6858000"/>
              <a:gd name="connsiteX449" fmla="*/ 2703027 w 7392421"/>
              <a:gd name="connsiteY449" fmla="*/ 5604331 h 6858000"/>
              <a:gd name="connsiteX450" fmla="*/ 2698786 w 7392421"/>
              <a:gd name="connsiteY450" fmla="*/ 5600780 h 6858000"/>
              <a:gd name="connsiteX451" fmla="*/ 2681820 w 7392421"/>
              <a:gd name="connsiteY451" fmla="*/ 5600780 h 6858000"/>
              <a:gd name="connsiteX452" fmla="*/ 2669097 w 7392421"/>
              <a:gd name="connsiteY452" fmla="*/ 5597227 h 6858000"/>
              <a:gd name="connsiteX453" fmla="*/ 2639408 w 7392421"/>
              <a:gd name="connsiteY453" fmla="*/ 5583018 h 6858000"/>
              <a:gd name="connsiteX454" fmla="*/ 2609719 w 7392421"/>
              <a:gd name="connsiteY454" fmla="*/ 5583018 h 6858000"/>
              <a:gd name="connsiteX455" fmla="*/ 2592755 w 7392421"/>
              <a:gd name="connsiteY455" fmla="*/ 5590123 h 6858000"/>
              <a:gd name="connsiteX456" fmla="*/ 2512170 w 7392421"/>
              <a:gd name="connsiteY456" fmla="*/ 5590123 h 6858000"/>
              <a:gd name="connsiteX457" fmla="*/ 2503687 w 7392421"/>
              <a:gd name="connsiteY457" fmla="*/ 5593675 h 6858000"/>
              <a:gd name="connsiteX458" fmla="*/ 2499447 w 7392421"/>
              <a:gd name="connsiteY458" fmla="*/ 5590123 h 6858000"/>
              <a:gd name="connsiteX459" fmla="*/ 2499447 w 7392421"/>
              <a:gd name="connsiteY459" fmla="*/ 5579466 h 6858000"/>
              <a:gd name="connsiteX460" fmla="*/ 2401898 w 7392421"/>
              <a:gd name="connsiteY460" fmla="*/ 5572363 h 6858000"/>
              <a:gd name="connsiteX461" fmla="*/ 2376450 w 7392421"/>
              <a:gd name="connsiteY461" fmla="*/ 5572363 h 6858000"/>
              <a:gd name="connsiteX462" fmla="*/ 2270418 w 7392421"/>
              <a:gd name="connsiteY462" fmla="*/ 5572363 h 6858000"/>
              <a:gd name="connsiteX463" fmla="*/ 2270418 w 7392421"/>
              <a:gd name="connsiteY463" fmla="*/ 5579466 h 6858000"/>
              <a:gd name="connsiteX464" fmla="*/ 2215282 w 7392421"/>
              <a:gd name="connsiteY464" fmla="*/ 5579466 h 6858000"/>
              <a:gd name="connsiteX465" fmla="*/ 2211040 w 7392421"/>
              <a:gd name="connsiteY465" fmla="*/ 5572363 h 6858000"/>
              <a:gd name="connsiteX466" fmla="*/ 2194076 w 7392421"/>
              <a:gd name="connsiteY466" fmla="*/ 5572363 h 6858000"/>
              <a:gd name="connsiteX467" fmla="*/ 2177111 w 7392421"/>
              <a:gd name="connsiteY467" fmla="*/ 5561706 h 6858000"/>
              <a:gd name="connsiteX468" fmla="*/ 2130457 w 7392421"/>
              <a:gd name="connsiteY468" fmla="*/ 5565259 h 6858000"/>
              <a:gd name="connsiteX469" fmla="*/ 2113492 w 7392421"/>
              <a:gd name="connsiteY469" fmla="*/ 5565259 h 6858000"/>
              <a:gd name="connsiteX470" fmla="*/ 2075321 w 7392421"/>
              <a:gd name="connsiteY470" fmla="*/ 5565259 h 6858000"/>
              <a:gd name="connsiteX471" fmla="*/ 2049873 w 7392421"/>
              <a:gd name="connsiteY471" fmla="*/ 5558154 h 6858000"/>
              <a:gd name="connsiteX472" fmla="*/ 1994737 w 7392421"/>
              <a:gd name="connsiteY472" fmla="*/ 5558154 h 6858000"/>
              <a:gd name="connsiteX473" fmla="*/ 1939601 w 7392421"/>
              <a:gd name="connsiteY473" fmla="*/ 5558154 h 6858000"/>
              <a:gd name="connsiteX474" fmla="*/ 1888705 w 7392421"/>
              <a:gd name="connsiteY474" fmla="*/ 5558154 h 6858000"/>
              <a:gd name="connsiteX475" fmla="*/ 1875982 w 7392421"/>
              <a:gd name="connsiteY475" fmla="*/ 5554603 h 6858000"/>
              <a:gd name="connsiteX476" fmla="*/ 1842051 w 7392421"/>
              <a:gd name="connsiteY476" fmla="*/ 5551051 h 6858000"/>
              <a:gd name="connsiteX477" fmla="*/ 1786914 w 7392421"/>
              <a:gd name="connsiteY477" fmla="*/ 5551051 h 6858000"/>
              <a:gd name="connsiteX478" fmla="*/ 1744502 w 7392421"/>
              <a:gd name="connsiteY478" fmla="*/ 5547499 h 6858000"/>
              <a:gd name="connsiteX479" fmla="*/ 1706331 w 7392421"/>
              <a:gd name="connsiteY479" fmla="*/ 5540394 h 6858000"/>
              <a:gd name="connsiteX480" fmla="*/ 1608781 w 7392421"/>
              <a:gd name="connsiteY480" fmla="*/ 5540394 h 6858000"/>
              <a:gd name="connsiteX481" fmla="*/ 1571370 w 7392421"/>
              <a:gd name="connsiteY481" fmla="*/ 5539713 h 6858000"/>
              <a:gd name="connsiteX482" fmla="*/ 1582175 w 7392421"/>
              <a:gd name="connsiteY482" fmla="*/ 5526039 h 6858000"/>
              <a:gd name="connsiteX483" fmla="*/ 1584828 w 7392421"/>
              <a:gd name="connsiteY483" fmla="*/ 5525054 h 6858000"/>
              <a:gd name="connsiteX484" fmla="*/ 1606349 w 7392421"/>
              <a:gd name="connsiteY484" fmla="*/ 5526522 h 6858000"/>
              <a:gd name="connsiteX485" fmla="*/ 1635508 w 7392421"/>
              <a:gd name="connsiteY485" fmla="*/ 5524750 h 6858000"/>
              <a:gd name="connsiteX486" fmla="*/ 1686403 w 7392421"/>
              <a:gd name="connsiteY486" fmla="*/ 5524750 h 6858000"/>
              <a:gd name="connsiteX487" fmla="*/ 1707609 w 7392421"/>
              <a:gd name="connsiteY487" fmla="*/ 5505858 h 6858000"/>
              <a:gd name="connsiteX488" fmla="*/ 1699127 w 7392421"/>
              <a:gd name="connsiteY488" fmla="*/ 5482241 h 6858000"/>
              <a:gd name="connsiteX489" fmla="*/ 1677921 w 7392421"/>
              <a:gd name="connsiteY489" fmla="*/ 5482241 h 6858000"/>
              <a:gd name="connsiteX490" fmla="*/ 1656714 w 7392421"/>
              <a:gd name="connsiteY490" fmla="*/ 5468070 h 6858000"/>
              <a:gd name="connsiteX491" fmla="*/ 1631266 w 7392421"/>
              <a:gd name="connsiteY491" fmla="*/ 5444454 h 6858000"/>
              <a:gd name="connsiteX492" fmla="*/ 1593095 w 7392421"/>
              <a:gd name="connsiteY492" fmla="*/ 5430284 h 6858000"/>
              <a:gd name="connsiteX493" fmla="*/ 1554923 w 7392421"/>
              <a:gd name="connsiteY493" fmla="*/ 5430284 h 6858000"/>
              <a:gd name="connsiteX494" fmla="*/ 1495547 w 7392421"/>
              <a:gd name="connsiteY494" fmla="*/ 5435007 h 6858000"/>
              <a:gd name="connsiteX495" fmla="*/ 1487064 w 7392421"/>
              <a:gd name="connsiteY495" fmla="*/ 5430284 h 6858000"/>
              <a:gd name="connsiteX496" fmla="*/ 1491305 w 7392421"/>
              <a:gd name="connsiteY496" fmla="*/ 5416113 h 6858000"/>
              <a:gd name="connsiteX497" fmla="*/ 1516753 w 7392421"/>
              <a:gd name="connsiteY497" fmla="*/ 5406667 h 6858000"/>
              <a:gd name="connsiteX498" fmla="*/ 1525234 w 7392421"/>
              <a:gd name="connsiteY498" fmla="*/ 5373604 h 6858000"/>
              <a:gd name="connsiteX499" fmla="*/ 1482822 w 7392421"/>
              <a:gd name="connsiteY499" fmla="*/ 5368880 h 6858000"/>
              <a:gd name="connsiteX500" fmla="*/ 1499788 w 7392421"/>
              <a:gd name="connsiteY500" fmla="*/ 5364157 h 6858000"/>
              <a:gd name="connsiteX501" fmla="*/ 1537959 w 7392421"/>
              <a:gd name="connsiteY501" fmla="*/ 5364157 h 6858000"/>
              <a:gd name="connsiteX502" fmla="*/ 1576130 w 7392421"/>
              <a:gd name="connsiteY502" fmla="*/ 5349988 h 6858000"/>
              <a:gd name="connsiteX503" fmla="*/ 1584613 w 7392421"/>
              <a:gd name="connsiteY503" fmla="*/ 5321647 h 6858000"/>
              <a:gd name="connsiteX504" fmla="*/ 1563406 w 7392421"/>
              <a:gd name="connsiteY504" fmla="*/ 5307477 h 6858000"/>
              <a:gd name="connsiteX505" fmla="*/ 1529476 w 7392421"/>
              <a:gd name="connsiteY505" fmla="*/ 5312200 h 6858000"/>
              <a:gd name="connsiteX506" fmla="*/ 1457375 w 7392421"/>
              <a:gd name="connsiteY506" fmla="*/ 5321647 h 6858000"/>
              <a:gd name="connsiteX507" fmla="*/ 1448892 w 7392421"/>
              <a:gd name="connsiteY507" fmla="*/ 5316924 h 6858000"/>
              <a:gd name="connsiteX508" fmla="*/ 1389514 w 7392421"/>
              <a:gd name="connsiteY508" fmla="*/ 5307477 h 6858000"/>
              <a:gd name="connsiteX509" fmla="*/ 1300448 w 7392421"/>
              <a:gd name="connsiteY509" fmla="*/ 5298031 h 6858000"/>
              <a:gd name="connsiteX510" fmla="*/ 1296206 w 7392421"/>
              <a:gd name="connsiteY510" fmla="*/ 5298031 h 6858000"/>
              <a:gd name="connsiteX511" fmla="*/ 1296206 w 7392421"/>
              <a:gd name="connsiteY511" fmla="*/ 5293308 h 6858000"/>
              <a:gd name="connsiteX512" fmla="*/ 1300448 w 7392421"/>
              <a:gd name="connsiteY512" fmla="*/ 5283861 h 6858000"/>
              <a:gd name="connsiteX513" fmla="*/ 1313172 w 7392421"/>
              <a:gd name="connsiteY513" fmla="*/ 5283861 h 6858000"/>
              <a:gd name="connsiteX514" fmla="*/ 1389514 w 7392421"/>
              <a:gd name="connsiteY514" fmla="*/ 5283861 h 6858000"/>
              <a:gd name="connsiteX515" fmla="*/ 1402239 w 7392421"/>
              <a:gd name="connsiteY515" fmla="*/ 5274414 h 6858000"/>
              <a:gd name="connsiteX516" fmla="*/ 1423445 w 7392421"/>
              <a:gd name="connsiteY516" fmla="*/ 5255520 h 6858000"/>
              <a:gd name="connsiteX517" fmla="*/ 1474339 w 7392421"/>
              <a:gd name="connsiteY517" fmla="*/ 5255520 h 6858000"/>
              <a:gd name="connsiteX518" fmla="*/ 1512511 w 7392421"/>
              <a:gd name="connsiteY518" fmla="*/ 5246073 h 6858000"/>
              <a:gd name="connsiteX519" fmla="*/ 1510697 w 7392421"/>
              <a:gd name="connsiteY519" fmla="*/ 5244861 h 6858000"/>
              <a:gd name="connsiteX520" fmla="*/ 1932452 w 7392421"/>
              <a:gd name="connsiteY520" fmla="*/ 5244861 h 6858000"/>
              <a:gd name="connsiteX521" fmla="*/ 1932529 w 7392421"/>
              <a:gd name="connsiteY521" fmla="*/ 5240624 h 6858000"/>
              <a:gd name="connsiteX522" fmla="*/ 1937300 w 7392421"/>
              <a:gd name="connsiteY522" fmla="*/ 5226765 h 6858000"/>
              <a:gd name="connsiteX523" fmla="*/ 1941443 w 7392421"/>
              <a:gd name="connsiteY523" fmla="*/ 5225733 h 6858000"/>
              <a:gd name="connsiteX524" fmla="*/ 1942125 w 7392421"/>
              <a:gd name="connsiteY524" fmla="*/ 5222742 h 6858000"/>
              <a:gd name="connsiteX525" fmla="*/ 1947955 w 7392421"/>
              <a:gd name="connsiteY525" fmla="*/ 5215768 h 6858000"/>
              <a:gd name="connsiteX526" fmla="*/ 1967564 w 7392421"/>
              <a:gd name="connsiteY526" fmla="*/ 5201045 h 6858000"/>
              <a:gd name="connsiteX527" fmla="*/ 1979397 w 7392421"/>
              <a:gd name="connsiteY527" fmla="*/ 5195815 h 6858000"/>
              <a:gd name="connsiteX528" fmla="*/ 1945253 w 7392421"/>
              <a:gd name="connsiteY528" fmla="*/ 5185189 h 6858000"/>
              <a:gd name="connsiteX529" fmla="*/ 1885875 w 7392421"/>
              <a:gd name="connsiteY529" fmla="*/ 5169351 h 6858000"/>
              <a:gd name="connsiteX530" fmla="*/ 1877392 w 7392421"/>
              <a:gd name="connsiteY530" fmla="*/ 5161433 h 6858000"/>
              <a:gd name="connsiteX531" fmla="*/ 1805292 w 7392421"/>
              <a:gd name="connsiteY531" fmla="*/ 5177272 h 6858000"/>
              <a:gd name="connsiteX532" fmla="*/ 1771361 w 7392421"/>
              <a:gd name="connsiteY532" fmla="*/ 5185189 h 6858000"/>
              <a:gd name="connsiteX533" fmla="*/ 1750154 w 7392421"/>
              <a:gd name="connsiteY533" fmla="*/ 5161433 h 6858000"/>
              <a:gd name="connsiteX534" fmla="*/ 1758637 w 7392421"/>
              <a:gd name="connsiteY534" fmla="*/ 5113917 h 6858000"/>
              <a:gd name="connsiteX535" fmla="*/ 1796809 w 7392421"/>
              <a:gd name="connsiteY535" fmla="*/ 5090160 h 6858000"/>
              <a:gd name="connsiteX536" fmla="*/ 1834979 w 7392421"/>
              <a:gd name="connsiteY536" fmla="*/ 5090160 h 6858000"/>
              <a:gd name="connsiteX537" fmla="*/ 1851945 w 7392421"/>
              <a:gd name="connsiteY537" fmla="*/ 5082241 h 6858000"/>
              <a:gd name="connsiteX538" fmla="*/ 1809533 w 7392421"/>
              <a:gd name="connsiteY538" fmla="*/ 5074322 h 6858000"/>
              <a:gd name="connsiteX539" fmla="*/ 1818015 w 7392421"/>
              <a:gd name="connsiteY539" fmla="*/ 5018887 h 6858000"/>
              <a:gd name="connsiteX540" fmla="*/ 1843462 w 7392421"/>
              <a:gd name="connsiteY540" fmla="*/ 5003051 h 6858000"/>
              <a:gd name="connsiteX541" fmla="*/ 1847704 w 7392421"/>
              <a:gd name="connsiteY541" fmla="*/ 4979292 h 6858000"/>
              <a:gd name="connsiteX542" fmla="*/ 1839221 w 7392421"/>
              <a:gd name="connsiteY542" fmla="*/ 4971373 h 6858000"/>
              <a:gd name="connsiteX543" fmla="*/ 1779844 w 7392421"/>
              <a:gd name="connsiteY543" fmla="*/ 4979292 h 6858000"/>
              <a:gd name="connsiteX544" fmla="*/ 1741673 w 7392421"/>
              <a:gd name="connsiteY544" fmla="*/ 4979292 h 6858000"/>
              <a:gd name="connsiteX545" fmla="*/ 1703501 w 7392421"/>
              <a:gd name="connsiteY545" fmla="*/ 4955534 h 6858000"/>
              <a:gd name="connsiteX546" fmla="*/ 1678053 w 7392421"/>
              <a:gd name="connsiteY546" fmla="*/ 4915939 h 6858000"/>
              <a:gd name="connsiteX547" fmla="*/ 1656846 w 7392421"/>
              <a:gd name="connsiteY547" fmla="*/ 4892180 h 6858000"/>
              <a:gd name="connsiteX548" fmla="*/ 1635640 w 7392421"/>
              <a:gd name="connsiteY548" fmla="*/ 4892180 h 6858000"/>
              <a:gd name="connsiteX549" fmla="*/ 1627159 w 7392421"/>
              <a:gd name="connsiteY549" fmla="*/ 4852585 h 6858000"/>
              <a:gd name="connsiteX550" fmla="*/ 1630228 w 7392421"/>
              <a:gd name="connsiteY550" fmla="*/ 4842349 h 6858000"/>
              <a:gd name="connsiteX551" fmla="*/ 1625451 w 7392421"/>
              <a:gd name="connsiteY551" fmla="*/ 4844514 h 6858000"/>
              <a:gd name="connsiteX552" fmla="*/ 1617236 w 7392421"/>
              <a:gd name="connsiteY552" fmla="*/ 4837637 h 6858000"/>
              <a:gd name="connsiteX553" fmla="*/ 1583316 w 7392421"/>
              <a:gd name="connsiteY553" fmla="*/ 4831439 h 6858000"/>
              <a:gd name="connsiteX554" fmla="*/ 1545157 w 7392421"/>
              <a:gd name="connsiteY554" fmla="*/ 4831439 h 6858000"/>
              <a:gd name="connsiteX555" fmla="*/ 1540916 w 7392421"/>
              <a:gd name="connsiteY555" fmla="*/ 4794245 h 6858000"/>
              <a:gd name="connsiteX556" fmla="*/ 1490036 w 7392421"/>
              <a:gd name="connsiteY556" fmla="*/ 4775649 h 6858000"/>
              <a:gd name="connsiteX557" fmla="*/ 1477316 w 7392421"/>
              <a:gd name="connsiteY557" fmla="*/ 4781847 h 6858000"/>
              <a:gd name="connsiteX558" fmla="*/ 1468837 w 7392421"/>
              <a:gd name="connsiteY558" fmla="*/ 4763251 h 6858000"/>
              <a:gd name="connsiteX559" fmla="*/ 1477316 w 7392421"/>
              <a:gd name="connsiteY559" fmla="*/ 4744654 h 6858000"/>
              <a:gd name="connsiteX560" fmla="*/ 1511237 w 7392421"/>
              <a:gd name="connsiteY560" fmla="*/ 4750854 h 6858000"/>
              <a:gd name="connsiteX561" fmla="*/ 1549397 w 7392421"/>
              <a:gd name="connsiteY561" fmla="*/ 4738456 h 6858000"/>
              <a:gd name="connsiteX562" fmla="*/ 1562117 w 7392421"/>
              <a:gd name="connsiteY562" fmla="*/ 4701262 h 6858000"/>
              <a:gd name="connsiteX563" fmla="*/ 1583316 w 7392421"/>
              <a:gd name="connsiteY563" fmla="*/ 4688864 h 6858000"/>
              <a:gd name="connsiteX564" fmla="*/ 1634196 w 7392421"/>
              <a:gd name="connsiteY564" fmla="*/ 4713660 h 6858000"/>
              <a:gd name="connsiteX565" fmla="*/ 1655396 w 7392421"/>
              <a:gd name="connsiteY565" fmla="*/ 4713660 h 6858000"/>
              <a:gd name="connsiteX566" fmla="*/ 1663876 w 7392421"/>
              <a:gd name="connsiteY566" fmla="*/ 4695064 h 6858000"/>
              <a:gd name="connsiteX567" fmla="*/ 1659636 w 7392421"/>
              <a:gd name="connsiteY567" fmla="*/ 4664069 h 6858000"/>
              <a:gd name="connsiteX568" fmla="*/ 1634196 w 7392421"/>
              <a:gd name="connsiteY568" fmla="*/ 4639273 h 6858000"/>
              <a:gd name="connsiteX569" fmla="*/ 1629956 w 7392421"/>
              <a:gd name="connsiteY569" fmla="*/ 4626877 h 6858000"/>
              <a:gd name="connsiteX570" fmla="*/ 1638436 w 7392421"/>
              <a:gd name="connsiteY570" fmla="*/ 4620677 h 6858000"/>
              <a:gd name="connsiteX571" fmla="*/ 1680836 w 7392421"/>
              <a:gd name="connsiteY571" fmla="*/ 4626877 h 6858000"/>
              <a:gd name="connsiteX572" fmla="*/ 1685076 w 7392421"/>
              <a:gd name="connsiteY572" fmla="*/ 4626877 h 6858000"/>
              <a:gd name="connsiteX573" fmla="*/ 1685076 w 7392421"/>
              <a:gd name="connsiteY573" fmla="*/ 4614479 h 6858000"/>
              <a:gd name="connsiteX574" fmla="*/ 1689315 w 7392421"/>
              <a:gd name="connsiteY574" fmla="*/ 4595882 h 6858000"/>
              <a:gd name="connsiteX575" fmla="*/ 1718995 w 7392421"/>
              <a:gd name="connsiteY575" fmla="*/ 4595882 h 6858000"/>
              <a:gd name="connsiteX576" fmla="*/ 1680836 w 7392421"/>
              <a:gd name="connsiteY576" fmla="*/ 4577286 h 6858000"/>
              <a:gd name="connsiteX577" fmla="*/ 1676596 w 7392421"/>
              <a:gd name="connsiteY577" fmla="*/ 4558688 h 6858000"/>
              <a:gd name="connsiteX578" fmla="*/ 1663876 w 7392421"/>
              <a:gd name="connsiteY578" fmla="*/ 4521496 h 6858000"/>
              <a:gd name="connsiteX579" fmla="*/ 1646916 w 7392421"/>
              <a:gd name="connsiteY579" fmla="*/ 4521496 h 6858000"/>
              <a:gd name="connsiteX580" fmla="*/ 1646916 w 7392421"/>
              <a:gd name="connsiteY580" fmla="*/ 4509098 h 6858000"/>
              <a:gd name="connsiteX581" fmla="*/ 1646916 w 7392421"/>
              <a:gd name="connsiteY581" fmla="*/ 4502899 h 6858000"/>
              <a:gd name="connsiteX582" fmla="*/ 1727476 w 7392421"/>
              <a:gd name="connsiteY582" fmla="*/ 4478103 h 6858000"/>
              <a:gd name="connsiteX583" fmla="*/ 1778356 w 7392421"/>
              <a:gd name="connsiteY583" fmla="*/ 4447109 h 6858000"/>
              <a:gd name="connsiteX584" fmla="*/ 1786835 w 7392421"/>
              <a:gd name="connsiteY584" fmla="*/ 4434711 h 6858000"/>
              <a:gd name="connsiteX585" fmla="*/ 1774116 w 7392421"/>
              <a:gd name="connsiteY585" fmla="*/ 4422314 h 6858000"/>
              <a:gd name="connsiteX586" fmla="*/ 1735955 w 7392421"/>
              <a:gd name="connsiteY586" fmla="*/ 4422314 h 6858000"/>
              <a:gd name="connsiteX587" fmla="*/ 1727476 w 7392421"/>
              <a:gd name="connsiteY587" fmla="*/ 4416115 h 6858000"/>
              <a:gd name="connsiteX588" fmla="*/ 1731716 w 7392421"/>
              <a:gd name="connsiteY588" fmla="*/ 4403718 h 6858000"/>
              <a:gd name="connsiteX589" fmla="*/ 1757156 w 7392421"/>
              <a:gd name="connsiteY589" fmla="*/ 4391320 h 6858000"/>
              <a:gd name="connsiteX590" fmla="*/ 1795316 w 7392421"/>
              <a:gd name="connsiteY590" fmla="*/ 4391320 h 6858000"/>
              <a:gd name="connsiteX591" fmla="*/ 1799555 w 7392421"/>
              <a:gd name="connsiteY591" fmla="*/ 4366524 h 6858000"/>
              <a:gd name="connsiteX592" fmla="*/ 1799555 w 7392421"/>
              <a:gd name="connsiteY592" fmla="*/ 4354126 h 6858000"/>
              <a:gd name="connsiteX593" fmla="*/ 1735955 w 7392421"/>
              <a:gd name="connsiteY593" fmla="*/ 4316933 h 6858000"/>
              <a:gd name="connsiteX594" fmla="*/ 1587556 w 7392421"/>
              <a:gd name="connsiteY594" fmla="*/ 4329331 h 6858000"/>
              <a:gd name="connsiteX595" fmla="*/ 1566356 w 7392421"/>
              <a:gd name="connsiteY595" fmla="*/ 4316933 h 6858000"/>
              <a:gd name="connsiteX596" fmla="*/ 1587556 w 7392421"/>
              <a:gd name="connsiteY596" fmla="*/ 4304535 h 6858000"/>
              <a:gd name="connsiteX597" fmla="*/ 1638436 w 7392421"/>
              <a:gd name="connsiteY597" fmla="*/ 4292137 h 6858000"/>
              <a:gd name="connsiteX598" fmla="*/ 1693556 w 7392421"/>
              <a:gd name="connsiteY598" fmla="*/ 4292137 h 6858000"/>
              <a:gd name="connsiteX599" fmla="*/ 1778356 w 7392421"/>
              <a:gd name="connsiteY599" fmla="*/ 4285939 h 6858000"/>
              <a:gd name="connsiteX600" fmla="*/ 1922515 w 7392421"/>
              <a:gd name="connsiteY600" fmla="*/ 4205354 h 6858000"/>
              <a:gd name="connsiteX601" fmla="*/ 1973395 w 7392421"/>
              <a:gd name="connsiteY601" fmla="*/ 4186758 h 6858000"/>
              <a:gd name="connsiteX602" fmla="*/ 1990355 w 7392421"/>
              <a:gd name="connsiteY602" fmla="*/ 4180558 h 6858000"/>
              <a:gd name="connsiteX603" fmla="*/ 1973395 w 7392421"/>
              <a:gd name="connsiteY603" fmla="*/ 4168161 h 6858000"/>
              <a:gd name="connsiteX604" fmla="*/ 1752915 w 7392421"/>
              <a:gd name="connsiteY604" fmla="*/ 4168161 h 6858000"/>
              <a:gd name="connsiteX605" fmla="*/ 1689315 w 7392421"/>
              <a:gd name="connsiteY605" fmla="*/ 4106171 h 6858000"/>
              <a:gd name="connsiteX606" fmla="*/ 1689315 w 7392421"/>
              <a:gd name="connsiteY606" fmla="*/ 4093775 h 6858000"/>
              <a:gd name="connsiteX607" fmla="*/ 1706275 w 7392421"/>
              <a:gd name="connsiteY607" fmla="*/ 4044184 h 6858000"/>
              <a:gd name="connsiteX608" fmla="*/ 1709369 w 7392421"/>
              <a:gd name="connsiteY608" fmla="*/ 4034234 h 6858000"/>
              <a:gd name="connsiteX609" fmla="*/ 1615341 w 7392421"/>
              <a:gd name="connsiteY609" fmla="*/ 4034234 h 6858000"/>
              <a:gd name="connsiteX610" fmla="*/ 1589894 w 7392421"/>
              <a:gd name="connsiteY610" fmla="*/ 4021650 h 6858000"/>
              <a:gd name="connsiteX611" fmla="*/ 1572928 w 7392421"/>
              <a:gd name="connsiteY611" fmla="*/ 4034234 h 6858000"/>
              <a:gd name="connsiteX612" fmla="*/ 1500827 w 7392421"/>
              <a:gd name="connsiteY612" fmla="*/ 4015358 h 6858000"/>
              <a:gd name="connsiteX613" fmla="*/ 1471138 w 7392421"/>
              <a:gd name="connsiteY613" fmla="*/ 4015358 h 6858000"/>
              <a:gd name="connsiteX614" fmla="*/ 1428725 w 7392421"/>
              <a:gd name="connsiteY614" fmla="*/ 4021650 h 6858000"/>
              <a:gd name="connsiteX615" fmla="*/ 1386313 w 7392421"/>
              <a:gd name="connsiteY615" fmla="*/ 4015358 h 6858000"/>
              <a:gd name="connsiteX616" fmla="*/ 1365106 w 7392421"/>
              <a:gd name="connsiteY616" fmla="*/ 4021650 h 6858000"/>
              <a:gd name="connsiteX617" fmla="*/ 1203939 w 7392421"/>
              <a:gd name="connsiteY617" fmla="*/ 4021650 h 6858000"/>
              <a:gd name="connsiteX618" fmla="*/ 1102148 w 7392421"/>
              <a:gd name="connsiteY618" fmla="*/ 4015358 h 6858000"/>
              <a:gd name="connsiteX619" fmla="*/ 1080942 w 7392421"/>
              <a:gd name="connsiteY619" fmla="*/ 3996483 h 6858000"/>
              <a:gd name="connsiteX620" fmla="*/ 1119114 w 7392421"/>
              <a:gd name="connsiteY620" fmla="*/ 3983899 h 6858000"/>
              <a:gd name="connsiteX621" fmla="*/ 1170009 w 7392421"/>
              <a:gd name="connsiteY621" fmla="*/ 3983899 h 6858000"/>
              <a:gd name="connsiteX622" fmla="*/ 1191215 w 7392421"/>
              <a:gd name="connsiteY622" fmla="*/ 3958731 h 6858000"/>
              <a:gd name="connsiteX623" fmla="*/ 1203939 w 7392421"/>
              <a:gd name="connsiteY623" fmla="*/ 3946147 h 6858000"/>
              <a:gd name="connsiteX624" fmla="*/ 1280281 w 7392421"/>
              <a:gd name="connsiteY624" fmla="*/ 3946147 h 6858000"/>
              <a:gd name="connsiteX625" fmla="*/ 1293005 w 7392421"/>
              <a:gd name="connsiteY625" fmla="*/ 3946147 h 6858000"/>
              <a:gd name="connsiteX626" fmla="*/ 1297247 w 7392421"/>
              <a:gd name="connsiteY626" fmla="*/ 3933564 h 6858000"/>
              <a:gd name="connsiteX627" fmla="*/ 1297247 w 7392421"/>
              <a:gd name="connsiteY627" fmla="*/ 3927272 h 6858000"/>
              <a:gd name="connsiteX628" fmla="*/ 1293005 w 7392421"/>
              <a:gd name="connsiteY628" fmla="*/ 3927272 h 6858000"/>
              <a:gd name="connsiteX629" fmla="*/ 1203939 w 7392421"/>
              <a:gd name="connsiteY629" fmla="*/ 3914688 h 6858000"/>
              <a:gd name="connsiteX630" fmla="*/ 1144561 w 7392421"/>
              <a:gd name="connsiteY630" fmla="*/ 3902104 h 6858000"/>
              <a:gd name="connsiteX631" fmla="*/ 1136078 w 7392421"/>
              <a:gd name="connsiteY631" fmla="*/ 3895813 h 6858000"/>
              <a:gd name="connsiteX632" fmla="*/ 1063978 w 7392421"/>
              <a:gd name="connsiteY632" fmla="*/ 3908397 h 6858000"/>
              <a:gd name="connsiteX633" fmla="*/ 1030047 w 7392421"/>
              <a:gd name="connsiteY633" fmla="*/ 3914688 h 6858000"/>
              <a:gd name="connsiteX634" fmla="*/ 1008840 w 7392421"/>
              <a:gd name="connsiteY634" fmla="*/ 3895813 h 6858000"/>
              <a:gd name="connsiteX635" fmla="*/ 1017323 w 7392421"/>
              <a:gd name="connsiteY635" fmla="*/ 3858061 h 6858000"/>
              <a:gd name="connsiteX636" fmla="*/ 1055495 w 7392421"/>
              <a:gd name="connsiteY636" fmla="*/ 3839186 h 6858000"/>
              <a:gd name="connsiteX637" fmla="*/ 1093665 w 7392421"/>
              <a:gd name="connsiteY637" fmla="*/ 3839186 h 6858000"/>
              <a:gd name="connsiteX638" fmla="*/ 1110631 w 7392421"/>
              <a:gd name="connsiteY638" fmla="*/ 3832895 h 6858000"/>
              <a:gd name="connsiteX639" fmla="*/ 1068219 w 7392421"/>
              <a:gd name="connsiteY639" fmla="*/ 3826602 h 6858000"/>
              <a:gd name="connsiteX640" fmla="*/ 1076701 w 7392421"/>
              <a:gd name="connsiteY640" fmla="*/ 3782559 h 6858000"/>
              <a:gd name="connsiteX641" fmla="*/ 1102148 w 7392421"/>
              <a:gd name="connsiteY641" fmla="*/ 3769977 h 6858000"/>
              <a:gd name="connsiteX642" fmla="*/ 1106390 w 7392421"/>
              <a:gd name="connsiteY642" fmla="*/ 3751100 h 6858000"/>
              <a:gd name="connsiteX643" fmla="*/ 1097907 w 7392421"/>
              <a:gd name="connsiteY643" fmla="*/ 3744809 h 6858000"/>
              <a:gd name="connsiteX644" fmla="*/ 1038530 w 7392421"/>
              <a:gd name="connsiteY644" fmla="*/ 3751100 h 6858000"/>
              <a:gd name="connsiteX645" fmla="*/ 1000359 w 7392421"/>
              <a:gd name="connsiteY645" fmla="*/ 3751100 h 6858000"/>
              <a:gd name="connsiteX646" fmla="*/ 962187 w 7392421"/>
              <a:gd name="connsiteY646" fmla="*/ 3732225 h 6858000"/>
              <a:gd name="connsiteX647" fmla="*/ 936740 w 7392421"/>
              <a:gd name="connsiteY647" fmla="*/ 3700766 h 6858000"/>
              <a:gd name="connsiteX648" fmla="*/ 915532 w 7392421"/>
              <a:gd name="connsiteY648" fmla="*/ 3681889 h 6858000"/>
              <a:gd name="connsiteX649" fmla="*/ 894326 w 7392421"/>
              <a:gd name="connsiteY649" fmla="*/ 3681889 h 6858000"/>
              <a:gd name="connsiteX650" fmla="*/ 885845 w 7392421"/>
              <a:gd name="connsiteY650" fmla="*/ 3650430 h 6858000"/>
              <a:gd name="connsiteX651" fmla="*/ 907051 w 7392421"/>
              <a:gd name="connsiteY651" fmla="*/ 3625264 h 6858000"/>
              <a:gd name="connsiteX652" fmla="*/ 957946 w 7392421"/>
              <a:gd name="connsiteY652" fmla="*/ 3625264 h 6858000"/>
              <a:gd name="connsiteX653" fmla="*/ 1013082 w 7392421"/>
              <a:gd name="connsiteY653" fmla="*/ 3625264 h 6858000"/>
              <a:gd name="connsiteX654" fmla="*/ 1059736 w 7392421"/>
              <a:gd name="connsiteY654" fmla="*/ 3612680 h 6858000"/>
              <a:gd name="connsiteX655" fmla="*/ 1065471 w 7392421"/>
              <a:gd name="connsiteY655" fmla="*/ 3606894 h 6858000"/>
              <a:gd name="connsiteX656" fmla="*/ 1300457 w 7392421"/>
              <a:gd name="connsiteY656" fmla="*/ 3606894 h 6858000"/>
              <a:gd name="connsiteX657" fmla="*/ 1292447 w 7392421"/>
              <a:gd name="connsiteY657" fmla="*/ 3599416 h 6858000"/>
              <a:gd name="connsiteX658" fmla="*/ 1273361 w 7392421"/>
              <a:gd name="connsiteY658" fmla="*/ 3593477 h 6858000"/>
              <a:gd name="connsiteX659" fmla="*/ 1235191 w 7392421"/>
              <a:gd name="connsiteY659" fmla="*/ 3593477 h 6858000"/>
              <a:gd name="connsiteX660" fmla="*/ 1218225 w 7392421"/>
              <a:gd name="connsiteY660" fmla="*/ 3585558 h 6858000"/>
              <a:gd name="connsiteX661" fmla="*/ 1260637 w 7392421"/>
              <a:gd name="connsiteY661" fmla="*/ 3577639 h 6858000"/>
              <a:gd name="connsiteX662" fmla="*/ 1252155 w 7392421"/>
              <a:gd name="connsiteY662" fmla="*/ 3522204 h 6858000"/>
              <a:gd name="connsiteX663" fmla="*/ 1226708 w 7392421"/>
              <a:gd name="connsiteY663" fmla="*/ 3506367 h 6858000"/>
              <a:gd name="connsiteX664" fmla="*/ 1222466 w 7392421"/>
              <a:gd name="connsiteY664" fmla="*/ 3482609 h 6858000"/>
              <a:gd name="connsiteX665" fmla="*/ 1230949 w 7392421"/>
              <a:gd name="connsiteY665" fmla="*/ 3474690 h 6858000"/>
              <a:gd name="connsiteX666" fmla="*/ 1290326 w 7392421"/>
              <a:gd name="connsiteY666" fmla="*/ 3482609 h 6858000"/>
              <a:gd name="connsiteX667" fmla="*/ 1328497 w 7392421"/>
              <a:gd name="connsiteY667" fmla="*/ 3482609 h 6858000"/>
              <a:gd name="connsiteX668" fmla="*/ 1366669 w 7392421"/>
              <a:gd name="connsiteY668" fmla="*/ 3458851 h 6858000"/>
              <a:gd name="connsiteX669" fmla="*/ 1392117 w 7392421"/>
              <a:gd name="connsiteY669" fmla="*/ 3419256 h 6858000"/>
              <a:gd name="connsiteX670" fmla="*/ 1413324 w 7392421"/>
              <a:gd name="connsiteY670" fmla="*/ 3395497 h 6858000"/>
              <a:gd name="connsiteX671" fmla="*/ 1434530 w 7392421"/>
              <a:gd name="connsiteY671" fmla="*/ 3395497 h 6858000"/>
              <a:gd name="connsiteX672" fmla="*/ 1443011 w 7392421"/>
              <a:gd name="connsiteY672" fmla="*/ 3355902 h 6858000"/>
              <a:gd name="connsiteX673" fmla="*/ 1439942 w 7392421"/>
              <a:gd name="connsiteY673" fmla="*/ 3345666 h 6858000"/>
              <a:gd name="connsiteX674" fmla="*/ 1444719 w 7392421"/>
              <a:gd name="connsiteY674" fmla="*/ 3347831 h 6858000"/>
              <a:gd name="connsiteX675" fmla="*/ 1452934 w 7392421"/>
              <a:gd name="connsiteY675" fmla="*/ 3340954 h 6858000"/>
              <a:gd name="connsiteX676" fmla="*/ 1486854 w 7392421"/>
              <a:gd name="connsiteY676" fmla="*/ 3334756 h 6858000"/>
              <a:gd name="connsiteX677" fmla="*/ 1525013 w 7392421"/>
              <a:gd name="connsiteY677" fmla="*/ 3334756 h 6858000"/>
              <a:gd name="connsiteX678" fmla="*/ 1529254 w 7392421"/>
              <a:gd name="connsiteY678" fmla="*/ 3297562 h 6858000"/>
              <a:gd name="connsiteX679" fmla="*/ 1580134 w 7392421"/>
              <a:gd name="connsiteY679" fmla="*/ 3278966 h 6858000"/>
              <a:gd name="connsiteX680" fmla="*/ 1592854 w 7392421"/>
              <a:gd name="connsiteY680" fmla="*/ 3285164 h 6858000"/>
              <a:gd name="connsiteX681" fmla="*/ 1601333 w 7392421"/>
              <a:gd name="connsiteY681" fmla="*/ 3266568 h 6858000"/>
              <a:gd name="connsiteX682" fmla="*/ 1592854 w 7392421"/>
              <a:gd name="connsiteY682" fmla="*/ 3247971 h 6858000"/>
              <a:gd name="connsiteX683" fmla="*/ 1558933 w 7392421"/>
              <a:gd name="connsiteY683" fmla="*/ 3254170 h 6858000"/>
              <a:gd name="connsiteX684" fmla="*/ 1520773 w 7392421"/>
              <a:gd name="connsiteY684" fmla="*/ 3241773 h 6858000"/>
              <a:gd name="connsiteX685" fmla="*/ 1508053 w 7392421"/>
              <a:gd name="connsiteY685" fmla="*/ 3204579 h 6858000"/>
              <a:gd name="connsiteX686" fmla="*/ 1486854 w 7392421"/>
              <a:gd name="connsiteY686" fmla="*/ 3192181 h 6858000"/>
              <a:gd name="connsiteX687" fmla="*/ 1435974 w 7392421"/>
              <a:gd name="connsiteY687" fmla="*/ 3216977 h 6858000"/>
              <a:gd name="connsiteX688" fmla="*/ 1414774 w 7392421"/>
              <a:gd name="connsiteY688" fmla="*/ 3216977 h 6858000"/>
              <a:gd name="connsiteX689" fmla="*/ 1406294 w 7392421"/>
              <a:gd name="connsiteY689" fmla="*/ 3198381 h 6858000"/>
              <a:gd name="connsiteX690" fmla="*/ 1410534 w 7392421"/>
              <a:gd name="connsiteY690" fmla="*/ 3167386 h 6858000"/>
              <a:gd name="connsiteX691" fmla="*/ 1435974 w 7392421"/>
              <a:gd name="connsiteY691" fmla="*/ 3142590 h 6858000"/>
              <a:gd name="connsiteX692" fmla="*/ 1440214 w 7392421"/>
              <a:gd name="connsiteY692" fmla="*/ 3130194 h 6858000"/>
              <a:gd name="connsiteX693" fmla="*/ 1431734 w 7392421"/>
              <a:gd name="connsiteY693" fmla="*/ 3123994 h 6858000"/>
              <a:gd name="connsiteX694" fmla="*/ 1389334 w 7392421"/>
              <a:gd name="connsiteY694" fmla="*/ 3130194 h 6858000"/>
              <a:gd name="connsiteX695" fmla="*/ 1385094 w 7392421"/>
              <a:gd name="connsiteY695" fmla="*/ 3130194 h 6858000"/>
              <a:gd name="connsiteX696" fmla="*/ 1385094 w 7392421"/>
              <a:gd name="connsiteY696" fmla="*/ 3117796 h 6858000"/>
              <a:gd name="connsiteX697" fmla="*/ 1380855 w 7392421"/>
              <a:gd name="connsiteY697" fmla="*/ 3099199 h 6858000"/>
              <a:gd name="connsiteX698" fmla="*/ 1351175 w 7392421"/>
              <a:gd name="connsiteY698" fmla="*/ 3099199 h 6858000"/>
              <a:gd name="connsiteX699" fmla="*/ 1389334 w 7392421"/>
              <a:gd name="connsiteY699" fmla="*/ 3080603 h 6858000"/>
              <a:gd name="connsiteX700" fmla="*/ 1393574 w 7392421"/>
              <a:gd name="connsiteY700" fmla="*/ 3062005 h 6858000"/>
              <a:gd name="connsiteX701" fmla="*/ 1406294 w 7392421"/>
              <a:gd name="connsiteY701" fmla="*/ 3024813 h 6858000"/>
              <a:gd name="connsiteX702" fmla="*/ 1423254 w 7392421"/>
              <a:gd name="connsiteY702" fmla="*/ 3024813 h 6858000"/>
              <a:gd name="connsiteX703" fmla="*/ 1423254 w 7392421"/>
              <a:gd name="connsiteY703" fmla="*/ 3012416 h 6858000"/>
              <a:gd name="connsiteX704" fmla="*/ 1423254 w 7392421"/>
              <a:gd name="connsiteY704" fmla="*/ 3006216 h 6858000"/>
              <a:gd name="connsiteX705" fmla="*/ 1342694 w 7392421"/>
              <a:gd name="connsiteY705" fmla="*/ 2981420 h 6858000"/>
              <a:gd name="connsiteX706" fmla="*/ 1291814 w 7392421"/>
              <a:gd name="connsiteY706" fmla="*/ 2950426 h 6858000"/>
              <a:gd name="connsiteX707" fmla="*/ 1283335 w 7392421"/>
              <a:gd name="connsiteY707" fmla="*/ 2938029 h 6858000"/>
              <a:gd name="connsiteX708" fmla="*/ 1296054 w 7392421"/>
              <a:gd name="connsiteY708" fmla="*/ 2925631 h 6858000"/>
              <a:gd name="connsiteX709" fmla="*/ 1334215 w 7392421"/>
              <a:gd name="connsiteY709" fmla="*/ 2925631 h 6858000"/>
              <a:gd name="connsiteX710" fmla="*/ 1342694 w 7392421"/>
              <a:gd name="connsiteY710" fmla="*/ 2919432 h 6858000"/>
              <a:gd name="connsiteX711" fmla="*/ 1338454 w 7392421"/>
              <a:gd name="connsiteY711" fmla="*/ 2907035 h 6858000"/>
              <a:gd name="connsiteX712" fmla="*/ 1313014 w 7392421"/>
              <a:gd name="connsiteY712" fmla="*/ 2894637 h 6858000"/>
              <a:gd name="connsiteX713" fmla="*/ 1274854 w 7392421"/>
              <a:gd name="connsiteY713" fmla="*/ 2894637 h 6858000"/>
              <a:gd name="connsiteX714" fmla="*/ 1270615 w 7392421"/>
              <a:gd name="connsiteY714" fmla="*/ 2869841 h 6858000"/>
              <a:gd name="connsiteX715" fmla="*/ 1270615 w 7392421"/>
              <a:gd name="connsiteY715" fmla="*/ 2857443 h 6858000"/>
              <a:gd name="connsiteX716" fmla="*/ 1334215 w 7392421"/>
              <a:gd name="connsiteY716" fmla="*/ 2820250 h 6858000"/>
              <a:gd name="connsiteX717" fmla="*/ 1482614 w 7392421"/>
              <a:gd name="connsiteY717" fmla="*/ 2832648 h 6858000"/>
              <a:gd name="connsiteX718" fmla="*/ 1503814 w 7392421"/>
              <a:gd name="connsiteY718" fmla="*/ 2820250 h 6858000"/>
              <a:gd name="connsiteX719" fmla="*/ 1482614 w 7392421"/>
              <a:gd name="connsiteY719" fmla="*/ 2807852 h 6858000"/>
              <a:gd name="connsiteX720" fmla="*/ 1431734 w 7392421"/>
              <a:gd name="connsiteY720" fmla="*/ 2795454 h 6858000"/>
              <a:gd name="connsiteX721" fmla="*/ 1376614 w 7392421"/>
              <a:gd name="connsiteY721" fmla="*/ 2795454 h 6858000"/>
              <a:gd name="connsiteX722" fmla="*/ 1291814 w 7392421"/>
              <a:gd name="connsiteY722" fmla="*/ 2789256 h 6858000"/>
              <a:gd name="connsiteX723" fmla="*/ 1147655 w 7392421"/>
              <a:gd name="connsiteY723" fmla="*/ 2708671 h 6858000"/>
              <a:gd name="connsiteX724" fmla="*/ 1096775 w 7392421"/>
              <a:gd name="connsiteY724" fmla="*/ 2690075 h 6858000"/>
              <a:gd name="connsiteX725" fmla="*/ 1079815 w 7392421"/>
              <a:gd name="connsiteY725" fmla="*/ 2683875 h 6858000"/>
              <a:gd name="connsiteX726" fmla="*/ 1096775 w 7392421"/>
              <a:gd name="connsiteY726" fmla="*/ 2671478 h 6858000"/>
              <a:gd name="connsiteX727" fmla="*/ 1317255 w 7392421"/>
              <a:gd name="connsiteY727" fmla="*/ 2671478 h 6858000"/>
              <a:gd name="connsiteX728" fmla="*/ 1380855 w 7392421"/>
              <a:gd name="connsiteY728" fmla="*/ 2609488 h 6858000"/>
              <a:gd name="connsiteX729" fmla="*/ 1380855 w 7392421"/>
              <a:gd name="connsiteY729" fmla="*/ 2597092 h 6858000"/>
              <a:gd name="connsiteX730" fmla="*/ 1363895 w 7392421"/>
              <a:gd name="connsiteY730" fmla="*/ 2547501 h 6858000"/>
              <a:gd name="connsiteX731" fmla="*/ 1360801 w 7392421"/>
              <a:gd name="connsiteY731" fmla="*/ 2537551 h 6858000"/>
              <a:gd name="connsiteX732" fmla="*/ 1454829 w 7392421"/>
              <a:gd name="connsiteY732" fmla="*/ 2537551 h 6858000"/>
              <a:gd name="connsiteX733" fmla="*/ 1480276 w 7392421"/>
              <a:gd name="connsiteY733" fmla="*/ 2524967 h 6858000"/>
              <a:gd name="connsiteX734" fmla="*/ 1497242 w 7392421"/>
              <a:gd name="connsiteY734" fmla="*/ 2537551 h 6858000"/>
              <a:gd name="connsiteX735" fmla="*/ 1569343 w 7392421"/>
              <a:gd name="connsiteY735" fmla="*/ 2518676 h 6858000"/>
              <a:gd name="connsiteX736" fmla="*/ 1599032 w 7392421"/>
              <a:gd name="connsiteY736" fmla="*/ 2518676 h 6858000"/>
              <a:gd name="connsiteX737" fmla="*/ 1641445 w 7392421"/>
              <a:gd name="connsiteY737" fmla="*/ 2524967 h 6858000"/>
              <a:gd name="connsiteX738" fmla="*/ 1683857 w 7392421"/>
              <a:gd name="connsiteY738" fmla="*/ 2518676 h 6858000"/>
              <a:gd name="connsiteX739" fmla="*/ 1705064 w 7392421"/>
              <a:gd name="connsiteY739" fmla="*/ 2524967 h 6858000"/>
              <a:gd name="connsiteX740" fmla="*/ 1866231 w 7392421"/>
              <a:gd name="connsiteY740" fmla="*/ 2524967 h 6858000"/>
              <a:gd name="connsiteX741" fmla="*/ 1968022 w 7392421"/>
              <a:gd name="connsiteY741" fmla="*/ 2518676 h 6858000"/>
              <a:gd name="connsiteX742" fmla="*/ 1989228 w 7392421"/>
              <a:gd name="connsiteY742" fmla="*/ 2499800 h 6858000"/>
              <a:gd name="connsiteX743" fmla="*/ 1951056 w 7392421"/>
              <a:gd name="connsiteY743" fmla="*/ 2487216 h 6858000"/>
              <a:gd name="connsiteX744" fmla="*/ 1900161 w 7392421"/>
              <a:gd name="connsiteY744" fmla="*/ 2487216 h 6858000"/>
              <a:gd name="connsiteX745" fmla="*/ 1878955 w 7392421"/>
              <a:gd name="connsiteY745" fmla="*/ 2462048 h 6858000"/>
              <a:gd name="connsiteX746" fmla="*/ 1866231 w 7392421"/>
              <a:gd name="connsiteY746" fmla="*/ 2449464 h 6858000"/>
              <a:gd name="connsiteX747" fmla="*/ 1789889 w 7392421"/>
              <a:gd name="connsiteY747" fmla="*/ 2449464 h 6858000"/>
              <a:gd name="connsiteX748" fmla="*/ 1777165 w 7392421"/>
              <a:gd name="connsiteY748" fmla="*/ 2449464 h 6858000"/>
              <a:gd name="connsiteX749" fmla="*/ 1772923 w 7392421"/>
              <a:gd name="connsiteY749" fmla="*/ 2436881 h 6858000"/>
              <a:gd name="connsiteX750" fmla="*/ 1772923 w 7392421"/>
              <a:gd name="connsiteY750" fmla="*/ 2430589 h 6858000"/>
              <a:gd name="connsiteX751" fmla="*/ 1777165 w 7392421"/>
              <a:gd name="connsiteY751" fmla="*/ 2430589 h 6858000"/>
              <a:gd name="connsiteX752" fmla="*/ 1866231 w 7392421"/>
              <a:gd name="connsiteY752" fmla="*/ 2418005 h 6858000"/>
              <a:gd name="connsiteX753" fmla="*/ 1925609 w 7392421"/>
              <a:gd name="connsiteY753" fmla="*/ 2405421 h 6858000"/>
              <a:gd name="connsiteX754" fmla="*/ 1934092 w 7392421"/>
              <a:gd name="connsiteY754" fmla="*/ 2399130 h 6858000"/>
              <a:gd name="connsiteX755" fmla="*/ 2006192 w 7392421"/>
              <a:gd name="connsiteY755" fmla="*/ 2411714 h 6858000"/>
              <a:gd name="connsiteX756" fmla="*/ 2040123 w 7392421"/>
              <a:gd name="connsiteY756" fmla="*/ 2418005 h 6858000"/>
              <a:gd name="connsiteX757" fmla="*/ 2052317 w 7392421"/>
              <a:gd name="connsiteY757" fmla="*/ 2418006 h 6858000"/>
              <a:gd name="connsiteX758" fmla="*/ 2057171 w 7392421"/>
              <a:gd name="connsiteY758" fmla="*/ 2407840 h 6858000"/>
              <a:gd name="connsiteX759" fmla="*/ 2053024 w 7392421"/>
              <a:gd name="connsiteY759" fmla="*/ 2406042 h 6858000"/>
              <a:gd name="connsiteX760" fmla="*/ 2059917 w 7392421"/>
              <a:gd name="connsiteY760" fmla="*/ 2388460 h 6858000"/>
              <a:gd name="connsiteX761" fmla="*/ 2062986 w 7392421"/>
              <a:gd name="connsiteY761" fmla="*/ 2382191 h 6858000"/>
              <a:gd name="connsiteX762" fmla="*/ 2058209 w 7392421"/>
              <a:gd name="connsiteY762" fmla="*/ 2383517 h 6858000"/>
              <a:gd name="connsiteX763" fmla="*/ 2049994 w 7392421"/>
              <a:gd name="connsiteY763" fmla="*/ 2379305 h 6858000"/>
              <a:gd name="connsiteX764" fmla="*/ 2016074 w 7392421"/>
              <a:gd name="connsiteY764" fmla="*/ 2375509 h 6858000"/>
              <a:gd name="connsiteX765" fmla="*/ 1977915 w 7392421"/>
              <a:gd name="connsiteY765" fmla="*/ 2375509 h 6858000"/>
              <a:gd name="connsiteX766" fmla="*/ 1973674 w 7392421"/>
              <a:gd name="connsiteY766" fmla="*/ 2352730 h 6858000"/>
              <a:gd name="connsiteX767" fmla="*/ 1922794 w 7392421"/>
              <a:gd name="connsiteY767" fmla="*/ 2341341 h 6858000"/>
              <a:gd name="connsiteX768" fmla="*/ 1910074 w 7392421"/>
              <a:gd name="connsiteY768" fmla="*/ 2345137 h 6858000"/>
              <a:gd name="connsiteX769" fmla="*/ 1901595 w 7392421"/>
              <a:gd name="connsiteY769" fmla="*/ 2333748 h 6858000"/>
              <a:gd name="connsiteX770" fmla="*/ 1910074 w 7392421"/>
              <a:gd name="connsiteY770" fmla="*/ 2322358 h 6858000"/>
              <a:gd name="connsiteX771" fmla="*/ 1943995 w 7392421"/>
              <a:gd name="connsiteY771" fmla="*/ 2326155 h 6858000"/>
              <a:gd name="connsiteX772" fmla="*/ 1982155 w 7392421"/>
              <a:gd name="connsiteY772" fmla="*/ 2318562 h 6858000"/>
              <a:gd name="connsiteX773" fmla="*/ 1994875 w 7392421"/>
              <a:gd name="connsiteY773" fmla="*/ 2295783 h 6858000"/>
              <a:gd name="connsiteX774" fmla="*/ 1996434 w 7392421"/>
              <a:gd name="connsiteY774" fmla="*/ 2293896 h 6858000"/>
              <a:gd name="connsiteX775" fmla="*/ 1993469 w 7392421"/>
              <a:gd name="connsiteY775" fmla="*/ 2285876 h 6858000"/>
              <a:gd name="connsiteX776" fmla="*/ 1968022 w 7392421"/>
              <a:gd name="connsiteY776" fmla="*/ 2273294 h 6858000"/>
              <a:gd name="connsiteX777" fmla="*/ 1963780 w 7392421"/>
              <a:gd name="connsiteY777" fmla="*/ 2254417 h 6858000"/>
              <a:gd name="connsiteX778" fmla="*/ 1972263 w 7392421"/>
              <a:gd name="connsiteY778" fmla="*/ 2248126 h 6858000"/>
              <a:gd name="connsiteX779" fmla="*/ 2031640 w 7392421"/>
              <a:gd name="connsiteY779" fmla="*/ 2254417 h 6858000"/>
              <a:gd name="connsiteX780" fmla="*/ 2052317 w 7392421"/>
              <a:gd name="connsiteY780" fmla="*/ 2263855 h 6858000"/>
              <a:gd name="connsiteX781" fmla="*/ 2066156 w 7392421"/>
              <a:gd name="connsiteY781" fmla="*/ 2256389 h 6858000"/>
              <a:gd name="connsiteX782" fmla="*/ 2062714 w 7392421"/>
              <a:gd name="connsiteY782" fmla="*/ 2250226 h 6858000"/>
              <a:gd name="connsiteX783" fmla="*/ 2071194 w 7392421"/>
              <a:gd name="connsiteY783" fmla="*/ 2246429 h 6858000"/>
              <a:gd name="connsiteX784" fmla="*/ 2077788 w 7392421"/>
              <a:gd name="connsiteY784" fmla="*/ 2246134 h 6858000"/>
              <a:gd name="connsiteX785" fmla="*/ 2085717 w 7392421"/>
              <a:gd name="connsiteY785" fmla="*/ 2237901 h 6858000"/>
              <a:gd name="connsiteX786" fmla="*/ 2107983 w 7392421"/>
              <a:gd name="connsiteY786" fmla="*/ 2235542 h 6858000"/>
              <a:gd name="connsiteX787" fmla="*/ 2119210 w 7392421"/>
              <a:gd name="connsiteY787" fmla="*/ 2233019 h 6858000"/>
              <a:gd name="connsiteX788" fmla="*/ 2122073 w 7392421"/>
              <a:gd name="connsiteY788" fmla="*/ 2231243 h 6858000"/>
              <a:gd name="connsiteX789" fmla="*/ 2125704 w 7392421"/>
              <a:gd name="connsiteY789" fmla="*/ 2231243 h 6858000"/>
              <a:gd name="connsiteX790" fmla="*/ 2130411 w 7392421"/>
              <a:gd name="connsiteY790" fmla="*/ 2223618 h 6858000"/>
              <a:gd name="connsiteX791" fmla="*/ 2113594 w 7392421"/>
              <a:gd name="connsiteY791" fmla="*/ 2219854 h 6858000"/>
              <a:gd name="connsiteX792" fmla="*/ 2109354 w 7392421"/>
              <a:gd name="connsiteY792" fmla="*/ 2208464 h 6858000"/>
              <a:gd name="connsiteX793" fmla="*/ 2096634 w 7392421"/>
              <a:gd name="connsiteY793" fmla="*/ 2185686 h 6858000"/>
              <a:gd name="connsiteX794" fmla="*/ 2079674 w 7392421"/>
              <a:gd name="connsiteY794" fmla="*/ 2185686 h 6858000"/>
              <a:gd name="connsiteX795" fmla="*/ 2079674 w 7392421"/>
              <a:gd name="connsiteY795" fmla="*/ 2178093 h 6858000"/>
              <a:gd name="connsiteX796" fmla="*/ 2079674 w 7392421"/>
              <a:gd name="connsiteY796" fmla="*/ 2174296 h 6858000"/>
              <a:gd name="connsiteX797" fmla="*/ 2160234 w 7392421"/>
              <a:gd name="connsiteY797" fmla="*/ 2159110 h 6858000"/>
              <a:gd name="connsiteX798" fmla="*/ 2184445 w 7392421"/>
              <a:gd name="connsiteY798" fmla="*/ 2154142 h 6858000"/>
              <a:gd name="connsiteX799" fmla="*/ 2184325 w 7392421"/>
              <a:gd name="connsiteY799" fmla="*/ 2153747 h 6858000"/>
              <a:gd name="connsiteX800" fmla="*/ 2163119 w 7392421"/>
              <a:gd name="connsiteY800" fmla="*/ 2128581 h 6858000"/>
              <a:gd name="connsiteX801" fmla="*/ 2112224 w 7392421"/>
              <a:gd name="connsiteY801" fmla="*/ 2128581 h 6858000"/>
              <a:gd name="connsiteX802" fmla="*/ 2057088 w 7392421"/>
              <a:gd name="connsiteY802" fmla="*/ 2128581 h 6858000"/>
              <a:gd name="connsiteX803" fmla="*/ 2010434 w 7392421"/>
              <a:gd name="connsiteY803" fmla="*/ 2115997 h 6858000"/>
              <a:gd name="connsiteX804" fmla="*/ 1997181 w 7392421"/>
              <a:gd name="connsiteY804" fmla="*/ 2102626 h 6858000"/>
              <a:gd name="connsiteX805" fmla="*/ 1994109 w 7392421"/>
              <a:gd name="connsiteY805" fmla="*/ 2072040 h 6858000"/>
              <a:gd name="connsiteX806" fmla="*/ 2204664 w 7392421"/>
              <a:gd name="connsiteY806" fmla="*/ 2072040 h 6858000"/>
              <a:gd name="connsiteX807" fmla="*/ 2200514 w 7392421"/>
              <a:gd name="connsiteY807" fmla="*/ 2070368 h 6858000"/>
              <a:gd name="connsiteX808" fmla="*/ 2168713 w 7392421"/>
              <a:gd name="connsiteY808" fmla="*/ 2060402 h 6858000"/>
              <a:gd name="connsiteX809" fmla="*/ 2020314 w 7392421"/>
              <a:gd name="connsiteY809" fmla="*/ 2067995 h 6858000"/>
              <a:gd name="connsiteX810" fmla="*/ 1999114 w 7392421"/>
              <a:gd name="connsiteY810" fmla="*/ 2060402 h 6858000"/>
              <a:gd name="connsiteX811" fmla="*/ 2020314 w 7392421"/>
              <a:gd name="connsiteY811" fmla="*/ 2052809 h 6858000"/>
              <a:gd name="connsiteX812" fmla="*/ 2071194 w 7392421"/>
              <a:gd name="connsiteY812" fmla="*/ 2045216 h 6858000"/>
              <a:gd name="connsiteX813" fmla="*/ 2126314 w 7392421"/>
              <a:gd name="connsiteY813" fmla="*/ 2045216 h 6858000"/>
              <a:gd name="connsiteX814" fmla="*/ 2211114 w 7392421"/>
              <a:gd name="connsiteY814" fmla="*/ 2041420 h 6858000"/>
              <a:gd name="connsiteX815" fmla="*/ 2355273 w 7392421"/>
              <a:gd name="connsiteY815" fmla="*/ 1992066 h 6858000"/>
              <a:gd name="connsiteX816" fmla="*/ 2406153 w 7392421"/>
              <a:gd name="connsiteY816" fmla="*/ 1980677 h 6858000"/>
              <a:gd name="connsiteX817" fmla="*/ 2423113 w 7392421"/>
              <a:gd name="connsiteY817" fmla="*/ 1976880 h 6858000"/>
              <a:gd name="connsiteX818" fmla="*/ 2406153 w 7392421"/>
              <a:gd name="connsiteY818" fmla="*/ 1969287 h 6858000"/>
              <a:gd name="connsiteX819" fmla="*/ 2185673 w 7392421"/>
              <a:gd name="connsiteY819" fmla="*/ 1969287 h 6858000"/>
              <a:gd name="connsiteX820" fmla="*/ 2122073 w 7392421"/>
              <a:gd name="connsiteY820" fmla="*/ 1931322 h 6858000"/>
              <a:gd name="connsiteX821" fmla="*/ 2122073 w 7392421"/>
              <a:gd name="connsiteY821" fmla="*/ 1923730 h 6858000"/>
              <a:gd name="connsiteX822" fmla="*/ 2139033 w 7392421"/>
              <a:gd name="connsiteY822" fmla="*/ 1893358 h 6858000"/>
              <a:gd name="connsiteX823" fmla="*/ 2142127 w 7392421"/>
              <a:gd name="connsiteY823" fmla="*/ 1887264 h 6858000"/>
              <a:gd name="connsiteX824" fmla="*/ 2048099 w 7392421"/>
              <a:gd name="connsiteY824" fmla="*/ 1887264 h 6858000"/>
              <a:gd name="connsiteX825" fmla="*/ 2022652 w 7392421"/>
              <a:gd name="connsiteY825" fmla="*/ 1879557 h 6858000"/>
              <a:gd name="connsiteX826" fmla="*/ 2005686 w 7392421"/>
              <a:gd name="connsiteY826" fmla="*/ 1887264 h 6858000"/>
              <a:gd name="connsiteX827" fmla="*/ 1933585 w 7392421"/>
              <a:gd name="connsiteY827" fmla="*/ 1875704 h 6858000"/>
              <a:gd name="connsiteX828" fmla="*/ 1903896 w 7392421"/>
              <a:gd name="connsiteY828" fmla="*/ 1875704 h 6858000"/>
              <a:gd name="connsiteX829" fmla="*/ 1861483 w 7392421"/>
              <a:gd name="connsiteY829" fmla="*/ 1879557 h 6858000"/>
              <a:gd name="connsiteX830" fmla="*/ 1819071 w 7392421"/>
              <a:gd name="connsiteY830" fmla="*/ 1875704 h 6858000"/>
              <a:gd name="connsiteX831" fmla="*/ 1797864 w 7392421"/>
              <a:gd name="connsiteY831" fmla="*/ 1879557 h 6858000"/>
              <a:gd name="connsiteX832" fmla="*/ 1636697 w 7392421"/>
              <a:gd name="connsiteY832" fmla="*/ 1879557 h 6858000"/>
              <a:gd name="connsiteX833" fmla="*/ 1534906 w 7392421"/>
              <a:gd name="connsiteY833" fmla="*/ 1875704 h 6858000"/>
              <a:gd name="connsiteX834" fmla="*/ 1513700 w 7392421"/>
              <a:gd name="connsiteY834" fmla="*/ 1864144 h 6858000"/>
              <a:gd name="connsiteX835" fmla="*/ 1551872 w 7392421"/>
              <a:gd name="connsiteY835" fmla="*/ 1856437 h 6858000"/>
              <a:gd name="connsiteX836" fmla="*/ 1602767 w 7392421"/>
              <a:gd name="connsiteY836" fmla="*/ 1856437 h 6858000"/>
              <a:gd name="connsiteX837" fmla="*/ 1623973 w 7392421"/>
              <a:gd name="connsiteY837" fmla="*/ 1841023 h 6858000"/>
              <a:gd name="connsiteX838" fmla="*/ 1636697 w 7392421"/>
              <a:gd name="connsiteY838" fmla="*/ 1833316 h 6858000"/>
              <a:gd name="connsiteX839" fmla="*/ 1713039 w 7392421"/>
              <a:gd name="connsiteY839" fmla="*/ 1833316 h 6858000"/>
              <a:gd name="connsiteX840" fmla="*/ 1725763 w 7392421"/>
              <a:gd name="connsiteY840" fmla="*/ 1833316 h 6858000"/>
              <a:gd name="connsiteX841" fmla="*/ 1730005 w 7392421"/>
              <a:gd name="connsiteY841" fmla="*/ 1825609 h 6858000"/>
              <a:gd name="connsiteX842" fmla="*/ 1730005 w 7392421"/>
              <a:gd name="connsiteY842" fmla="*/ 1821756 h 6858000"/>
              <a:gd name="connsiteX843" fmla="*/ 1725763 w 7392421"/>
              <a:gd name="connsiteY843" fmla="*/ 1821756 h 6858000"/>
              <a:gd name="connsiteX844" fmla="*/ 1636697 w 7392421"/>
              <a:gd name="connsiteY844" fmla="*/ 1814049 h 6858000"/>
              <a:gd name="connsiteX845" fmla="*/ 1577319 w 7392421"/>
              <a:gd name="connsiteY845" fmla="*/ 1806342 h 6858000"/>
              <a:gd name="connsiteX846" fmla="*/ 1568836 w 7392421"/>
              <a:gd name="connsiteY846" fmla="*/ 1802489 h 6858000"/>
              <a:gd name="connsiteX847" fmla="*/ 1496736 w 7392421"/>
              <a:gd name="connsiteY847" fmla="*/ 1810196 h 6858000"/>
              <a:gd name="connsiteX848" fmla="*/ 1462805 w 7392421"/>
              <a:gd name="connsiteY848" fmla="*/ 1814049 h 6858000"/>
              <a:gd name="connsiteX849" fmla="*/ 1441598 w 7392421"/>
              <a:gd name="connsiteY849" fmla="*/ 1802489 h 6858000"/>
              <a:gd name="connsiteX850" fmla="*/ 1450081 w 7392421"/>
              <a:gd name="connsiteY850" fmla="*/ 1779368 h 6858000"/>
              <a:gd name="connsiteX851" fmla="*/ 1488253 w 7392421"/>
              <a:gd name="connsiteY851" fmla="*/ 1767808 h 6858000"/>
              <a:gd name="connsiteX852" fmla="*/ 1526423 w 7392421"/>
              <a:gd name="connsiteY852" fmla="*/ 1767808 h 6858000"/>
              <a:gd name="connsiteX853" fmla="*/ 1543389 w 7392421"/>
              <a:gd name="connsiteY853" fmla="*/ 1763955 h 6858000"/>
              <a:gd name="connsiteX854" fmla="*/ 1500977 w 7392421"/>
              <a:gd name="connsiteY854" fmla="*/ 1760101 h 6858000"/>
              <a:gd name="connsiteX855" fmla="*/ 1509459 w 7392421"/>
              <a:gd name="connsiteY855" fmla="*/ 1733127 h 6858000"/>
              <a:gd name="connsiteX856" fmla="*/ 1534906 w 7392421"/>
              <a:gd name="connsiteY856" fmla="*/ 1725421 h 6858000"/>
              <a:gd name="connsiteX857" fmla="*/ 1539148 w 7392421"/>
              <a:gd name="connsiteY857" fmla="*/ 1713860 h 6858000"/>
              <a:gd name="connsiteX858" fmla="*/ 1530665 w 7392421"/>
              <a:gd name="connsiteY858" fmla="*/ 1710007 h 6858000"/>
              <a:gd name="connsiteX859" fmla="*/ 1471288 w 7392421"/>
              <a:gd name="connsiteY859" fmla="*/ 1713860 h 6858000"/>
              <a:gd name="connsiteX860" fmla="*/ 1433117 w 7392421"/>
              <a:gd name="connsiteY860" fmla="*/ 1713860 h 6858000"/>
              <a:gd name="connsiteX861" fmla="*/ 1394945 w 7392421"/>
              <a:gd name="connsiteY861" fmla="*/ 1702300 h 6858000"/>
              <a:gd name="connsiteX862" fmla="*/ 1369498 w 7392421"/>
              <a:gd name="connsiteY862" fmla="*/ 1683033 h 6858000"/>
              <a:gd name="connsiteX863" fmla="*/ 1348290 w 7392421"/>
              <a:gd name="connsiteY863" fmla="*/ 1671472 h 6858000"/>
              <a:gd name="connsiteX864" fmla="*/ 1327084 w 7392421"/>
              <a:gd name="connsiteY864" fmla="*/ 1671472 h 6858000"/>
              <a:gd name="connsiteX865" fmla="*/ 1318603 w 7392421"/>
              <a:gd name="connsiteY865" fmla="*/ 1652205 h 6858000"/>
              <a:gd name="connsiteX866" fmla="*/ 1323701 w 7392421"/>
              <a:gd name="connsiteY866" fmla="*/ 1643934 h 6858000"/>
              <a:gd name="connsiteX867" fmla="*/ 1379040 w 7392421"/>
              <a:gd name="connsiteY867" fmla="*/ 1643934 h 6858000"/>
              <a:gd name="connsiteX868" fmla="*/ 1399446 w 7392421"/>
              <a:gd name="connsiteY868" fmla="*/ 1636359 h 6858000"/>
              <a:gd name="connsiteX869" fmla="*/ 1406694 w 7392421"/>
              <a:gd name="connsiteY869" fmla="*/ 1636000 h 6858000"/>
              <a:gd name="connsiteX870" fmla="*/ 1411379 w 7392421"/>
              <a:gd name="connsiteY870" fmla="*/ 1639211 h 6858000"/>
              <a:gd name="connsiteX871" fmla="*/ 1421453 w 7392421"/>
              <a:gd name="connsiteY871" fmla="*/ 1643934 h 6858000"/>
              <a:gd name="connsiteX872" fmla="*/ 1493553 w 7392421"/>
              <a:gd name="connsiteY872" fmla="*/ 1629764 h 6858000"/>
              <a:gd name="connsiteX873" fmla="*/ 1523242 w 7392421"/>
              <a:gd name="connsiteY873" fmla="*/ 1629764 h 6858000"/>
              <a:gd name="connsiteX874" fmla="*/ 1565655 w 7392421"/>
              <a:gd name="connsiteY874" fmla="*/ 1634487 h 6858000"/>
              <a:gd name="connsiteX875" fmla="*/ 1608067 w 7392421"/>
              <a:gd name="connsiteY875" fmla="*/ 1629764 h 6858000"/>
              <a:gd name="connsiteX876" fmla="*/ 1629274 w 7392421"/>
              <a:gd name="connsiteY876" fmla="*/ 1634487 h 6858000"/>
              <a:gd name="connsiteX877" fmla="*/ 1790442 w 7392421"/>
              <a:gd name="connsiteY877" fmla="*/ 1634487 h 6858000"/>
              <a:gd name="connsiteX878" fmla="*/ 1892232 w 7392421"/>
              <a:gd name="connsiteY878" fmla="*/ 1629764 h 6858000"/>
              <a:gd name="connsiteX879" fmla="*/ 1913438 w 7392421"/>
              <a:gd name="connsiteY879" fmla="*/ 1615594 h 6858000"/>
              <a:gd name="connsiteX880" fmla="*/ 1875267 w 7392421"/>
              <a:gd name="connsiteY880" fmla="*/ 1606147 h 6858000"/>
              <a:gd name="connsiteX881" fmla="*/ 1824372 w 7392421"/>
              <a:gd name="connsiteY881" fmla="*/ 1606147 h 6858000"/>
              <a:gd name="connsiteX882" fmla="*/ 1803166 w 7392421"/>
              <a:gd name="connsiteY882" fmla="*/ 1587254 h 6858000"/>
              <a:gd name="connsiteX883" fmla="*/ 1790442 w 7392421"/>
              <a:gd name="connsiteY883" fmla="*/ 1577807 h 6858000"/>
              <a:gd name="connsiteX884" fmla="*/ 1714100 w 7392421"/>
              <a:gd name="connsiteY884" fmla="*/ 1577807 h 6858000"/>
              <a:gd name="connsiteX885" fmla="*/ 1701375 w 7392421"/>
              <a:gd name="connsiteY885" fmla="*/ 1577807 h 6858000"/>
              <a:gd name="connsiteX886" fmla="*/ 1697134 w 7392421"/>
              <a:gd name="connsiteY886" fmla="*/ 1568360 h 6858000"/>
              <a:gd name="connsiteX887" fmla="*/ 1697134 w 7392421"/>
              <a:gd name="connsiteY887" fmla="*/ 1563637 h 6858000"/>
              <a:gd name="connsiteX888" fmla="*/ 1701375 w 7392421"/>
              <a:gd name="connsiteY888" fmla="*/ 1563637 h 6858000"/>
              <a:gd name="connsiteX889" fmla="*/ 1790442 w 7392421"/>
              <a:gd name="connsiteY889" fmla="*/ 1554191 h 6858000"/>
              <a:gd name="connsiteX890" fmla="*/ 1849819 w 7392421"/>
              <a:gd name="connsiteY890" fmla="*/ 1544744 h 6858000"/>
              <a:gd name="connsiteX891" fmla="*/ 1858302 w 7392421"/>
              <a:gd name="connsiteY891" fmla="*/ 1540021 h 6858000"/>
              <a:gd name="connsiteX892" fmla="*/ 1930403 w 7392421"/>
              <a:gd name="connsiteY892" fmla="*/ 1549467 h 6858000"/>
              <a:gd name="connsiteX893" fmla="*/ 1964333 w 7392421"/>
              <a:gd name="connsiteY893" fmla="*/ 1554191 h 6858000"/>
              <a:gd name="connsiteX894" fmla="*/ 1985540 w 7392421"/>
              <a:gd name="connsiteY894" fmla="*/ 1540021 h 6858000"/>
              <a:gd name="connsiteX895" fmla="*/ 1977057 w 7392421"/>
              <a:gd name="connsiteY895" fmla="*/ 1511680 h 6858000"/>
              <a:gd name="connsiteX896" fmla="*/ 1938886 w 7392421"/>
              <a:gd name="connsiteY896" fmla="*/ 1497511 h 6858000"/>
              <a:gd name="connsiteX897" fmla="*/ 1900715 w 7392421"/>
              <a:gd name="connsiteY897" fmla="*/ 1497511 h 6858000"/>
              <a:gd name="connsiteX898" fmla="*/ 1883750 w 7392421"/>
              <a:gd name="connsiteY898" fmla="*/ 1492788 h 6858000"/>
              <a:gd name="connsiteX899" fmla="*/ 1926162 w 7392421"/>
              <a:gd name="connsiteY899" fmla="*/ 1488064 h 6858000"/>
              <a:gd name="connsiteX900" fmla="*/ 1917680 w 7392421"/>
              <a:gd name="connsiteY900" fmla="*/ 1455000 h 6858000"/>
              <a:gd name="connsiteX901" fmla="*/ 1892232 w 7392421"/>
              <a:gd name="connsiteY901" fmla="*/ 1445555 h 6858000"/>
              <a:gd name="connsiteX902" fmla="*/ 1887991 w 7392421"/>
              <a:gd name="connsiteY902" fmla="*/ 1431384 h 6858000"/>
              <a:gd name="connsiteX903" fmla="*/ 1896474 w 7392421"/>
              <a:gd name="connsiteY903" fmla="*/ 1426661 h 6858000"/>
              <a:gd name="connsiteX904" fmla="*/ 1955850 w 7392421"/>
              <a:gd name="connsiteY904" fmla="*/ 1431384 h 6858000"/>
              <a:gd name="connsiteX905" fmla="*/ 1994022 w 7392421"/>
              <a:gd name="connsiteY905" fmla="*/ 1431384 h 6858000"/>
              <a:gd name="connsiteX906" fmla="*/ 2032194 w 7392421"/>
              <a:gd name="connsiteY906" fmla="*/ 1417214 h 6858000"/>
              <a:gd name="connsiteX907" fmla="*/ 2057641 w 7392421"/>
              <a:gd name="connsiteY907" fmla="*/ 1393598 h 6858000"/>
              <a:gd name="connsiteX908" fmla="*/ 2078848 w 7392421"/>
              <a:gd name="connsiteY908" fmla="*/ 1379427 h 6858000"/>
              <a:gd name="connsiteX909" fmla="*/ 2100054 w 7392421"/>
              <a:gd name="connsiteY909" fmla="*/ 1379427 h 6858000"/>
              <a:gd name="connsiteX910" fmla="*/ 2108536 w 7392421"/>
              <a:gd name="connsiteY910" fmla="*/ 1355810 h 6858000"/>
              <a:gd name="connsiteX911" fmla="*/ 2087330 w 7392421"/>
              <a:gd name="connsiteY911" fmla="*/ 1336918 h 6858000"/>
              <a:gd name="connsiteX912" fmla="*/ 2036435 w 7392421"/>
              <a:gd name="connsiteY912" fmla="*/ 1336918 h 6858000"/>
              <a:gd name="connsiteX913" fmla="*/ 1981299 w 7392421"/>
              <a:gd name="connsiteY913" fmla="*/ 1336918 h 6858000"/>
              <a:gd name="connsiteX914" fmla="*/ 1934644 w 7392421"/>
              <a:gd name="connsiteY914" fmla="*/ 1327471 h 6858000"/>
              <a:gd name="connsiteX915" fmla="*/ 1917680 w 7392421"/>
              <a:gd name="connsiteY915" fmla="*/ 1289684 h 6858000"/>
              <a:gd name="connsiteX916" fmla="*/ 1896474 w 7392421"/>
              <a:gd name="connsiteY916" fmla="*/ 1266067 h 6858000"/>
              <a:gd name="connsiteX917" fmla="*/ 1849819 w 7392421"/>
              <a:gd name="connsiteY917" fmla="*/ 1270791 h 6858000"/>
              <a:gd name="connsiteX918" fmla="*/ 1828613 w 7392421"/>
              <a:gd name="connsiteY918" fmla="*/ 1261344 h 6858000"/>
              <a:gd name="connsiteX919" fmla="*/ 1811648 w 7392421"/>
              <a:gd name="connsiteY919" fmla="*/ 1251897 h 6858000"/>
              <a:gd name="connsiteX920" fmla="*/ 1760753 w 7392421"/>
              <a:gd name="connsiteY920" fmla="*/ 1251897 h 6858000"/>
              <a:gd name="connsiteX921" fmla="*/ 1721818 w 7392421"/>
              <a:gd name="connsiteY921" fmla="*/ 1244670 h 6858000"/>
              <a:gd name="connsiteX922" fmla="*/ 1734809 w 7392421"/>
              <a:gd name="connsiteY922" fmla="*/ 1242703 h 6858000"/>
              <a:gd name="connsiteX923" fmla="*/ 1760256 w 7392421"/>
              <a:gd name="connsiteY923" fmla="*/ 1238850 h 6858000"/>
              <a:gd name="connsiteX924" fmla="*/ 1781462 w 7392421"/>
              <a:gd name="connsiteY924" fmla="*/ 1234997 h 6858000"/>
              <a:gd name="connsiteX925" fmla="*/ 1811151 w 7392421"/>
              <a:gd name="connsiteY925" fmla="*/ 1234997 h 6858000"/>
              <a:gd name="connsiteX926" fmla="*/ 1840840 w 7392421"/>
              <a:gd name="connsiteY926" fmla="*/ 1227289 h 6858000"/>
              <a:gd name="connsiteX927" fmla="*/ 1857805 w 7392421"/>
              <a:gd name="connsiteY927" fmla="*/ 1234997 h 6858000"/>
              <a:gd name="connsiteX928" fmla="*/ 1866287 w 7392421"/>
              <a:gd name="connsiteY928" fmla="*/ 1223437 h 6858000"/>
              <a:gd name="connsiteX929" fmla="*/ 1874770 w 7392421"/>
              <a:gd name="connsiteY929" fmla="*/ 1223437 h 6858000"/>
              <a:gd name="connsiteX930" fmla="*/ 1942630 w 7392421"/>
              <a:gd name="connsiteY930" fmla="*/ 1215730 h 6858000"/>
              <a:gd name="connsiteX931" fmla="*/ 1993525 w 7392421"/>
              <a:gd name="connsiteY931" fmla="*/ 1208023 h 6858000"/>
              <a:gd name="connsiteX932" fmla="*/ 2044420 w 7392421"/>
              <a:gd name="connsiteY932" fmla="*/ 1208023 h 6858000"/>
              <a:gd name="connsiteX933" fmla="*/ 2061386 w 7392421"/>
              <a:gd name="connsiteY933" fmla="*/ 1200316 h 6858000"/>
              <a:gd name="connsiteX934" fmla="*/ 2082592 w 7392421"/>
              <a:gd name="connsiteY934" fmla="*/ 1192609 h 6858000"/>
              <a:gd name="connsiteX935" fmla="*/ 2129246 w 7392421"/>
              <a:gd name="connsiteY935" fmla="*/ 1196463 h 6858000"/>
              <a:gd name="connsiteX936" fmla="*/ 2150452 w 7392421"/>
              <a:gd name="connsiteY936" fmla="*/ 1177196 h 6858000"/>
              <a:gd name="connsiteX937" fmla="*/ 2167417 w 7392421"/>
              <a:gd name="connsiteY937" fmla="*/ 1146368 h 6858000"/>
              <a:gd name="connsiteX938" fmla="*/ 2214071 w 7392421"/>
              <a:gd name="connsiteY938" fmla="*/ 1138661 h 6858000"/>
              <a:gd name="connsiteX939" fmla="*/ 2269207 w 7392421"/>
              <a:gd name="connsiteY939" fmla="*/ 1138661 h 6858000"/>
              <a:gd name="connsiteX940" fmla="*/ 2320102 w 7392421"/>
              <a:gd name="connsiteY940" fmla="*/ 1138661 h 6858000"/>
              <a:gd name="connsiteX941" fmla="*/ 2341308 w 7392421"/>
              <a:gd name="connsiteY941" fmla="*/ 1123248 h 6858000"/>
              <a:gd name="connsiteX942" fmla="*/ 2332827 w 7392421"/>
              <a:gd name="connsiteY942" fmla="*/ 1103981 h 6858000"/>
              <a:gd name="connsiteX943" fmla="*/ 2311621 w 7392421"/>
              <a:gd name="connsiteY943" fmla="*/ 1103981 h 6858000"/>
              <a:gd name="connsiteX944" fmla="*/ 2290413 w 7392421"/>
              <a:gd name="connsiteY944" fmla="*/ 1092420 h 6858000"/>
              <a:gd name="connsiteX945" fmla="*/ 2264966 w 7392421"/>
              <a:gd name="connsiteY945" fmla="*/ 1073153 h 6858000"/>
              <a:gd name="connsiteX946" fmla="*/ 2226794 w 7392421"/>
              <a:gd name="connsiteY946" fmla="*/ 1061593 h 6858000"/>
              <a:gd name="connsiteX947" fmla="*/ 2188623 w 7392421"/>
              <a:gd name="connsiteY947" fmla="*/ 1061593 h 6858000"/>
              <a:gd name="connsiteX948" fmla="*/ 2129246 w 7392421"/>
              <a:gd name="connsiteY948" fmla="*/ 1065445 h 6858000"/>
              <a:gd name="connsiteX949" fmla="*/ 2120763 w 7392421"/>
              <a:gd name="connsiteY949" fmla="*/ 1061593 h 6858000"/>
              <a:gd name="connsiteX950" fmla="*/ 2125005 w 7392421"/>
              <a:gd name="connsiteY950" fmla="*/ 1050032 h 6858000"/>
              <a:gd name="connsiteX951" fmla="*/ 2150452 w 7392421"/>
              <a:gd name="connsiteY951" fmla="*/ 1042326 h 6858000"/>
              <a:gd name="connsiteX952" fmla="*/ 2158934 w 7392421"/>
              <a:gd name="connsiteY952" fmla="*/ 1015352 h 6858000"/>
              <a:gd name="connsiteX953" fmla="*/ 2116522 w 7392421"/>
              <a:gd name="connsiteY953" fmla="*/ 1011498 h 6858000"/>
              <a:gd name="connsiteX954" fmla="*/ 2133488 w 7392421"/>
              <a:gd name="connsiteY954" fmla="*/ 1007645 h 6858000"/>
              <a:gd name="connsiteX955" fmla="*/ 2171658 w 7392421"/>
              <a:gd name="connsiteY955" fmla="*/ 1007645 h 6858000"/>
              <a:gd name="connsiteX956" fmla="*/ 2209830 w 7392421"/>
              <a:gd name="connsiteY956" fmla="*/ 996085 h 6858000"/>
              <a:gd name="connsiteX957" fmla="*/ 2218313 w 7392421"/>
              <a:gd name="connsiteY957" fmla="*/ 972964 h 6858000"/>
              <a:gd name="connsiteX958" fmla="*/ 2197106 w 7392421"/>
              <a:gd name="connsiteY958" fmla="*/ 961404 h 6858000"/>
              <a:gd name="connsiteX959" fmla="*/ 2163175 w 7392421"/>
              <a:gd name="connsiteY959" fmla="*/ 965257 h 6858000"/>
              <a:gd name="connsiteX960" fmla="*/ 2091075 w 7392421"/>
              <a:gd name="connsiteY960" fmla="*/ 972964 h 6858000"/>
              <a:gd name="connsiteX961" fmla="*/ 2082592 w 7392421"/>
              <a:gd name="connsiteY961" fmla="*/ 969111 h 6858000"/>
              <a:gd name="connsiteX962" fmla="*/ 2023214 w 7392421"/>
              <a:gd name="connsiteY962" fmla="*/ 961404 h 6858000"/>
              <a:gd name="connsiteX963" fmla="*/ 1934148 w 7392421"/>
              <a:gd name="connsiteY963" fmla="*/ 953697 h 6858000"/>
              <a:gd name="connsiteX964" fmla="*/ 1929906 w 7392421"/>
              <a:gd name="connsiteY964" fmla="*/ 953697 h 6858000"/>
              <a:gd name="connsiteX965" fmla="*/ 1929906 w 7392421"/>
              <a:gd name="connsiteY965" fmla="*/ 949844 h 6858000"/>
              <a:gd name="connsiteX966" fmla="*/ 1934148 w 7392421"/>
              <a:gd name="connsiteY966" fmla="*/ 942137 h 6858000"/>
              <a:gd name="connsiteX967" fmla="*/ 1946872 w 7392421"/>
              <a:gd name="connsiteY967" fmla="*/ 942137 h 6858000"/>
              <a:gd name="connsiteX968" fmla="*/ 2023214 w 7392421"/>
              <a:gd name="connsiteY968" fmla="*/ 942137 h 6858000"/>
              <a:gd name="connsiteX969" fmla="*/ 2035938 w 7392421"/>
              <a:gd name="connsiteY969" fmla="*/ 934430 h 6858000"/>
              <a:gd name="connsiteX970" fmla="*/ 2057144 w 7392421"/>
              <a:gd name="connsiteY970" fmla="*/ 919016 h 6858000"/>
              <a:gd name="connsiteX971" fmla="*/ 2108039 w 7392421"/>
              <a:gd name="connsiteY971" fmla="*/ 919016 h 6858000"/>
              <a:gd name="connsiteX972" fmla="*/ 2146211 w 7392421"/>
              <a:gd name="connsiteY972" fmla="*/ 911309 h 6858000"/>
              <a:gd name="connsiteX973" fmla="*/ 2125005 w 7392421"/>
              <a:gd name="connsiteY973" fmla="*/ 899749 h 6858000"/>
              <a:gd name="connsiteX974" fmla="*/ 2023214 w 7392421"/>
              <a:gd name="connsiteY974" fmla="*/ 895896 h 6858000"/>
              <a:gd name="connsiteX975" fmla="*/ 1996126 w 7392421"/>
              <a:gd name="connsiteY975" fmla="*/ 895896 h 6858000"/>
              <a:gd name="connsiteX976" fmla="*/ 2045854 w 7392421"/>
              <a:gd name="connsiteY976" fmla="*/ 894979 h 6858000"/>
              <a:gd name="connsiteX977" fmla="*/ 2098853 w 7392421"/>
              <a:gd name="connsiteY977" fmla="*/ 894840 h 6858000"/>
              <a:gd name="connsiteX978" fmla="*/ 2230293 w 7392421"/>
              <a:gd name="connsiteY978" fmla="*/ 901537 h 6858000"/>
              <a:gd name="connsiteX979" fmla="*/ 2255732 w 7392421"/>
              <a:gd name="connsiteY979" fmla="*/ 902654 h 6858000"/>
              <a:gd name="connsiteX980" fmla="*/ 2276933 w 7392421"/>
              <a:gd name="connsiteY980" fmla="*/ 897072 h 6858000"/>
              <a:gd name="connsiteX981" fmla="*/ 2264213 w 7392421"/>
              <a:gd name="connsiteY981" fmla="*/ 894840 h 6858000"/>
              <a:gd name="connsiteX982" fmla="*/ 2259971 w 7392421"/>
              <a:gd name="connsiteY982" fmla="*/ 891491 h 6858000"/>
              <a:gd name="connsiteX983" fmla="*/ 2272692 w 7392421"/>
              <a:gd name="connsiteY983" fmla="*/ 890374 h 6858000"/>
              <a:gd name="connsiteX984" fmla="*/ 2332052 w 7392421"/>
              <a:gd name="connsiteY984" fmla="*/ 899305 h 6858000"/>
              <a:gd name="connsiteX985" fmla="*/ 2374451 w 7392421"/>
              <a:gd name="connsiteY985" fmla="*/ 903770 h 6858000"/>
              <a:gd name="connsiteX986" fmla="*/ 2408372 w 7392421"/>
              <a:gd name="connsiteY986" fmla="*/ 900421 h 6858000"/>
              <a:gd name="connsiteX987" fmla="*/ 2438051 w 7392421"/>
              <a:gd name="connsiteY987" fmla="*/ 894840 h 6858000"/>
              <a:gd name="connsiteX988" fmla="*/ 2463491 w 7392421"/>
              <a:gd name="connsiteY988" fmla="*/ 897072 h 6858000"/>
              <a:gd name="connsiteX989" fmla="*/ 2463491 w 7392421"/>
              <a:gd name="connsiteY989" fmla="*/ 899305 h 6858000"/>
              <a:gd name="connsiteX990" fmla="*/ 2442292 w 7392421"/>
              <a:gd name="connsiteY990" fmla="*/ 902654 h 6858000"/>
              <a:gd name="connsiteX991" fmla="*/ 2433811 w 7392421"/>
              <a:gd name="connsiteY991" fmla="*/ 904886 h 6858000"/>
              <a:gd name="connsiteX992" fmla="*/ 2446531 w 7392421"/>
              <a:gd name="connsiteY992" fmla="*/ 906003 h 6858000"/>
              <a:gd name="connsiteX993" fmla="*/ 2590691 w 7392421"/>
              <a:gd name="connsiteY993" fmla="*/ 906003 h 6858000"/>
              <a:gd name="connsiteX994" fmla="*/ 2743330 w 7392421"/>
              <a:gd name="connsiteY994" fmla="*/ 903770 h 6858000"/>
              <a:gd name="connsiteX995" fmla="*/ 2760290 w 7392421"/>
              <a:gd name="connsiteY995" fmla="*/ 902654 h 6858000"/>
              <a:gd name="connsiteX996" fmla="*/ 2747570 w 7392421"/>
              <a:gd name="connsiteY996" fmla="*/ 898188 h 6858000"/>
              <a:gd name="connsiteX997" fmla="*/ 2709410 w 7392421"/>
              <a:gd name="connsiteY997" fmla="*/ 899305 h 6858000"/>
              <a:gd name="connsiteX998" fmla="*/ 2641571 w 7392421"/>
              <a:gd name="connsiteY998" fmla="*/ 900421 h 6858000"/>
              <a:gd name="connsiteX999" fmla="*/ 2607651 w 7392421"/>
              <a:gd name="connsiteY999" fmla="*/ 898188 h 6858000"/>
              <a:gd name="connsiteX1000" fmla="*/ 2573731 w 7392421"/>
              <a:gd name="connsiteY1000" fmla="*/ 893723 h 6858000"/>
              <a:gd name="connsiteX1001" fmla="*/ 2561011 w 7392421"/>
              <a:gd name="connsiteY1001" fmla="*/ 889258 h 6858000"/>
              <a:gd name="connsiteX1002" fmla="*/ 2582211 w 7392421"/>
              <a:gd name="connsiteY1002" fmla="*/ 888142 h 6858000"/>
              <a:gd name="connsiteX1003" fmla="*/ 2700930 w 7392421"/>
              <a:gd name="connsiteY1003" fmla="*/ 888142 h 6858000"/>
              <a:gd name="connsiteX1004" fmla="*/ 2773010 w 7392421"/>
              <a:gd name="connsiteY1004" fmla="*/ 887026 h 6858000"/>
              <a:gd name="connsiteX1005" fmla="*/ 2828130 w 7392421"/>
              <a:gd name="connsiteY1005" fmla="*/ 884793 h 6858000"/>
              <a:gd name="connsiteX1006" fmla="*/ 2845090 w 7392421"/>
              <a:gd name="connsiteY1006" fmla="*/ 882560 h 6858000"/>
              <a:gd name="connsiteX1007" fmla="*/ 2845090 w 7392421"/>
              <a:gd name="connsiteY1007" fmla="*/ 879211 h 6858000"/>
              <a:gd name="connsiteX1008" fmla="*/ 2815409 w 7392421"/>
              <a:gd name="connsiteY1008" fmla="*/ 874746 h 6858000"/>
              <a:gd name="connsiteX1009" fmla="*/ 2768769 w 7392421"/>
              <a:gd name="connsiteY1009" fmla="*/ 874746 h 6858000"/>
              <a:gd name="connsiteX1010" fmla="*/ 2806930 w 7392421"/>
              <a:gd name="connsiteY1010" fmla="*/ 873630 h 6858000"/>
              <a:gd name="connsiteX1011" fmla="*/ 2895969 w 7392421"/>
              <a:gd name="connsiteY1011" fmla="*/ 873630 h 6858000"/>
              <a:gd name="connsiteX1012" fmla="*/ 2908689 w 7392421"/>
              <a:gd name="connsiteY1012" fmla="*/ 870281 h 6858000"/>
              <a:gd name="connsiteX1013" fmla="*/ 2895969 w 7392421"/>
              <a:gd name="connsiteY1013" fmla="*/ 866932 h 6858000"/>
              <a:gd name="connsiteX1014" fmla="*/ 2857810 w 7392421"/>
              <a:gd name="connsiteY1014" fmla="*/ 866932 h 6858000"/>
              <a:gd name="connsiteX1015" fmla="*/ 2819649 w 7392421"/>
              <a:gd name="connsiteY1015" fmla="*/ 863583 h 6858000"/>
              <a:gd name="connsiteX1016" fmla="*/ 2789970 w 7392421"/>
              <a:gd name="connsiteY1016" fmla="*/ 863583 h 6858000"/>
              <a:gd name="connsiteX1017" fmla="*/ 2806930 w 7392421"/>
              <a:gd name="connsiteY1017" fmla="*/ 861351 h 6858000"/>
              <a:gd name="connsiteX1018" fmla="*/ 2912929 w 7392421"/>
              <a:gd name="connsiteY1018" fmla="*/ 861351 h 6858000"/>
              <a:gd name="connsiteX1019" fmla="*/ 2929889 w 7392421"/>
              <a:gd name="connsiteY1019" fmla="*/ 860234 h 6858000"/>
              <a:gd name="connsiteX1020" fmla="*/ 2917169 w 7392421"/>
              <a:gd name="connsiteY1020" fmla="*/ 858002 h 6858000"/>
              <a:gd name="connsiteX1021" fmla="*/ 2849329 w 7392421"/>
              <a:gd name="connsiteY1021" fmla="*/ 853537 h 6858000"/>
              <a:gd name="connsiteX1022" fmla="*/ 2912929 w 7392421"/>
              <a:gd name="connsiteY1022" fmla="*/ 853537 h 6858000"/>
              <a:gd name="connsiteX1023" fmla="*/ 2921410 w 7392421"/>
              <a:gd name="connsiteY1023" fmla="*/ 851304 h 6858000"/>
              <a:gd name="connsiteX1024" fmla="*/ 2917169 w 7392421"/>
              <a:gd name="connsiteY1024" fmla="*/ 847955 h 6858000"/>
              <a:gd name="connsiteX1025" fmla="*/ 2895969 w 7392421"/>
              <a:gd name="connsiteY1025" fmla="*/ 845722 h 6858000"/>
              <a:gd name="connsiteX1026" fmla="*/ 2879009 w 7392421"/>
              <a:gd name="connsiteY1026" fmla="*/ 845722 h 6858000"/>
              <a:gd name="connsiteX1027" fmla="*/ 2768769 w 7392421"/>
              <a:gd name="connsiteY1027" fmla="*/ 843490 h 6858000"/>
              <a:gd name="connsiteX1028" fmla="*/ 2785729 w 7392421"/>
              <a:gd name="connsiteY1028" fmla="*/ 842374 h 6858000"/>
              <a:gd name="connsiteX1029" fmla="*/ 2840850 w 7392421"/>
              <a:gd name="connsiteY1029" fmla="*/ 841257 h 6858000"/>
              <a:gd name="connsiteX1030" fmla="*/ 2895969 w 7392421"/>
              <a:gd name="connsiteY1030" fmla="*/ 842374 h 6858000"/>
              <a:gd name="connsiteX1031" fmla="*/ 2917169 w 7392421"/>
              <a:gd name="connsiteY1031" fmla="*/ 842374 h 6858000"/>
              <a:gd name="connsiteX1032" fmla="*/ 2921410 w 7392421"/>
              <a:gd name="connsiteY1032" fmla="*/ 839025 h 6858000"/>
              <a:gd name="connsiteX1033" fmla="*/ 2904450 w 7392421"/>
              <a:gd name="connsiteY1033" fmla="*/ 835676 h 6858000"/>
              <a:gd name="connsiteX1034" fmla="*/ 2866289 w 7392421"/>
              <a:gd name="connsiteY1034" fmla="*/ 836792 h 6858000"/>
              <a:gd name="connsiteX1035" fmla="*/ 2815409 w 7392421"/>
              <a:gd name="connsiteY1035" fmla="*/ 836792 h 6858000"/>
              <a:gd name="connsiteX1036" fmla="*/ 2768769 w 7392421"/>
              <a:gd name="connsiteY1036" fmla="*/ 832327 h 6858000"/>
              <a:gd name="connsiteX1037" fmla="*/ 2722131 w 7392421"/>
              <a:gd name="connsiteY1037" fmla="*/ 830094 h 6858000"/>
              <a:gd name="connsiteX1038" fmla="*/ 2700930 w 7392421"/>
              <a:gd name="connsiteY1038" fmla="*/ 827862 h 6858000"/>
              <a:gd name="connsiteX1039" fmla="*/ 2709410 w 7392421"/>
              <a:gd name="connsiteY1039" fmla="*/ 823396 h 6858000"/>
              <a:gd name="connsiteX1040" fmla="*/ 2722131 w 7392421"/>
              <a:gd name="connsiteY1040" fmla="*/ 822280 h 6858000"/>
              <a:gd name="connsiteX1041" fmla="*/ 2823890 w 7392421"/>
              <a:gd name="connsiteY1041" fmla="*/ 822280 h 6858000"/>
              <a:gd name="connsiteX1042" fmla="*/ 2832369 w 7392421"/>
              <a:gd name="connsiteY1042" fmla="*/ 821164 h 6858000"/>
              <a:gd name="connsiteX1043" fmla="*/ 2823890 w 7392421"/>
              <a:gd name="connsiteY1043" fmla="*/ 818931 h 6858000"/>
              <a:gd name="connsiteX1044" fmla="*/ 2777250 w 7392421"/>
              <a:gd name="connsiteY1044" fmla="*/ 816699 h 6858000"/>
              <a:gd name="connsiteX1045" fmla="*/ 2760290 w 7392421"/>
              <a:gd name="connsiteY1045" fmla="*/ 813350 h 6858000"/>
              <a:gd name="connsiteX1046" fmla="*/ 2726370 w 7392421"/>
              <a:gd name="connsiteY1046" fmla="*/ 807768 h 6858000"/>
              <a:gd name="connsiteX1047" fmla="*/ 2705171 w 7392421"/>
              <a:gd name="connsiteY1047" fmla="*/ 806652 h 6858000"/>
              <a:gd name="connsiteX1048" fmla="*/ 2709410 w 7392421"/>
              <a:gd name="connsiteY1048" fmla="*/ 805536 h 6858000"/>
              <a:gd name="connsiteX1049" fmla="*/ 2879009 w 7392421"/>
              <a:gd name="connsiteY1049" fmla="*/ 805536 h 6858000"/>
              <a:gd name="connsiteX1050" fmla="*/ 2883249 w 7392421"/>
              <a:gd name="connsiteY1050" fmla="*/ 804419 h 6858000"/>
              <a:gd name="connsiteX1051" fmla="*/ 2840850 w 7392421"/>
              <a:gd name="connsiteY1051" fmla="*/ 801071 h 6858000"/>
              <a:gd name="connsiteX1052" fmla="*/ 2874770 w 7392421"/>
              <a:gd name="connsiteY1052" fmla="*/ 793256 h 6858000"/>
              <a:gd name="connsiteX1053" fmla="*/ 2874770 w 7392421"/>
              <a:gd name="connsiteY1053" fmla="*/ 785442 h 6858000"/>
              <a:gd name="connsiteX1054" fmla="*/ 2870530 w 7392421"/>
              <a:gd name="connsiteY1054" fmla="*/ 785442 h 6858000"/>
              <a:gd name="connsiteX1055" fmla="*/ 2870530 w 7392421"/>
              <a:gd name="connsiteY1055" fmla="*/ 782093 h 6858000"/>
              <a:gd name="connsiteX1056" fmla="*/ 2874770 w 7392421"/>
              <a:gd name="connsiteY1056" fmla="*/ 777628 h 6858000"/>
              <a:gd name="connsiteX1057" fmla="*/ 2879009 w 7392421"/>
              <a:gd name="connsiteY1057" fmla="*/ 774279 h 6858000"/>
              <a:gd name="connsiteX1058" fmla="*/ 2891729 w 7392421"/>
              <a:gd name="connsiteY1058" fmla="*/ 772047 h 6858000"/>
              <a:gd name="connsiteX1059" fmla="*/ 2879009 w 7392421"/>
              <a:gd name="connsiteY1059" fmla="*/ 768698 h 6858000"/>
              <a:gd name="connsiteX1060" fmla="*/ 2828130 w 7392421"/>
              <a:gd name="connsiteY1060" fmla="*/ 764233 h 6858000"/>
              <a:gd name="connsiteX1061" fmla="*/ 2794210 w 7392421"/>
              <a:gd name="connsiteY1061" fmla="*/ 758651 h 6858000"/>
              <a:gd name="connsiteX1062" fmla="*/ 2773010 w 7392421"/>
              <a:gd name="connsiteY1062" fmla="*/ 758651 h 6858000"/>
              <a:gd name="connsiteX1063" fmla="*/ 2730610 w 7392421"/>
              <a:gd name="connsiteY1063" fmla="*/ 758651 h 6858000"/>
              <a:gd name="connsiteX1064" fmla="*/ 2688211 w 7392421"/>
              <a:gd name="connsiteY1064" fmla="*/ 758651 h 6858000"/>
              <a:gd name="connsiteX1065" fmla="*/ 2683970 w 7392421"/>
              <a:gd name="connsiteY1065" fmla="*/ 757535 h 6858000"/>
              <a:gd name="connsiteX1066" fmla="*/ 2688211 w 7392421"/>
              <a:gd name="connsiteY1066" fmla="*/ 755302 h 6858000"/>
              <a:gd name="connsiteX1067" fmla="*/ 2730610 w 7392421"/>
              <a:gd name="connsiteY1067" fmla="*/ 755302 h 6858000"/>
              <a:gd name="connsiteX1068" fmla="*/ 2743330 w 7392421"/>
              <a:gd name="connsiteY1068" fmla="*/ 754186 h 6858000"/>
              <a:gd name="connsiteX1069" fmla="*/ 2743330 w 7392421"/>
              <a:gd name="connsiteY1069" fmla="*/ 751953 h 6858000"/>
              <a:gd name="connsiteX1070" fmla="*/ 2730610 w 7392421"/>
              <a:gd name="connsiteY1070" fmla="*/ 743023 h 6858000"/>
              <a:gd name="connsiteX1071" fmla="*/ 2717890 w 7392421"/>
              <a:gd name="connsiteY1071" fmla="*/ 743023 h 6858000"/>
              <a:gd name="connsiteX1072" fmla="*/ 2650050 w 7392421"/>
              <a:gd name="connsiteY1072" fmla="*/ 740790 h 6858000"/>
              <a:gd name="connsiteX1073" fmla="*/ 2577971 w 7392421"/>
              <a:gd name="connsiteY1073" fmla="*/ 739674 h 6858000"/>
              <a:gd name="connsiteX1074" fmla="*/ 2633090 w 7392421"/>
              <a:gd name="connsiteY1074" fmla="*/ 735209 h 6858000"/>
              <a:gd name="connsiteX1075" fmla="*/ 2705171 w 7392421"/>
              <a:gd name="connsiteY1075" fmla="*/ 735209 h 6858000"/>
              <a:gd name="connsiteX1076" fmla="*/ 2756050 w 7392421"/>
              <a:gd name="connsiteY1076" fmla="*/ 737442 h 6858000"/>
              <a:gd name="connsiteX1077" fmla="*/ 2768769 w 7392421"/>
              <a:gd name="connsiteY1077" fmla="*/ 735209 h 6858000"/>
              <a:gd name="connsiteX1078" fmla="*/ 2760290 w 7392421"/>
              <a:gd name="connsiteY1078" fmla="*/ 732976 h 6858000"/>
              <a:gd name="connsiteX1079" fmla="*/ 2726370 w 7392421"/>
              <a:gd name="connsiteY1079" fmla="*/ 729627 h 6858000"/>
              <a:gd name="connsiteX1080" fmla="*/ 2802689 w 7392421"/>
              <a:gd name="connsiteY1080" fmla="*/ 729627 h 6858000"/>
              <a:gd name="connsiteX1081" fmla="*/ 2849329 w 7392421"/>
              <a:gd name="connsiteY1081" fmla="*/ 727395 h 6858000"/>
              <a:gd name="connsiteX1082" fmla="*/ 2862049 w 7392421"/>
              <a:gd name="connsiteY1082" fmla="*/ 722930 h 6858000"/>
              <a:gd name="connsiteX1083" fmla="*/ 2840850 w 7392421"/>
              <a:gd name="connsiteY1083" fmla="*/ 719581 h 6858000"/>
              <a:gd name="connsiteX1084" fmla="*/ 2806930 w 7392421"/>
              <a:gd name="connsiteY1084" fmla="*/ 721813 h 6858000"/>
              <a:gd name="connsiteX1085" fmla="*/ 2785729 w 7392421"/>
              <a:gd name="connsiteY1085" fmla="*/ 721813 h 6858000"/>
              <a:gd name="connsiteX1086" fmla="*/ 2692450 w 7392421"/>
              <a:gd name="connsiteY1086" fmla="*/ 716232 h 6858000"/>
              <a:gd name="connsiteX1087" fmla="*/ 2683970 w 7392421"/>
              <a:gd name="connsiteY1087" fmla="*/ 713999 h 6858000"/>
              <a:gd name="connsiteX1088" fmla="*/ 2692450 w 7392421"/>
              <a:gd name="connsiteY1088" fmla="*/ 711767 h 6858000"/>
              <a:gd name="connsiteX1089" fmla="*/ 2751810 w 7392421"/>
              <a:gd name="connsiteY1089" fmla="*/ 706185 h 6858000"/>
              <a:gd name="connsiteX1090" fmla="*/ 2743330 w 7392421"/>
              <a:gd name="connsiteY1090" fmla="*/ 701720 h 6858000"/>
              <a:gd name="connsiteX1091" fmla="*/ 2743330 w 7392421"/>
              <a:gd name="connsiteY1091" fmla="*/ 698371 h 6858000"/>
              <a:gd name="connsiteX1092" fmla="*/ 2743330 w 7392421"/>
              <a:gd name="connsiteY1092" fmla="*/ 695022 h 6858000"/>
              <a:gd name="connsiteX1093" fmla="*/ 2679730 w 7392421"/>
              <a:gd name="connsiteY1093" fmla="*/ 692790 h 6858000"/>
              <a:gd name="connsiteX1094" fmla="*/ 2628851 w 7392421"/>
              <a:gd name="connsiteY1094" fmla="*/ 698371 h 6858000"/>
              <a:gd name="connsiteX1095" fmla="*/ 2603410 w 7392421"/>
              <a:gd name="connsiteY1095" fmla="*/ 700604 h 6858000"/>
              <a:gd name="connsiteX1096" fmla="*/ 2539810 w 7392421"/>
              <a:gd name="connsiteY1096" fmla="*/ 700604 h 6858000"/>
              <a:gd name="connsiteX1097" fmla="*/ 2616130 w 7392421"/>
              <a:gd name="connsiteY1097" fmla="*/ 689441 h 6858000"/>
              <a:gd name="connsiteX1098" fmla="*/ 2692450 w 7392421"/>
              <a:gd name="connsiteY1098" fmla="*/ 680510 h 6858000"/>
              <a:gd name="connsiteX1099" fmla="*/ 2628851 w 7392421"/>
              <a:gd name="connsiteY1099" fmla="*/ 677161 h 6858000"/>
              <a:gd name="connsiteX1100" fmla="*/ 2633090 w 7392421"/>
              <a:gd name="connsiteY1100" fmla="*/ 674929 h 6858000"/>
              <a:gd name="connsiteX1101" fmla="*/ 2624611 w 7392421"/>
              <a:gd name="connsiteY1101" fmla="*/ 667115 h 6858000"/>
              <a:gd name="connsiteX1102" fmla="*/ 2522850 w 7392421"/>
              <a:gd name="connsiteY1102" fmla="*/ 663766 h 6858000"/>
              <a:gd name="connsiteX1103" fmla="*/ 2374451 w 7392421"/>
              <a:gd name="connsiteY1103" fmla="*/ 671580 h 6858000"/>
              <a:gd name="connsiteX1104" fmla="*/ 2306611 w 7392421"/>
              <a:gd name="connsiteY1104" fmla="*/ 673812 h 6858000"/>
              <a:gd name="connsiteX1105" fmla="*/ 2243013 w 7392421"/>
              <a:gd name="connsiteY1105" fmla="*/ 674929 h 6858000"/>
              <a:gd name="connsiteX1106" fmla="*/ 2230293 w 7392421"/>
              <a:gd name="connsiteY1106" fmla="*/ 672696 h 6858000"/>
              <a:gd name="connsiteX1107" fmla="*/ 2221812 w 7392421"/>
              <a:gd name="connsiteY1107" fmla="*/ 669347 h 6858000"/>
              <a:gd name="connsiteX1108" fmla="*/ 2166692 w 7392421"/>
              <a:gd name="connsiteY1108" fmla="*/ 670464 h 6858000"/>
              <a:gd name="connsiteX1109" fmla="*/ 2153972 w 7392421"/>
              <a:gd name="connsiteY1109" fmla="*/ 670464 h 6858000"/>
              <a:gd name="connsiteX1110" fmla="*/ 2124293 w 7392421"/>
              <a:gd name="connsiteY1110" fmla="*/ 665998 h 6858000"/>
              <a:gd name="connsiteX1111" fmla="*/ 2183653 w 7392421"/>
              <a:gd name="connsiteY1111" fmla="*/ 663766 h 6858000"/>
              <a:gd name="connsiteX1112" fmla="*/ 2234532 w 7392421"/>
              <a:gd name="connsiteY1112" fmla="*/ 661533 h 6858000"/>
              <a:gd name="connsiteX1113" fmla="*/ 2289652 w 7392421"/>
              <a:gd name="connsiteY1113" fmla="*/ 658184 h 6858000"/>
              <a:gd name="connsiteX1114" fmla="*/ 2302372 w 7392421"/>
              <a:gd name="connsiteY1114" fmla="*/ 655952 h 6858000"/>
              <a:gd name="connsiteX1115" fmla="*/ 2289652 w 7392421"/>
              <a:gd name="connsiteY1115" fmla="*/ 652603 h 6858000"/>
              <a:gd name="connsiteX1116" fmla="*/ 2272692 w 7392421"/>
              <a:gd name="connsiteY1116" fmla="*/ 651487 h 6858000"/>
              <a:gd name="connsiteX1117" fmla="*/ 2179413 w 7392421"/>
              <a:gd name="connsiteY1117" fmla="*/ 651487 h 6858000"/>
              <a:gd name="connsiteX1118" fmla="*/ 2132773 w 7392421"/>
              <a:gd name="connsiteY1118" fmla="*/ 650370 h 6858000"/>
              <a:gd name="connsiteX1119" fmla="*/ 2081893 w 7392421"/>
              <a:gd name="connsiteY1119" fmla="*/ 648138 h 6858000"/>
              <a:gd name="connsiteX1120" fmla="*/ 2077654 w 7392421"/>
              <a:gd name="connsiteY1120" fmla="*/ 648138 h 6858000"/>
              <a:gd name="connsiteX1121" fmla="*/ 2026773 w 7392421"/>
              <a:gd name="connsiteY1121" fmla="*/ 644789 h 6858000"/>
              <a:gd name="connsiteX1122" fmla="*/ 2014053 w 7392421"/>
              <a:gd name="connsiteY1122" fmla="*/ 643672 h 6858000"/>
              <a:gd name="connsiteX1123" fmla="*/ 1895333 w 7392421"/>
              <a:gd name="connsiteY1123" fmla="*/ 644789 h 6858000"/>
              <a:gd name="connsiteX1124" fmla="*/ 1738455 w 7392421"/>
              <a:gd name="connsiteY1124" fmla="*/ 645905 h 6858000"/>
              <a:gd name="connsiteX1125" fmla="*/ 1577335 w 7392421"/>
              <a:gd name="connsiteY1125" fmla="*/ 645905 h 6858000"/>
              <a:gd name="connsiteX1126" fmla="*/ 1505256 w 7392421"/>
              <a:gd name="connsiteY1126" fmla="*/ 649254 h 6858000"/>
              <a:gd name="connsiteX1127" fmla="*/ 1450135 w 7392421"/>
              <a:gd name="connsiteY1127" fmla="*/ 648138 h 6858000"/>
              <a:gd name="connsiteX1128" fmla="*/ 1420457 w 7392421"/>
              <a:gd name="connsiteY1128" fmla="*/ 645905 h 6858000"/>
              <a:gd name="connsiteX1129" fmla="*/ 1331416 w 7392421"/>
              <a:gd name="connsiteY1129" fmla="*/ 648138 h 6858000"/>
              <a:gd name="connsiteX1130" fmla="*/ 1297496 w 7392421"/>
              <a:gd name="connsiteY1130" fmla="*/ 648138 h 6858000"/>
              <a:gd name="connsiteX1131" fmla="*/ 1284776 w 7392421"/>
              <a:gd name="connsiteY1131" fmla="*/ 645905 h 6858000"/>
              <a:gd name="connsiteX1132" fmla="*/ 1293257 w 7392421"/>
              <a:gd name="connsiteY1132" fmla="*/ 642556 h 6858000"/>
              <a:gd name="connsiteX1133" fmla="*/ 1294046 w 7392421"/>
              <a:gd name="connsiteY1133" fmla="*/ 642417 h 6858000"/>
              <a:gd name="connsiteX1134" fmla="*/ 1318817 w 7392421"/>
              <a:gd name="connsiteY1134" fmla="*/ 640107 h 6858000"/>
              <a:gd name="connsiteX1135" fmla="*/ 1365457 w 7392421"/>
              <a:gd name="connsiteY1135" fmla="*/ 636311 h 6858000"/>
              <a:gd name="connsiteX1136" fmla="*/ 1458737 w 7392421"/>
              <a:gd name="connsiteY1136" fmla="*/ 636311 h 6858000"/>
              <a:gd name="connsiteX1137" fmla="*/ 1475696 w 7392421"/>
              <a:gd name="connsiteY1137" fmla="*/ 632514 h 6858000"/>
              <a:gd name="connsiteX1138" fmla="*/ 1488417 w 7392421"/>
              <a:gd name="connsiteY1138" fmla="*/ 621125 h 6858000"/>
              <a:gd name="connsiteX1139" fmla="*/ 1475696 w 7392421"/>
              <a:gd name="connsiteY1139" fmla="*/ 613532 h 6858000"/>
              <a:gd name="connsiteX1140" fmla="*/ 1420576 w 7392421"/>
              <a:gd name="connsiteY1140" fmla="*/ 602142 h 6858000"/>
              <a:gd name="connsiteX1141" fmla="*/ 1369696 w 7392421"/>
              <a:gd name="connsiteY1141" fmla="*/ 594549 h 6858000"/>
              <a:gd name="connsiteX1142" fmla="*/ 1310337 w 7392421"/>
              <a:gd name="connsiteY1142" fmla="*/ 586956 h 6858000"/>
              <a:gd name="connsiteX1143" fmla="*/ 1340016 w 7392421"/>
              <a:gd name="connsiteY1143" fmla="*/ 571771 h 6858000"/>
              <a:gd name="connsiteX1144" fmla="*/ 1352736 w 7392421"/>
              <a:gd name="connsiteY1144" fmla="*/ 571771 h 6858000"/>
              <a:gd name="connsiteX1145" fmla="*/ 1407857 w 7392421"/>
              <a:gd name="connsiteY1145" fmla="*/ 575567 h 6858000"/>
              <a:gd name="connsiteX1146" fmla="*/ 1416336 w 7392421"/>
              <a:gd name="connsiteY1146" fmla="*/ 564178 h 6858000"/>
              <a:gd name="connsiteX1147" fmla="*/ 1429056 w 7392421"/>
              <a:gd name="connsiteY1147" fmla="*/ 556585 h 6858000"/>
              <a:gd name="connsiteX1148" fmla="*/ 1492656 w 7392421"/>
              <a:gd name="connsiteY1148" fmla="*/ 560381 h 6858000"/>
              <a:gd name="connsiteX1149" fmla="*/ 1560496 w 7392421"/>
              <a:gd name="connsiteY1149" fmla="*/ 567974 h 6858000"/>
              <a:gd name="connsiteX1150" fmla="*/ 1633106 w 7392421"/>
              <a:gd name="connsiteY1150" fmla="*/ 586956 h 6858000"/>
              <a:gd name="connsiteX1151" fmla="*/ 1640713 w 7392421"/>
              <a:gd name="connsiteY1151" fmla="*/ 587718 h 6858000"/>
              <a:gd name="connsiteX1152" fmla="*/ 1646583 w 7392421"/>
              <a:gd name="connsiteY1152" fmla="*/ 588679 h 6858000"/>
              <a:gd name="connsiteX1153" fmla="*/ 1641283 w 7392421"/>
              <a:gd name="connsiteY1153" fmla="*/ 604469 h 6858000"/>
              <a:gd name="connsiteX1154" fmla="*/ 1670972 w 7392421"/>
              <a:gd name="connsiteY1154" fmla="*/ 604469 h 6858000"/>
              <a:gd name="connsiteX1155" fmla="*/ 1675810 w 7392421"/>
              <a:gd name="connsiteY1155" fmla="*/ 591235 h 6858000"/>
              <a:gd name="connsiteX1156" fmla="*/ 1708895 w 7392421"/>
              <a:gd name="connsiteY1156" fmla="*/ 594549 h 6858000"/>
              <a:gd name="connsiteX1157" fmla="*/ 1810655 w 7392421"/>
              <a:gd name="connsiteY1157" fmla="*/ 583160 h 6858000"/>
              <a:gd name="connsiteX1158" fmla="*/ 1821753 w 7392421"/>
              <a:gd name="connsiteY1158" fmla="*/ 575621 h 6858000"/>
              <a:gd name="connsiteX1159" fmla="*/ 1830549 w 7392421"/>
              <a:gd name="connsiteY1159" fmla="*/ 574582 h 6858000"/>
              <a:gd name="connsiteX1160" fmla="*/ 1844863 w 7392421"/>
              <a:gd name="connsiteY1160" fmla="*/ 554845 h 6858000"/>
              <a:gd name="connsiteX1161" fmla="*/ 1850662 w 7392421"/>
              <a:gd name="connsiteY1161" fmla="*/ 548677 h 6858000"/>
              <a:gd name="connsiteX1162" fmla="*/ 1860747 w 7392421"/>
              <a:gd name="connsiteY1162" fmla="*/ 547339 h 6858000"/>
              <a:gd name="connsiteX1163" fmla="*/ 1861829 w 7392421"/>
              <a:gd name="connsiteY1163" fmla="*/ 550333 h 6858000"/>
              <a:gd name="connsiteX1164" fmla="*/ 1899999 w 7392421"/>
              <a:gd name="connsiteY1164" fmla="*/ 532288 h 6858000"/>
              <a:gd name="connsiteX1165" fmla="*/ 1912724 w 7392421"/>
              <a:gd name="connsiteY1165" fmla="*/ 523265 h 6858000"/>
              <a:gd name="connsiteX1166" fmla="*/ 1963618 w 7392421"/>
              <a:gd name="connsiteY1166" fmla="*/ 514243 h 6858000"/>
              <a:gd name="connsiteX1167" fmla="*/ 1967860 w 7392421"/>
              <a:gd name="connsiteY1167" fmla="*/ 505220 h 6858000"/>
              <a:gd name="connsiteX1168" fmla="*/ 1963618 w 7392421"/>
              <a:gd name="connsiteY1168" fmla="*/ 500709 h 6858000"/>
              <a:gd name="connsiteX1169" fmla="*/ 1946653 w 7392421"/>
              <a:gd name="connsiteY1169" fmla="*/ 500709 h 6858000"/>
              <a:gd name="connsiteX1170" fmla="*/ 1933930 w 7392421"/>
              <a:gd name="connsiteY1170" fmla="*/ 496197 h 6858000"/>
              <a:gd name="connsiteX1171" fmla="*/ 1927754 w 7392421"/>
              <a:gd name="connsiteY1171" fmla="*/ 488732 h 6858000"/>
              <a:gd name="connsiteX1172" fmla="*/ 1929374 w 7392421"/>
              <a:gd name="connsiteY1172" fmla="*/ 488248 h 6858000"/>
              <a:gd name="connsiteX1173" fmla="*/ 1938914 w 7392421"/>
              <a:gd name="connsiteY1173" fmla="*/ 483977 h 6858000"/>
              <a:gd name="connsiteX1174" fmla="*/ 1937455 w 7392421"/>
              <a:gd name="connsiteY1174" fmla="*/ 482888 h 6858000"/>
              <a:gd name="connsiteX1175" fmla="*/ 1960536 w 7392421"/>
              <a:gd name="connsiteY1175" fmla="*/ 482487 h 6858000"/>
              <a:gd name="connsiteX1176" fmla="*/ 2058086 w 7392421"/>
              <a:gd name="connsiteY1176" fmla="*/ 482487 h 6858000"/>
              <a:gd name="connsiteX1177" fmla="*/ 2096257 w 7392421"/>
              <a:gd name="connsiteY1177" fmla="*/ 475701 h 6858000"/>
              <a:gd name="connsiteX1178" fmla="*/ 2138669 w 7392421"/>
              <a:gd name="connsiteY1178" fmla="*/ 472308 h 6858000"/>
              <a:gd name="connsiteX1179" fmla="*/ 2193806 w 7392421"/>
              <a:gd name="connsiteY1179" fmla="*/ 472308 h 6858000"/>
              <a:gd name="connsiteX1180" fmla="*/ 2227736 w 7392421"/>
              <a:gd name="connsiteY1180" fmla="*/ 468916 h 6858000"/>
              <a:gd name="connsiteX1181" fmla="*/ 2240459 w 7392421"/>
              <a:gd name="connsiteY1181" fmla="*/ 465524 h 6858000"/>
              <a:gd name="connsiteX1182" fmla="*/ 2291355 w 7392421"/>
              <a:gd name="connsiteY1182" fmla="*/ 465524 h 6858000"/>
              <a:gd name="connsiteX1183" fmla="*/ 2346491 w 7392421"/>
              <a:gd name="connsiteY1183" fmla="*/ 465524 h 6858000"/>
              <a:gd name="connsiteX1184" fmla="*/ 2401628 w 7392421"/>
              <a:gd name="connsiteY1184" fmla="*/ 465524 h 6858000"/>
              <a:gd name="connsiteX1185" fmla="*/ 2427075 w 7392421"/>
              <a:gd name="connsiteY1185" fmla="*/ 458738 h 6858000"/>
              <a:gd name="connsiteX1186" fmla="*/ 2465247 w 7392421"/>
              <a:gd name="connsiteY1186" fmla="*/ 458738 h 6858000"/>
              <a:gd name="connsiteX1187" fmla="*/ 2482211 w 7392421"/>
              <a:gd name="connsiteY1187" fmla="*/ 458738 h 6858000"/>
              <a:gd name="connsiteX1188" fmla="*/ 2528866 w 7392421"/>
              <a:gd name="connsiteY1188" fmla="*/ 462131 h 6858000"/>
              <a:gd name="connsiteX1189" fmla="*/ 2545830 w 7392421"/>
              <a:gd name="connsiteY1189" fmla="*/ 451953 h 6858000"/>
              <a:gd name="connsiteX1190" fmla="*/ 2562795 w 7392421"/>
              <a:gd name="connsiteY1190" fmla="*/ 451953 h 6858000"/>
              <a:gd name="connsiteX1191" fmla="*/ 2567036 w 7392421"/>
              <a:gd name="connsiteY1191" fmla="*/ 445169 h 6858000"/>
              <a:gd name="connsiteX1192" fmla="*/ 2622173 w 7392421"/>
              <a:gd name="connsiteY1192" fmla="*/ 445169 h 6858000"/>
              <a:gd name="connsiteX1193" fmla="*/ 2622173 w 7392421"/>
              <a:gd name="connsiteY1193" fmla="*/ 451953 h 6858000"/>
              <a:gd name="connsiteX1194" fmla="*/ 2728205 w 7392421"/>
              <a:gd name="connsiteY1194" fmla="*/ 451953 h 6858000"/>
              <a:gd name="connsiteX1195" fmla="*/ 2753652 w 7392421"/>
              <a:gd name="connsiteY1195" fmla="*/ 451953 h 6858000"/>
              <a:gd name="connsiteX1196" fmla="*/ 2851202 w 7392421"/>
              <a:gd name="connsiteY1196" fmla="*/ 445169 h 6858000"/>
              <a:gd name="connsiteX1197" fmla="*/ 2851202 w 7392421"/>
              <a:gd name="connsiteY1197" fmla="*/ 434990 h 6858000"/>
              <a:gd name="connsiteX1198" fmla="*/ 2855442 w 7392421"/>
              <a:gd name="connsiteY1198" fmla="*/ 431597 h 6858000"/>
              <a:gd name="connsiteX1199" fmla="*/ 2863925 w 7392421"/>
              <a:gd name="connsiteY1199" fmla="*/ 434990 h 6858000"/>
              <a:gd name="connsiteX1200" fmla="*/ 2944509 w 7392421"/>
              <a:gd name="connsiteY1200" fmla="*/ 434990 h 6858000"/>
              <a:gd name="connsiteX1201" fmla="*/ 2961474 w 7392421"/>
              <a:gd name="connsiteY1201" fmla="*/ 441776 h 6858000"/>
              <a:gd name="connsiteX1202" fmla="*/ 2991163 w 7392421"/>
              <a:gd name="connsiteY1202" fmla="*/ 441776 h 6858000"/>
              <a:gd name="connsiteX1203" fmla="*/ 3020852 w 7392421"/>
              <a:gd name="connsiteY1203" fmla="*/ 428205 h 6858000"/>
              <a:gd name="connsiteX1204" fmla="*/ 3033575 w 7392421"/>
              <a:gd name="connsiteY1204" fmla="*/ 424812 h 6858000"/>
              <a:gd name="connsiteX1205" fmla="*/ 3050540 w 7392421"/>
              <a:gd name="connsiteY1205" fmla="*/ 424812 h 6858000"/>
              <a:gd name="connsiteX1206" fmla="*/ 3054782 w 7392421"/>
              <a:gd name="connsiteY1206" fmla="*/ 421420 h 6858000"/>
              <a:gd name="connsiteX1207" fmla="*/ 3050540 w 7392421"/>
              <a:gd name="connsiteY1207" fmla="*/ 414635 h 6858000"/>
              <a:gd name="connsiteX1208" fmla="*/ 2999646 w 7392421"/>
              <a:gd name="connsiteY1208" fmla="*/ 407849 h 6858000"/>
              <a:gd name="connsiteX1209" fmla="*/ 2986921 w 7392421"/>
              <a:gd name="connsiteY1209" fmla="*/ 401065 h 6858000"/>
              <a:gd name="connsiteX1210" fmla="*/ 2948751 w 7392421"/>
              <a:gd name="connsiteY1210" fmla="*/ 387494 h 6858000"/>
              <a:gd name="connsiteX1211" fmla="*/ 2940268 w 7392421"/>
              <a:gd name="connsiteY1211" fmla="*/ 390887 h 6858000"/>
              <a:gd name="connsiteX1212" fmla="*/ 2931785 w 7392421"/>
              <a:gd name="connsiteY1212" fmla="*/ 384101 h 6858000"/>
              <a:gd name="connsiteX1213" fmla="*/ 2893615 w 7392421"/>
              <a:gd name="connsiteY1213" fmla="*/ 367139 h 6858000"/>
              <a:gd name="connsiteX1214" fmla="*/ 2863925 w 7392421"/>
              <a:gd name="connsiteY1214" fmla="*/ 377317 h 6858000"/>
              <a:gd name="connsiteX1215" fmla="*/ 2859683 w 7392421"/>
              <a:gd name="connsiteY1215" fmla="*/ 373924 h 6858000"/>
              <a:gd name="connsiteX1216" fmla="*/ 2829996 w 7392421"/>
              <a:gd name="connsiteY1216" fmla="*/ 373924 h 6858000"/>
              <a:gd name="connsiteX1217" fmla="*/ 2770618 w 7392421"/>
              <a:gd name="connsiteY1217" fmla="*/ 384101 h 6858000"/>
              <a:gd name="connsiteX1218" fmla="*/ 2766377 w 7392421"/>
              <a:gd name="connsiteY1218" fmla="*/ 377317 h 6858000"/>
              <a:gd name="connsiteX1219" fmla="*/ 2757894 w 7392421"/>
              <a:gd name="connsiteY1219" fmla="*/ 346783 h 6858000"/>
              <a:gd name="connsiteX1220" fmla="*/ 2728205 w 7392421"/>
              <a:gd name="connsiteY1220" fmla="*/ 346783 h 6858000"/>
              <a:gd name="connsiteX1221" fmla="*/ 2719722 w 7392421"/>
              <a:gd name="connsiteY1221" fmla="*/ 360353 h 6858000"/>
              <a:gd name="connsiteX1222" fmla="*/ 2694275 w 7392421"/>
              <a:gd name="connsiteY1222" fmla="*/ 373924 h 6858000"/>
              <a:gd name="connsiteX1223" fmla="*/ 2685792 w 7392421"/>
              <a:gd name="connsiteY1223" fmla="*/ 377317 h 6858000"/>
              <a:gd name="connsiteX1224" fmla="*/ 2668827 w 7392421"/>
              <a:gd name="connsiteY1224" fmla="*/ 377317 h 6858000"/>
              <a:gd name="connsiteX1225" fmla="*/ 2651863 w 7392421"/>
              <a:gd name="connsiteY1225" fmla="*/ 377317 h 6858000"/>
              <a:gd name="connsiteX1226" fmla="*/ 2643380 w 7392421"/>
              <a:gd name="connsiteY1226" fmla="*/ 384101 h 6858000"/>
              <a:gd name="connsiteX1227" fmla="*/ 2639138 w 7392421"/>
              <a:gd name="connsiteY1227" fmla="*/ 404457 h 6858000"/>
              <a:gd name="connsiteX1228" fmla="*/ 2622173 w 7392421"/>
              <a:gd name="connsiteY1228" fmla="*/ 404457 h 6858000"/>
              <a:gd name="connsiteX1229" fmla="*/ 2617931 w 7392421"/>
              <a:gd name="connsiteY1229" fmla="*/ 394280 h 6858000"/>
              <a:gd name="connsiteX1230" fmla="*/ 2584002 w 7392421"/>
              <a:gd name="connsiteY1230" fmla="*/ 384101 h 6858000"/>
              <a:gd name="connsiteX1231" fmla="*/ 2575519 w 7392421"/>
              <a:gd name="connsiteY1231" fmla="*/ 387494 h 6858000"/>
              <a:gd name="connsiteX1232" fmla="*/ 2558554 w 7392421"/>
              <a:gd name="connsiteY1232" fmla="*/ 387494 h 6858000"/>
              <a:gd name="connsiteX1233" fmla="*/ 2550072 w 7392421"/>
              <a:gd name="connsiteY1233" fmla="*/ 394280 h 6858000"/>
              <a:gd name="connsiteX1234" fmla="*/ 2545830 w 7392421"/>
              <a:gd name="connsiteY1234" fmla="*/ 384101 h 6858000"/>
              <a:gd name="connsiteX1235" fmla="*/ 2541589 w 7392421"/>
              <a:gd name="connsiteY1235" fmla="*/ 384101 h 6858000"/>
              <a:gd name="connsiteX1236" fmla="*/ 2503417 w 7392421"/>
              <a:gd name="connsiteY1236" fmla="*/ 390887 h 6858000"/>
              <a:gd name="connsiteX1237" fmla="*/ 2461005 w 7392421"/>
              <a:gd name="connsiteY1237" fmla="*/ 384101 h 6858000"/>
              <a:gd name="connsiteX1238" fmla="*/ 2418593 w 7392421"/>
              <a:gd name="connsiteY1238" fmla="*/ 387494 h 6858000"/>
              <a:gd name="connsiteX1239" fmla="*/ 2367697 w 7392421"/>
              <a:gd name="connsiteY1239" fmla="*/ 387494 h 6858000"/>
              <a:gd name="connsiteX1240" fmla="*/ 2363456 w 7392421"/>
              <a:gd name="connsiteY1240" fmla="*/ 387494 h 6858000"/>
              <a:gd name="connsiteX1241" fmla="*/ 2363456 w 7392421"/>
              <a:gd name="connsiteY1241" fmla="*/ 390887 h 6858000"/>
              <a:gd name="connsiteX1242" fmla="*/ 2376179 w 7392421"/>
              <a:gd name="connsiteY1242" fmla="*/ 397672 h 6858000"/>
              <a:gd name="connsiteX1243" fmla="*/ 2384662 w 7392421"/>
              <a:gd name="connsiteY1243" fmla="*/ 404457 h 6858000"/>
              <a:gd name="connsiteX1244" fmla="*/ 2371939 w 7392421"/>
              <a:gd name="connsiteY1244" fmla="*/ 407849 h 6858000"/>
              <a:gd name="connsiteX1245" fmla="*/ 2401628 w 7392421"/>
              <a:gd name="connsiteY1245" fmla="*/ 418028 h 6858000"/>
              <a:gd name="connsiteX1246" fmla="*/ 2414352 w 7392421"/>
              <a:gd name="connsiteY1246" fmla="*/ 424812 h 6858000"/>
              <a:gd name="connsiteX1247" fmla="*/ 2401628 w 7392421"/>
              <a:gd name="connsiteY1247" fmla="*/ 431597 h 6858000"/>
              <a:gd name="connsiteX1248" fmla="*/ 2371939 w 7392421"/>
              <a:gd name="connsiteY1248" fmla="*/ 424812 h 6858000"/>
              <a:gd name="connsiteX1249" fmla="*/ 2363456 w 7392421"/>
              <a:gd name="connsiteY1249" fmla="*/ 424812 h 6858000"/>
              <a:gd name="connsiteX1250" fmla="*/ 2316802 w 7392421"/>
              <a:gd name="connsiteY1250" fmla="*/ 431597 h 6858000"/>
              <a:gd name="connsiteX1251" fmla="*/ 2287114 w 7392421"/>
              <a:gd name="connsiteY1251" fmla="*/ 424812 h 6858000"/>
              <a:gd name="connsiteX1252" fmla="*/ 2282872 w 7392421"/>
              <a:gd name="connsiteY1252" fmla="*/ 424812 h 6858000"/>
              <a:gd name="connsiteX1253" fmla="*/ 2248942 w 7392421"/>
              <a:gd name="connsiteY1253" fmla="*/ 431597 h 6858000"/>
              <a:gd name="connsiteX1254" fmla="*/ 2202288 w 7392421"/>
              <a:gd name="connsiteY1254" fmla="*/ 418028 h 6858000"/>
              <a:gd name="connsiteX1255" fmla="*/ 2198046 w 7392421"/>
              <a:gd name="connsiteY1255" fmla="*/ 407849 h 6858000"/>
              <a:gd name="connsiteX1256" fmla="*/ 2185323 w 7392421"/>
              <a:gd name="connsiteY1256" fmla="*/ 397672 h 6858000"/>
              <a:gd name="connsiteX1257" fmla="*/ 2121704 w 7392421"/>
              <a:gd name="connsiteY1257" fmla="*/ 394280 h 6858000"/>
              <a:gd name="connsiteX1258" fmla="*/ 2108981 w 7392421"/>
              <a:gd name="connsiteY1258" fmla="*/ 394280 h 6858000"/>
              <a:gd name="connsiteX1259" fmla="*/ 2070809 w 7392421"/>
              <a:gd name="connsiteY1259" fmla="*/ 394280 h 6858000"/>
              <a:gd name="connsiteX1260" fmla="*/ 2051724 w 7392421"/>
              <a:gd name="connsiteY1260" fmla="*/ 387918 h 6858000"/>
              <a:gd name="connsiteX1261" fmla="*/ 2046930 w 7392421"/>
              <a:gd name="connsiteY1261" fmla="*/ 389516 h 6858000"/>
              <a:gd name="connsiteX1262" fmla="*/ 2044915 w 7392421"/>
              <a:gd name="connsiteY1262" fmla="*/ 382897 h 6858000"/>
              <a:gd name="connsiteX1263" fmla="*/ 2035374 w 7392421"/>
              <a:gd name="connsiteY1263" fmla="*/ 378151 h 6858000"/>
              <a:gd name="connsiteX1264" fmla="*/ 1988734 w 7392421"/>
              <a:gd name="connsiteY1264" fmla="*/ 370558 h 6858000"/>
              <a:gd name="connsiteX1265" fmla="*/ 1912414 w 7392421"/>
              <a:gd name="connsiteY1265" fmla="*/ 370558 h 6858000"/>
              <a:gd name="connsiteX1266" fmla="*/ 1946334 w 7392421"/>
              <a:gd name="connsiteY1266" fmla="*/ 359169 h 6858000"/>
              <a:gd name="connsiteX1267" fmla="*/ 1954814 w 7392421"/>
              <a:gd name="connsiteY1267" fmla="*/ 351576 h 6858000"/>
              <a:gd name="connsiteX1268" fmla="*/ 1942094 w 7392421"/>
              <a:gd name="connsiteY1268" fmla="*/ 343983 h 6858000"/>
              <a:gd name="connsiteX1269" fmla="*/ 1891215 w 7392421"/>
              <a:gd name="connsiteY1269" fmla="*/ 351576 h 6858000"/>
              <a:gd name="connsiteX1270" fmla="*/ 1819135 w 7392421"/>
              <a:gd name="connsiteY1270" fmla="*/ 351576 h 6858000"/>
              <a:gd name="connsiteX1271" fmla="*/ 1764015 w 7392421"/>
              <a:gd name="connsiteY1271" fmla="*/ 336390 h 6858000"/>
              <a:gd name="connsiteX1272" fmla="*/ 1836095 w 7392421"/>
              <a:gd name="connsiteY1272" fmla="*/ 332593 h 6858000"/>
              <a:gd name="connsiteX1273" fmla="*/ 1903935 w 7392421"/>
              <a:gd name="connsiteY1273" fmla="*/ 325000 h 6858000"/>
              <a:gd name="connsiteX1274" fmla="*/ 1916654 w 7392421"/>
              <a:gd name="connsiteY1274" fmla="*/ 325000 h 6858000"/>
              <a:gd name="connsiteX1275" fmla="*/ 1929374 w 7392421"/>
              <a:gd name="connsiteY1275" fmla="*/ 294629 h 6858000"/>
              <a:gd name="connsiteX1276" fmla="*/ 1929374 w 7392421"/>
              <a:gd name="connsiteY1276" fmla="*/ 287036 h 6858000"/>
              <a:gd name="connsiteX1277" fmla="*/ 1916654 w 7392421"/>
              <a:gd name="connsiteY1277" fmla="*/ 283239 h 6858000"/>
              <a:gd name="connsiteX1278" fmla="*/ 1874255 w 7392421"/>
              <a:gd name="connsiteY1278" fmla="*/ 283239 h 6858000"/>
              <a:gd name="connsiteX1279" fmla="*/ 1870015 w 7392421"/>
              <a:gd name="connsiteY1279" fmla="*/ 275646 h 6858000"/>
              <a:gd name="connsiteX1280" fmla="*/ 1874255 w 7392421"/>
              <a:gd name="connsiteY1280" fmla="*/ 271850 h 6858000"/>
              <a:gd name="connsiteX1281" fmla="*/ 1916654 w 7392421"/>
              <a:gd name="connsiteY1281" fmla="*/ 271850 h 6858000"/>
              <a:gd name="connsiteX1282" fmla="*/ 1959054 w 7392421"/>
              <a:gd name="connsiteY1282" fmla="*/ 271850 h 6858000"/>
              <a:gd name="connsiteX1283" fmla="*/ 1980254 w 7392421"/>
              <a:gd name="connsiteY1283" fmla="*/ 271850 h 6858000"/>
              <a:gd name="connsiteX1284" fmla="*/ 2014174 w 7392421"/>
              <a:gd name="connsiteY1284" fmla="*/ 252868 h 6858000"/>
              <a:gd name="connsiteX1285" fmla="*/ 2065053 w 7392421"/>
              <a:gd name="connsiteY1285" fmla="*/ 237682 h 6858000"/>
              <a:gd name="connsiteX1286" fmla="*/ 2077773 w 7392421"/>
              <a:gd name="connsiteY1286" fmla="*/ 226292 h 6858000"/>
              <a:gd name="connsiteX1287" fmla="*/ 2065053 w 7392421"/>
              <a:gd name="connsiteY1287" fmla="*/ 218699 h 6858000"/>
              <a:gd name="connsiteX1288" fmla="*/ 2060814 w 7392421"/>
              <a:gd name="connsiteY1288" fmla="*/ 207310 h 6858000"/>
              <a:gd name="connsiteX1289" fmla="*/ 2056574 w 7392421"/>
              <a:gd name="connsiteY1289" fmla="*/ 192124 h 6858000"/>
              <a:gd name="connsiteX1290" fmla="*/ 2056574 w 7392421"/>
              <a:gd name="connsiteY1290" fmla="*/ 180735 h 6858000"/>
              <a:gd name="connsiteX1291" fmla="*/ 2060814 w 7392421"/>
              <a:gd name="connsiteY1291" fmla="*/ 180735 h 6858000"/>
              <a:gd name="connsiteX1292" fmla="*/ 2060814 w 7392421"/>
              <a:gd name="connsiteY1292" fmla="*/ 154160 h 6858000"/>
              <a:gd name="connsiteX1293" fmla="*/ 2026894 w 7392421"/>
              <a:gd name="connsiteY1293" fmla="*/ 127584 h 6858000"/>
              <a:gd name="connsiteX1294" fmla="*/ 2069294 w 7392421"/>
              <a:gd name="connsiteY1294" fmla="*/ 116195 h 6858000"/>
              <a:gd name="connsiteX1295" fmla="*/ 2065053 w 7392421"/>
              <a:gd name="connsiteY1295" fmla="*/ 112398 h 6858000"/>
              <a:gd name="connsiteX1296" fmla="*/ 1895454 w 7392421"/>
              <a:gd name="connsiteY1296" fmla="*/ 112398 h 6858000"/>
              <a:gd name="connsiteX1297" fmla="*/ 1891215 w 7392421"/>
              <a:gd name="connsiteY1297" fmla="*/ 108602 h 6858000"/>
              <a:gd name="connsiteX1298" fmla="*/ 1912414 w 7392421"/>
              <a:gd name="connsiteY1298" fmla="*/ 104805 h 6858000"/>
              <a:gd name="connsiteX1299" fmla="*/ 1932554 w 7392421"/>
              <a:gd name="connsiteY1299" fmla="*/ 101009 h 6858000"/>
              <a:gd name="connsiteX1300" fmla="*/ 1939721 w 7392421"/>
              <a:gd name="connsiteY1300" fmla="*/ 93110 h 6858000"/>
              <a:gd name="connsiteX1301" fmla="*/ 1954706 w 7392421"/>
              <a:gd name="connsiteY1301" fmla="*/ 92430 h 6858000"/>
              <a:gd name="connsiteX1302" fmla="*/ 1997118 w 7392421"/>
              <a:gd name="connsiteY1302" fmla="*/ 84723 h 6858000"/>
              <a:gd name="connsiteX1303" fmla="*/ 2035290 w 7392421"/>
              <a:gd name="connsiteY1303" fmla="*/ 92430 h 6858000"/>
              <a:gd name="connsiteX1304" fmla="*/ 2039532 w 7392421"/>
              <a:gd name="connsiteY1304" fmla="*/ 92430 h 6858000"/>
              <a:gd name="connsiteX1305" fmla="*/ 2043773 w 7392421"/>
              <a:gd name="connsiteY1305" fmla="*/ 80870 h 6858000"/>
              <a:gd name="connsiteX1306" fmla="*/ 2052255 w 7392421"/>
              <a:gd name="connsiteY1306" fmla="*/ 88576 h 6858000"/>
              <a:gd name="connsiteX1307" fmla="*/ 2069220 w 7392421"/>
              <a:gd name="connsiteY1307" fmla="*/ 88576 h 6858000"/>
              <a:gd name="connsiteX1308" fmla="*/ 2077703 w 7392421"/>
              <a:gd name="connsiteY1308" fmla="*/ 92430 h 6858000"/>
              <a:gd name="connsiteX1309" fmla="*/ 2111632 w 7392421"/>
              <a:gd name="connsiteY1309" fmla="*/ 80870 h 6858000"/>
              <a:gd name="connsiteX1310" fmla="*/ 2115874 w 7392421"/>
              <a:gd name="connsiteY1310" fmla="*/ 69309 h 6858000"/>
              <a:gd name="connsiteX1311" fmla="*/ 2132839 w 7392421"/>
              <a:gd name="connsiteY1311" fmla="*/ 69309 h 6858000"/>
              <a:gd name="connsiteX1312" fmla="*/ 2137081 w 7392421"/>
              <a:gd name="connsiteY1312" fmla="*/ 92430 h 6858000"/>
              <a:gd name="connsiteX1313" fmla="*/ 2145564 w 7392421"/>
              <a:gd name="connsiteY1313" fmla="*/ 100137 h 6858000"/>
              <a:gd name="connsiteX1314" fmla="*/ 2162528 w 7392421"/>
              <a:gd name="connsiteY1314" fmla="*/ 100137 h 6858000"/>
              <a:gd name="connsiteX1315" fmla="*/ 2179493 w 7392421"/>
              <a:gd name="connsiteY1315" fmla="*/ 100137 h 6858000"/>
              <a:gd name="connsiteX1316" fmla="*/ 2187976 w 7392421"/>
              <a:gd name="connsiteY1316" fmla="*/ 103990 h 6858000"/>
              <a:gd name="connsiteX1317" fmla="*/ 2213423 w 7392421"/>
              <a:gd name="connsiteY1317" fmla="*/ 119404 h 6858000"/>
              <a:gd name="connsiteX1318" fmla="*/ 2221906 w 7392421"/>
              <a:gd name="connsiteY1318" fmla="*/ 134818 h 6858000"/>
              <a:gd name="connsiteX1319" fmla="*/ 2251595 w 7392421"/>
              <a:gd name="connsiteY1319" fmla="*/ 134818 h 6858000"/>
              <a:gd name="connsiteX1320" fmla="*/ 2260078 w 7392421"/>
              <a:gd name="connsiteY1320" fmla="*/ 100137 h 6858000"/>
              <a:gd name="connsiteX1321" fmla="*/ 2264319 w 7392421"/>
              <a:gd name="connsiteY1321" fmla="*/ 92430 h 6858000"/>
              <a:gd name="connsiteX1322" fmla="*/ 2323697 w 7392421"/>
              <a:gd name="connsiteY1322" fmla="*/ 103990 h 6858000"/>
              <a:gd name="connsiteX1323" fmla="*/ 2353384 w 7392421"/>
              <a:gd name="connsiteY1323" fmla="*/ 103990 h 6858000"/>
              <a:gd name="connsiteX1324" fmla="*/ 2357626 w 7392421"/>
              <a:gd name="connsiteY1324" fmla="*/ 100137 h 6858000"/>
              <a:gd name="connsiteX1325" fmla="*/ 2387316 w 7392421"/>
              <a:gd name="connsiteY1325" fmla="*/ 111697 h 6858000"/>
              <a:gd name="connsiteX1326" fmla="*/ 2425486 w 7392421"/>
              <a:gd name="connsiteY1326" fmla="*/ 92430 h 6858000"/>
              <a:gd name="connsiteX1327" fmla="*/ 2433969 w 7392421"/>
              <a:gd name="connsiteY1327" fmla="*/ 84723 h 6858000"/>
              <a:gd name="connsiteX1328" fmla="*/ 2442452 w 7392421"/>
              <a:gd name="connsiteY1328" fmla="*/ 88576 h 6858000"/>
              <a:gd name="connsiteX1329" fmla="*/ 2480623 w 7392421"/>
              <a:gd name="connsiteY1329" fmla="*/ 73163 h 6858000"/>
              <a:gd name="connsiteX1330" fmla="*/ 2493347 w 7392421"/>
              <a:gd name="connsiteY1330" fmla="*/ 65456 h 6858000"/>
              <a:gd name="connsiteX1331" fmla="*/ 2544242 w 7392421"/>
              <a:gd name="connsiteY1331" fmla="*/ 57749 h 6858000"/>
              <a:gd name="connsiteX1332" fmla="*/ 2548483 w 7392421"/>
              <a:gd name="connsiteY1332" fmla="*/ 50042 h 6858000"/>
              <a:gd name="connsiteX1333" fmla="*/ 2544242 w 7392421"/>
              <a:gd name="connsiteY1333" fmla="*/ 46189 h 6858000"/>
              <a:gd name="connsiteX1334" fmla="*/ 2527276 w 7392421"/>
              <a:gd name="connsiteY1334" fmla="*/ 46189 h 6858000"/>
              <a:gd name="connsiteX1335" fmla="*/ 2514553 w 7392421"/>
              <a:gd name="connsiteY1335" fmla="*/ 42335 h 6858000"/>
              <a:gd name="connsiteX1336" fmla="*/ 2503748 w 7392421"/>
              <a:gd name="connsiteY1336" fmla="*/ 31180 h 6858000"/>
              <a:gd name="connsiteX1337" fmla="*/ 2541159 w 7392421"/>
              <a:gd name="connsiteY1337" fmla="*/ 30624 h 6858000"/>
              <a:gd name="connsiteX1338" fmla="*/ 2638709 w 7392421"/>
              <a:gd name="connsiteY1338" fmla="*/ 30624 h 6858000"/>
              <a:gd name="connsiteX1339" fmla="*/ 2676880 w 7392421"/>
              <a:gd name="connsiteY1339" fmla="*/ 24828 h 6858000"/>
              <a:gd name="connsiteX1340" fmla="*/ 2719292 w 7392421"/>
              <a:gd name="connsiteY1340" fmla="*/ 21930 h 6858000"/>
              <a:gd name="connsiteX1341" fmla="*/ 2774429 w 7392421"/>
              <a:gd name="connsiteY1341" fmla="*/ 21930 h 6858000"/>
              <a:gd name="connsiteX1342" fmla="*/ 2808359 w 7392421"/>
              <a:gd name="connsiteY1342" fmla="*/ 19032 h 6858000"/>
              <a:gd name="connsiteX1343" fmla="*/ 2821082 w 7392421"/>
              <a:gd name="connsiteY1343" fmla="*/ 16135 h 6858000"/>
              <a:gd name="connsiteX1344" fmla="*/ 2871978 w 7392421"/>
              <a:gd name="connsiteY1344" fmla="*/ 16135 h 6858000"/>
              <a:gd name="connsiteX1345" fmla="*/ 2927115 w 7392421"/>
              <a:gd name="connsiteY1345" fmla="*/ 16135 h 6858000"/>
              <a:gd name="connsiteX1346" fmla="*/ 2982251 w 7392421"/>
              <a:gd name="connsiteY1346" fmla="*/ 16135 h 6858000"/>
              <a:gd name="connsiteX1347" fmla="*/ 3007698 w 7392421"/>
              <a:gd name="connsiteY1347" fmla="*/ 10339 h 6858000"/>
              <a:gd name="connsiteX1348" fmla="*/ 3045870 w 7392421"/>
              <a:gd name="connsiteY1348" fmla="*/ 10339 h 6858000"/>
              <a:gd name="connsiteX1349" fmla="*/ 3062834 w 7392421"/>
              <a:gd name="connsiteY1349" fmla="*/ 10339 h 6858000"/>
              <a:gd name="connsiteX1350" fmla="*/ 3109489 w 7392421"/>
              <a:gd name="connsiteY1350" fmla="*/ 13237 h 6858000"/>
              <a:gd name="connsiteX1351" fmla="*/ 3126454 w 7392421"/>
              <a:gd name="connsiteY1351" fmla="*/ 4543 h 6858000"/>
              <a:gd name="connsiteX1352" fmla="*/ 3143418 w 7392421"/>
              <a:gd name="connsiteY1352" fmla="*/ 4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</a:cxnLst>
            <a:rect l="l" t="t" r="r" b="b"/>
            <a:pathLst>
              <a:path w="7392421" h="6858000">
                <a:moveTo>
                  <a:pt x="1848908" y="6196465"/>
                </a:moveTo>
                <a:lnTo>
                  <a:pt x="1851185" y="6198075"/>
                </a:lnTo>
                <a:cubicBezTo>
                  <a:pt x="1853835" y="6200448"/>
                  <a:pt x="1855955" y="6202346"/>
                  <a:pt x="1858075" y="6202346"/>
                </a:cubicBezTo>
                <a:cubicBezTo>
                  <a:pt x="1900475" y="6206142"/>
                  <a:pt x="1942874" y="6217531"/>
                  <a:pt x="1985274" y="6213735"/>
                </a:cubicBezTo>
                <a:cubicBezTo>
                  <a:pt x="1993754" y="6213735"/>
                  <a:pt x="2002234" y="6213735"/>
                  <a:pt x="2010714" y="6213735"/>
                </a:cubicBezTo>
                <a:cubicBezTo>
                  <a:pt x="2036154" y="6213735"/>
                  <a:pt x="2053114" y="6221328"/>
                  <a:pt x="2065834" y="6236514"/>
                </a:cubicBezTo>
                <a:cubicBezTo>
                  <a:pt x="2078554" y="6236514"/>
                  <a:pt x="2091274" y="6236514"/>
                  <a:pt x="2103994" y="6236514"/>
                </a:cubicBezTo>
                <a:cubicBezTo>
                  <a:pt x="2112474" y="6236514"/>
                  <a:pt x="2112474" y="6240310"/>
                  <a:pt x="2116714" y="6244107"/>
                </a:cubicBezTo>
                <a:cubicBezTo>
                  <a:pt x="2120954" y="6247903"/>
                  <a:pt x="2116714" y="6251700"/>
                  <a:pt x="2112474" y="6255496"/>
                </a:cubicBezTo>
                <a:cubicBezTo>
                  <a:pt x="2099754" y="6270682"/>
                  <a:pt x="2099754" y="6270682"/>
                  <a:pt x="2082794" y="6259293"/>
                </a:cubicBezTo>
                <a:cubicBezTo>
                  <a:pt x="2078554" y="6255496"/>
                  <a:pt x="2065834" y="6244107"/>
                  <a:pt x="2065834" y="6240310"/>
                </a:cubicBezTo>
                <a:cubicBezTo>
                  <a:pt x="2048874" y="6247903"/>
                  <a:pt x="2036154" y="6236514"/>
                  <a:pt x="2023434" y="6236514"/>
                </a:cubicBezTo>
                <a:cubicBezTo>
                  <a:pt x="2006474" y="6244107"/>
                  <a:pt x="1985274" y="6244107"/>
                  <a:pt x="1972554" y="6236514"/>
                </a:cubicBezTo>
                <a:cubicBezTo>
                  <a:pt x="1964075" y="6236514"/>
                  <a:pt x="1959834" y="6232717"/>
                  <a:pt x="1951355" y="6236514"/>
                </a:cubicBezTo>
                <a:cubicBezTo>
                  <a:pt x="1942874" y="6236514"/>
                  <a:pt x="1934395" y="6232717"/>
                  <a:pt x="1921675" y="6240310"/>
                </a:cubicBezTo>
                <a:cubicBezTo>
                  <a:pt x="1913195" y="6244107"/>
                  <a:pt x="1900475" y="6232717"/>
                  <a:pt x="1891994" y="6236514"/>
                </a:cubicBezTo>
                <a:cubicBezTo>
                  <a:pt x="1887755" y="6244107"/>
                  <a:pt x="1879274" y="6240310"/>
                  <a:pt x="1875035" y="6240310"/>
                </a:cubicBezTo>
                <a:cubicBezTo>
                  <a:pt x="1866555" y="6240310"/>
                  <a:pt x="1870795" y="6232717"/>
                  <a:pt x="1866555" y="6228921"/>
                </a:cubicBezTo>
                <a:cubicBezTo>
                  <a:pt x="1862314" y="6228921"/>
                  <a:pt x="1853835" y="6228921"/>
                  <a:pt x="1845355" y="6228921"/>
                </a:cubicBezTo>
                <a:cubicBezTo>
                  <a:pt x="1845355" y="6232717"/>
                  <a:pt x="1841115" y="6236514"/>
                  <a:pt x="1836875" y="6236514"/>
                </a:cubicBezTo>
                <a:cubicBezTo>
                  <a:pt x="1828395" y="6232717"/>
                  <a:pt x="1832635" y="6225124"/>
                  <a:pt x="1832635" y="6221328"/>
                </a:cubicBezTo>
                <a:cubicBezTo>
                  <a:pt x="1824155" y="6221328"/>
                  <a:pt x="1815675" y="6221328"/>
                  <a:pt x="1807195" y="6221328"/>
                </a:cubicBezTo>
                <a:cubicBezTo>
                  <a:pt x="1811435" y="6228921"/>
                  <a:pt x="1802955" y="6228921"/>
                  <a:pt x="1798716" y="6228921"/>
                </a:cubicBezTo>
                <a:cubicBezTo>
                  <a:pt x="1790235" y="6225124"/>
                  <a:pt x="1794475" y="6221328"/>
                  <a:pt x="1794475" y="6213735"/>
                </a:cubicBezTo>
                <a:cubicBezTo>
                  <a:pt x="1783875" y="6213735"/>
                  <a:pt x="1772216" y="6215633"/>
                  <a:pt x="1760555" y="6216108"/>
                </a:cubicBezTo>
                <a:lnTo>
                  <a:pt x="1743434" y="6212994"/>
                </a:lnTo>
                <a:lnTo>
                  <a:pt x="1746224" y="6212355"/>
                </a:lnTo>
                <a:cubicBezTo>
                  <a:pt x="1754707" y="6207504"/>
                  <a:pt x="1763190" y="6212355"/>
                  <a:pt x="1775913" y="6212355"/>
                </a:cubicBezTo>
                <a:cubicBezTo>
                  <a:pt x="1784396" y="6212355"/>
                  <a:pt x="1792877" y="6202655"/>
                  <a:pt x="1805602" y="6202655"/>
                </a:cubicBezTo>
                <a:cubicBezTo>
                  <a:pt x="1809843" y="6202655"/>
                  <a:pt x="1814085" y="6207504"/>
                  <a:pt x="1822567" y="6212355"/>
                </a:cubicBezTo>
                <a:cubicBezTo>
                  <a:pt x="1831049" y="6212355"/>
                  <a:pt x="1826809" y="6197805"/>
                  <a:pt x="1831049" y="6197805"/>
                </a:cubicBezTo>
                <a:cubicBezTo>
                  <a:pt x="1835291" y="6197805"/>
                  <a:pt x="1835291" y="6197805"/>
                  <a:pt x="1839532" y="6197805"/>
                </a:cubicBezTo>
                <a:close/>
                <a:moveTo>
                  <a:pt x="1913195" y="6186999"/>
                </a:moveTo>
                <a:lnTo>
                  <a:pt x="1913195" y="6187160"/>
                </a:lnTo>
                <a:lnTo>
                  <a:pt x="1912033" y="6187221"/>
                </a:lnTo>
                <a:close/>
                <a:moveTo>
                  <a:pt x="863352" y="5843219"/>
                </a:moveTo>
                <a:lnTo>
                  <a:pt x="864073" y="5843752"/>
                </a:lnTo>
                <a:lnTo>
                  <a:pt x="863059" y="5843752"/>
                </a:lnTo>
                <a:close/>
                <a:moveTo>
                  <a:pt x="883526" y="5689580"/>
                </a:moveTo>
                <a:cubicBezTo>
                  <a:pt x="883526" y="5689580"/>
                  <a:pt x="887766" y="5689580"/>
                  <a:pt x="892008" y="5689580"/>
                </a:cubicBezTo>
                <a:cubicBezTo>
                  <a:pt x="892008" y="5689580"/>
                  <a:pt x="896249" y="5689580"/>
                  <a:pt x="896249" y="5693132"/>
                </a:cubicBezTo>
                <a:lnTo>
                  <a:pt x="895512" y="5693596"/>
                </a:lnTo>
                <a:lnTo>
                  <a:pt x="892008" y="5693132"/>
                </a:lnTo>
                <a:cubicBezTo>
                  <a:pt x="887766" y="5693132"/>
                  <a:pt x="883526" y="5693132"/>
                  <a:pt x="883526" y="5689580"/>
                </a:cubicBezTo>
                <a:close/>
                <a:moveTo>
                  <a:pt x="1298563" y="5672327"/>
                </a:moveTo>
                <a:lnTo>
                  <a:pt x="1299170" y="5675371"/>
                </a:lnTo>
                <a:cubicBezTo>
                  <a:pt x="1303411" y="5678923"/>
                  <a:pt x="1299170" y="5682476"/>
                  <a:pt x="1299170" y="5682476"/>
                </a:cubicBezTo>
                <a:cubicBezTo>
                  <a:pt x="1294928" y="5678923"/>
                  <a:pt x="1294928" y="5678923"/>
                  <a:pt x="1294928" y="5675371"/>
                </a:cubicBezTo>
                <a:close/>
                <a:moveTo>
                  <a:pt x="985317" y="5668268"/>
                </a:moveTo>
                <a:cubicBezTo>
                  <a:pt x="989558" y="5671819"/>
                  <a:pt x="998040" y="5678923"/>
                  <a:pt x="1006522" y="5682476"/>
                </a:cubicBezTo>
                <a:cubicBezTo>
                  <a:pt x="1015004" y="5693132"/>
                  <a:pt x="1027729" y="5689580"/>
                  <a:pt x="1031970" y="5675371"/>
                </a:cubicBezTo>
                <a:cubicBezTo>
                  <a:pt x="1036212" y="5671819"/>
                  <a:pt x="1036212" y="5671819"/>
                  <a:pt x="1040453" y="5671819"/>
                </a:cubicBezTo>
                <a:cubicBezTo>
                  <a:pt x="1048936" y="5671819"/>
                  <a:pt x="1053176" y="5671819"/>
                  <a:pt x="1061659" y="5675371"/>
                </a:cubicBezTo>
                <a:cubicBezTo>
                  <a:pt x="1070141" y="5678923"/>
                  <a:pt x="1082865" y="5686028"/>
                  <a:pt x="1091348" y="5682476"/>
                </a:cubicBezTo>
                <a:cubicBezTo>
                  <a:pt x="1108314" y="5675371"/>
                  <a:pt x="1121037" y="5678923"/>
                  <a:pt x="1133760" y="5678923"/>
                </a:cubicBezTo>
                <a:cubicBezTo>
                  <a:pt x="1142243" y="5678923"/>
                  <a:pt x="1142243" y="5675371"/>
                  <a:pt x="1146484" y="5668268"/>
                </a:cubicBezTo>
                <a:cubicBezTo>
                  <a:pt x="1146484" y="5664716"/>
                  <a:pt x="1150725" y="5664716"/>
                  <a:pt x="1159208" y="5668268"/>
                </a:cubicBezTo>
                <a:cubicBezTo>
                  <a:pt x="1159208" y="5671819"/>
                  <a:pt x="1159208" y="5675371"/>
                  <a:pt x="1159208" y="5678923"/>
                </a:cubicBezTo>
                <a:cubicBezTo>
                  <a:pt x="1159208" y="5689580"/>
                  <a:pt x="1142243" y="5686028"/>
                  <a:pt x="1142243" y="5700236"/>
                </a:cubicBezTo>
                <a:cubicBezTo>
                  <a:pt x="1146484" y="5707340"/>
                  <a:pt x="1138001" y="5707340"/>
                  <a:pt x="1129518" y="5703788"/>
                </a:cubicBezTo>
                <a:cubicBezTo>
                  <a:pt x="1129518" y="5703788"/>
                  <a:pt x="1129518" y="5700236"/>
                  <a:pt x="1129518" y="5700236"/>
                </a:cubicBezTo>
                <a:cubicBezTo>
                  <a:pt x="1125277" y="5696683"/>
                  <a:pt x="1121037" y="5693132"/>
                  <a:pt x="1116795" y="5693132"/>
                </a:cubicBezTo>
                <a:cubicBezTo>
                  <a:pt x="1108314" y="5696683"/>
                  <a:pt x="1112554" y="5700236"/>
                  <a:pt x="1108314" y="5703788"/>
                </a:cubicBezTo>
                <a:lnTo>
                  <a:pt x="1100226" y="5708967"/>
                </a:lnTo>
                <a:lnTo>
                  <a:pt x="1042644" y="5708967"/>
                </a:lnTo>
                <a:cubicBezTo>
                  <a:pt x="1029919" y="5708967"/>
                  <a:pt x="1017195" y="5706069"/>
                  <a:pt x="1004472" y="5714762"/>
                </a:cubicBezTo>
                <a:cubicBezTo>
                  <a:pt x="1004472" y="5714762"/>
                  <a:pt x="1000231" y="5714762"/>
                  <a:pt x="995990" y="5711865"/>
                </a:cubicBezTo>
                <a:cubicBezTo>
                  <a:pt x="987508" y="5708967"/>
                  <a:pt x="979025" y="5708243"/>
                  <a:pt x="970542" y="5708605"/>
                </a:cubicBezTo>
                <a:lnTo>
                  <a:pt x="953015" y="5710850"/>
                </a:lnTo>
                <a:lnTo>
                  <a:pt x="948204" y="5704232"/>
                </a:lnTo>
                <a:cubicBezTo>
                  <a:pt x="943964" y="5702012"/>
                  <a:pt x="938662" y="5700236"/>
                  <a:pt x="934421" y="5696683"/>
                </a:cubicBezTo>
                <a:cubicBezTo>
                  <a:pt x="930179" y="5693132"/>
                  <a:pt x="925939" y="5693132"/>
                  <a:pt x="921698" y="5696683"/>
                </a:cubicBezTo>
                <a:cubicBezTo>
                  <a:pt x="917456" y="5703788"/>
                  <a:pt x="913215" y="5707340"/>
                  <a:pt x="904732" y="5703788"/>
                </a:cubicBezTo>
                <a:cubicBezTo>
                  <a:pt x="892008" y="5703788"/>
                  <a:pt x="896249" y="5700236"/>
                  <a:pt x="892008" y="5693132"/>
                </a:cubicBezTo>
                <a:cubicBezTo>
                  <a:pt x="892008" y="5693132"/>
                  <a:pt x="893068" y="5694020"/>
                  <a:pt x="894128" y="5694464"/>
                </a:cubicBezTo>
                <a:lnTo>
                  <a:pt x="895512" y="5693596"/>
                </a:lnTo>
                <a:lnTo>
                  <a:pt x="902082" y="5694464"/>
                </a:lnTo>
                <a:cubicBezTo>
                  <a:pt x="904732" y="5694907"/>
                  <a:pt x="906853" y="5694907"/>
                  <a:pt x="908973" y="5693132"/>
                </a:cubicBezTo>
                <a:cubicBezTo>
                  <a:pt x="921698" y="5678923"/>
                  <a:pt x="934421" y="5671819"/>
                  <a:pt x="951385" y="5682476"/>
                </a:cubicBezTo>
                <a:cubicBezTo>
                  <a:pt x="955627" y="5686028"/>
                  <a:pt x="968351" y="5686028"/>
                  <a:pt x="968351" y="5678923"/>
                </a:cubicBezTo>
                <a:cubicBezTo>
                  <a:pt x="968351" y="5668268"/>
                  <a:pt x="981075" y="5675371"/>
                  <a:pt x="985317" y="5668268"/>
                </a:cubicBezTo>
                <a:close/>
                <a:moveTo>
                  <a:pt x="3069156" y="5224784"/>
                </a:moveTo>
                <a:lnTo>
                  <a:pt x="3069877" y="5225655"/>
                </a:lnTo>
                <a:lnTo>
                  <a:pt x="3070170" y="5224784"/>
                </a:lnTo>
                <a:close/>
                <a:moveTo>
                  <a:pt x="0" y="3728101"/>
                </a:moveTo>
                <a:lnTo>
                  <a:pt x="1014" y="3728101"/>
                </a:lnTo>
                <a:lnTo>
                  <a:pt x="293" y="3728972"/>
                </a:lnTo>
                <a:close/>
                <a:moveTo>
                  <a:pt x="1748249" y="900296"/>
                </a:moveTo>
                <a:lnTo>
                  <a:pt x="1750394" y="900296"/>
                </a:lnTo>
                <a:lnTo>
                  <a:pt x="1741171" y="901194"/>
                </a:lnTo>
                <a:lnTo>
                  <a:pt x="1738152" y="900900"/>
                </a:lnTo>
                <a:close/>
                <a:moveTo>
                  <a:pt x="1881554" y="886188"/>
                </a:moveTo>
                <a:cubicBezTo>
                  <a:pt x="1891094" y="885909"/>
                  <a:pt x="1901694" y="886467"/>
                  <a:pt x="1912293" y="887026"/>
                </a:cubicBezTo>
                <a:cubicBezTo>
                  <a:pt x="1925014" y="888142"/>
                  <a:pt x="1950454" y="889258"/>
                  <a:pt x="1958933" y="894840"/>
                </a:cubicBezTo>
                <a:lnTo>
                  <a:pt x="1961440" y="895896"/>
                </a:lnTo>
                <a:lnTo>
                  <a:pt x="1862047" y="895896"/>
                </a:lnTo>
                <a:cubicBezTo>
                  <a:pt x="1853564" y="895896"/>
                  <a:pt x="1849323" y="907456"/>
                  <a:pt x="1840840" y="899749"/>
                </a:cubicBezTo>
                <a:lnTo>
                  <a:pt x="1821936" y="894167"/>
                </a:lnTo>
                <a:lnTo>
                  <a:pt x="1844454" y="892607"/>
                </a:lnTo>
                <a:cubicBezTo>
                  <a:pt x="1848694" y="892607"/>
                  <a:pt x="1852934" y="891491"/>
                  <a:pt x="1857174" y="890374"/>
                </a:cubicBezTo>
                <a:cubicBezTo>
                  <a:pt x="1863534" y="887583"/>
                  <a:pt x="1872015" y="886467"/>
                  <a:pt x="1881554" y="886188"/>
                </a:cubicBezTo>
                <a:close/>
                <a:moveTo>
                  <a:pt x="1719279" y="884793"/>
                </a:moveTo>
                <a:lnTo>
                  <a:pt x="1738455" y="884793"/>
                </a:lnTo>
                <a:cubicBezTo>
                  <a:pt x="1755414" y="884793"/>
                  <a:pt x="1776614" y="885909"/>
                  <a:pt x="1797815" y="890374"/>
                </a:cubicBezTo>
                <a:lnTo>
                  <a:pt x="1737762" y="892482"/>
                </a:lnTo>
                <a:lnTo>
                  <a:pt x="1688889" y="892482"/>
                </a:lnTo>
                <a:cubicBezTo>
                  <a:pt x="1701609" y="890250"/>
                  <a:pt x="1714330" y="891366"/>
                  <a:pt x="1722809" y="889133"/>
                </a:cubicBezTo>
                <a:cubicBezTo>
                  <a:pt x="1722809" y="888017"/>
                  <a:pt x="1731289" y="888017"/>
                  <a:pt x="1731289" y="886901"/>
                </a:cubicBezTo>
                <a:close/>
                <a:moveTo>
                  <a:pt x="1645175" y="884793"/>
                </a:moveTo>
                <a:lnTo>
                  <a:pt x="1715727" y="884793"/>
                </a:lnTo>
                <a:lnTo>
                  <a:pt x="1667690" y="886901"/>
                </a:lnTo>
                <a:cubicBezTo>
                  <a:pt x="1642249" y="888017"/>
                  <a:pt x="1621050" y="886901"/>
                  <a:pt x="1595610" y="886901"/>
                </a:cubicBezTo>
                <a:lnTo>
                  <a:pt x="1594784" y="886834"/>
                </a:lnTo>
                <a:close/>
                <a:moveTo>
                  <a:pt x="1774961" y="491518"/>
                </a:moveTo>
                <a:lnTo>
                  <a:pt x="1774351" y="492814"/>
                </a:lnTo>
                <a:lnTo>
                  <a:pt x="1769849" y="491944"/>
                </a:lnTo>
                <a:close/>
                <a:moveTo>
                  <a:pt x="1982374" y="395710"/>
                </a:moveTo>
                <a:cubicBezTo>
                  <a:pt x="1986614" y="395235"/>
                  <a:pt x="1990855" y="395235"/>
                  <a:pt x="1992974" y="397133"/>
                </a:cubicBezTo>
                <a:lnTo>
                  <a:pt x="2005216" y="401518"/>
                </a:lnTo>
                <a:lnTo>
                  <a:pt x="1985984" y="397672"/>
                </a:lnTo>
                <a:lnTo>
                  <a:pt x="1980348" y="395982"/>
                </a:lnTo>
                <a:close/>
                <a:moveTo>
                  <a:pt x="1898608" y="46924"/>
                </a:moveTo>
                <a:lnTo>
                  <a:pt x="1906232" y="47706"/>
                </a:lnTo>
                <a:lnTo>
                  <a:pt x="1901691" y="51487"/>
                </a:lnTo>
                <a:lnTo>
                  <a:pt x="1898694" y="52622"/>
                </a:lnTo>
                <a:lnTo>
                  <a:pt x="1895454" y="51655"/>
                </a:lnTo>
                <a:lnTo>
                  <a:pt x="1893127" y="47486"/>
                </a:lnTo>
                <a:close/>
                <a:moveTo>
                  <a:pt x="2355584" y="38338"/>
                </a:moveTo>
                <a:lnTo>
                  <a:pt x="2354974" y="39445"/>
                </a:lnTo>
                <a:lnTo>
                  <a:pt x="2350472" y="38702"/>
                </a:lnTo>
                <a:close/>
                <a:moveTo>
                  <a:pt x="3146743" y="0"/>
                </a:moveTo>
                <a:lnTo>
                  <a:pt x="3202796" y="0"/>
                </a:lnTo>
                <a:lnTo>
                  <a:pt x="3202796" y="4543"/>
                </a:lnTo>
                <a:cubicBezTo>
                  <a:pt x="3236727" y="4543"/>
                  <a:pt x="3274898" y="4543"/>
                  <a:pt x="3308828" y="4543"/>
                </a:cubicBezTo>
                <a:cubicBezTo>
                  <a:pt x="3317310" y="-1252"/>
                  <a:pt x="3325793" y="-1252"/>
                  <a:pt x="3334275" y="4543"/>
                </a:cubicBezTo>
                <a:cubicBezTo>
                  <a:pt x="3351241" y="4543"/>
                  <a:pt x="3367145" y="2370"/>
                  <a:pt x="3383051" y="559"/>
                </a:cubicBezTo>
                <a:lnTo>
                  <a:pt x="3398101" y="0"/>
                </a:lnTo>
                <a:lnTo>
                  <a:pt x="7392421" y="0"/>
                </a:lnTo>
                <a:lnTo>
                  <a:pt x="7392421" y="6858000"/>
                </a:lnTo>
                <a:lnTo>
                  <a:pt x="2857168" y="6858000"/>
                </a:lnTo>
                <a:lnTo>
                  <a:pt x="2860240" y="6839268"/>
                </a:lnTo>
                <a:cubicBezTo>
                  <a:pt x="2862890" y="6833969"/>
                  <a:pt x="2867132" y="6831079"/>
                  <a:pt x="2873493" y="6831079"/>
                </a:cubicBezTo>
                <a:cubicBezTo>
                  <a:pt x="2890458" y="6831079"/>
                  <a:pt x="2903182" y="6823372"/>
                  <a:pt x="2920147" y="6823372"/>
                </a:cubicBezTo>
                <a:cubicBezTo>
                  <a:pt x="2937112" y="6823372"/>
                  <a:pt x="2954077" y="6827226"/>
                  <a:pt x="2975283" y="6823372"/>
                </a:cubicBezTo>
                <a:cubicBezTo>
                  <a:pt x="2992248" y="6819519"/>
                  <a:pt x="3009214" y="6819519"/>
                  <a:pt x="3026178" y="6823372"/>
                </a:cubicBezTo>
                <a:cubicBezTo>
                  <a:pt x="3038903" y="6827226"/>
                  <a:pt x="3043144" y="6815666"/>
                  <a:pt x="3047384" y="6807959"/>
                </a:cubicBezTo>
                <a:cubicBezTo>
                  <a:pt x="3060108" y="6796398"/>
                  <a:pt x="3055867" y="6788692"/>
                  <a:pt x="3038903" y="6788692"/>
                </a:cubicBezTo>
                <a:cubicBezTo>
                  <a:pt x="3034661" y="6788692"/>
                  <a:pt x="3026178" y="6788692"/>
                  <a:pt x="3017697" y="6788692"/>
                </a:cubicBezTo>
                <a:cubicBezTo>
                  <a:pt x="3009214" y="6784838"/>
                  <a:pt x="2996489" y="6784838"/>
                  <a:pt x="2996489" y="6777131"/>
                </a:cubicBezTo>
                <a:cubicBezTo>
                  <a:pt x="2996489" y="6757864"/>
                  <a:pt x="2983765" y="6757864"/>
                  <a:pt x="2971042" y="6757864"/>
                </a:cubicBezTo>
                <a:cubicBezTo>
                  <a:pt x="2954077" y="6757864"/>
                  <a:pt x="2941353" y="6757864"/>
                  <a:pt x="2932870" y="6746304"/>
                </a:cubicBezTo>
                <a:cubicBezTo>
                  <a:pt x="2924389" y="6738597"/>
                  <a:pt x="2907423" y="6738597"/>
                  <a:pt x="2894699" y="6746304"/>
                </a:cubicBezTo>
                <a:cubicBezTo>
                  <a:pt x="2877734" y="6757864"/>
                  <a:pt x="2856528" y="6750157"/>
                  <a:pt x="2835322" y="6750157"/>
                </a:cubicBezTo>
                <a:cubicBezTo>
                  <a:pt x="2831081" y="6750157"/>
                  <a:pt x="2831081" y="6746304"/>
                  <a:pt x="2826839" y="6746304"/>
                </a:cubicBezTo>
                <a:cubicBezTo>
                  <a:pt x="2822598" y="6738597"/>
                  <a:pt x="2826839" y="6734743"/>
                  <a:pt x="2831081" y="6734743"/>
                </a:cubicBezTo>
                <a:cubicBezTo>
                  <a:pt x="2843804" y="6734743"/>
                  <a:pt x="2852287" y="6734743"/>
                  <a:pt x="2856528" y="6727037"/>
                </a:cubicBezTo>
                <a:cubicBezTo>
                  <a:pt x="2869251" y="6715476"/>
                  <a:pt x="2865010" y="6707770"/>
                  <a:pt x="2865010" y="6700063"/>
                </a:cubicBezTo>
                <a:cubicBezTo>
                  <a:pt x="2852287" y="6700063"/>
                  <a:pt x="2839564" y="6696209"/>
                  <a:pt x="2822598" y="6696209"/>
                </a:cubicBezTo>
                <a:cubicBezTo>
                  <a:pt x="2831081" y="6692356"/>
                  <a:pt x="2835322" y="6692356"/>
                  <a:pt x="2839564" y="6692356"/>
                </a:cubicBezTo>
                <a:cubicBezTo>
                  <a:pt x="2852287" y="6692356"/>
                  <a:pt x="2865010" y="6688502"/>
                  <a:pt x="2877734" y="6692356"/>
                </a:cubicBezTo>
                <a:cubicBezTo>
                  <a:pt x="2894699" y="6696209"/>
                  <a:pt x="2898941" y="6684649"/>
                  <a:pt x="2915906" y="6680796"/>
                </a:cubicBezTo>
                <a:cubicBezTo>
                  <a:pt x="2932870" y="6676942"/>
                  <a:pt x="2932870" y="6673089"/>
                  <a:pt x="2924389" y="6657675"/>
                </a:cubicBezTo>
                <a:cubicBezTo>
                  <a:pt x="2920147" y="6646115"/>
                  <a:pt x="2911664" y="6642261"/>
                  <a:pt x="2903182" y="6646115"/>
                </a:cubicBezTo>
                <a:cubicBezTo>
                  <a:pt x="2890458" y="6653822"/>
                  <a:pt x="2877734" y="6649968"/>
                  <a:pt x="2869251" y="6649968"/>
                </a:cubicBezTo>
                <a:cubicBezTo>
                  <a:pt x="2843804" y="6653822"/>
                  <a:pt x="2822598" y="6646115"/>
                  <a:pt x="2797151" y="6657675"/>
                </a:cubicBezTo>
                <a:cubicBezTo>
                  <a:pt x="2797151" y="6657675"/>
                  <a:pt x="2792909" y="6657675"/>
                  <a:pt x="2788668" y="6653822"/>
                </a:cubicBezTo>
                <a:cubicBezTo>
                  <a:pt x="2767462" y="6646115"/>
                  <a:pt x="2750496" y="6646115"/>
                  <a:pt x="2729290" y="6646115"/>
                </a:cubicBezTo>
                <a:cubicBezTo>
                  <a:pt x="2699601" y="6642261"/>
                  <a:pt x="2669912" y="6634555"/>
                  <a:pt x="2640224" y="6638408"/>
                </a:cubicBezTo>
                <a:cubicBezTo>
                  <a:pt x="2640224" y="6638408"/>
                  <a:pt x="2635982" y="6638408"/>
                  <a:pt x="2635982" y="6638408"/>
                </a:cubicBezTo>
                <a:cubicBezTo>
                  <a:pt x="2635982" y="6634555"/>
                  <a:pt x="2635982" y="6634555"/>
                  <a:pt x="2635982" y="6634555"/>
                </a:cubicBezTo>
                <a:cubicBezTo>
                  <a:pt x="2635982" y="6630701"/>
                  <a:pt x="2635982" y="6626848"/>
                  <a:pt x="2640224" y="6626848"/>
                </a:cubicBezTo>
                <a:cubicBezTo>
                  <a:pt x="2644465" y="6626848"/>
                  <a:pt x="2648706" y="6626848"/>
                  <a:pt x="2652948" y="6626848"/>
                </a:cubicBezTo>
                <a:cubicBezTo>
                  <a:pt x="2678395" y="6626848"/>
                  <a:pt x="2703843" y="6626848"/>
                  <a:pt x="2729290" y="6626848"/>
                </a:cubicBezTo>
                <a:cubicBezTo>
                  <a:pt x="2733531" y="6626848"/>
                  <a:pt x="2742014" y="6626848"/>
                  <a:pt x="2742014" y="6619141"/>
                </a:cubicBezTo>
                <a:cubicBezTo>
                  <a:pt x="2737773" y="6603727"/>
                  <a:pt x="2754737" y="6603727"/>
                  <a:pt x="2763220" y="6603727"/>
                </a:cubicBezTo>
                <a:cubicBezTo>
                  <a:pt x="2780185" y="6603727"/>
                  <a:pt x="2797151" y="6603727"/>
                  <a:pt x="2814115" y="6603727"/>
                </a:cubicBezTo>
                <a:cubicBezTo>
                  <a:pt x="2826839" y="6603727"/>
                  <a:pt x="2839564" y="6599874"/>
                  <a:pt x="2852287" y="6596020"/>
                </a:cubicBezTo>
                <a:cubicBezTo>
                  <a:pt x="2848045" y="6588314"/>
                  <a:pt x="2839564" y="6584460"/>
                  <a:pt x="2831081" y="6584460"/>
                </a:cubicBezTo>
                <a:cubicBezTo>
                  <a:pt x="2797151" y="6584460"/>
                  <a:pt x="2763220" y="6592167"/>
                  <a:pt x="2729290" y="6580607"/>
                </a:cubicBezTo>
                <a:cubicBezTo>
                  <a:pt x="2674154" y="6580607"/>
                  <a:pt x="2619018" y="6580607"/>
                  <a:pt x="2568123" y="6580607"/>
                </a:cubicBezTo>
                <a:cubicBezTo>
                  <a:pt x="2559640" y="6580607"/>
                  <a:pt x="2555398" y="6592167"/>
                  <a:pt x="2546916" y="6584460"/>
                </a:cubicBezTo>
                <a:cubicBezTo>
                  <a:pt x="2534191" y="6572900"/>
                  <a:pt x="2517227" y="6580607"/>
                  <a:pt x="2504504" y="6580607"/>
                </a:cubicBezTo>
                <a:cubicBezTo>
                  <a:pt x="2491779" y="6580607"/>
                  <a:pt x="2474815" y="6576753"/>
                  <a:pt x="2462091" y="6584460"/>
                </a:cubicBezTo>
                <a:cubicBezTo>
                  <a:pt x="2453608" y="6588314"/>
                  <a:pt x="2440885" y="6584460"/>
                  <a:pt x="2432402" y="6584460"/>
                </a:cubicBezTo>
                <a:cubicBezTo>
                  <a:pt x="2411196" y="6576753"/>
                  <a:pt x="2385748" y="6572900"/>
                  <a:pt x="2360301" y="6572900"/>
                </a:cubicBezTo>
                <a:cubicBezTo>
                  <a:pt x="2351818" y="6572900"/>
                  <a:pt x="2347577" y="6580607"/>
                  <a:pt x="2343335" y="6580607"/>
                </a:cubicBezTo>
                <a:cubicBezTo>
                  <a:pt x="2334852" y="6576753"/>
                  <a:pt x="2326371" y="6572900"/>
                  <a:pt x="2317888" y="6572900"/>
                </a:cubicBezTo>
                <a:lnTo>
                  <a:pt x="2223860" y="6572900"/>
                </a:lnTo>
                <a:lnTo>
                  <a:pt x="2226954" y="6566806"/>
                </a:lnTo>
                <a:cubicBezTo>
                  <a:pt x="2231193" y="6555417"/>
                  <a:pt x="2235433" y="6547824"/>
                  <a:pt x="2243914" y="6536434"/>
                </a:cubicBezTo>
                <a:cubicBezTo>
                  <a:pt x="2243914" y="6532638"/>
                  <a:pt x="2243914" y="6528842"/>
                  <a:pt x="2243914" y="6528842"/>
                </a:cubicBezTo>
                <a:cubicBezTo>
                  <a:pt x="2222713" y="6509859"/>
                  <a:pt x="2205753" y="6490877"/>
                  <a:pt x="2180314" y="6490877"/>
                </a:cubicBezTo>
                <a:cubicBezTo>
                  <a:pt x="2103994" y="6490877"/>
                  <a:pt x="2031914" y="6490877"/>
                  <a:pt x="1959834" y="6490877"/>
                </a:cubicBezTo>
                <a:cubicBezTo>
                  <a:pt x="1955594" y="6490877"/>
                  <a:pt x="1942874" y="6498470"/>
                  <a:pt x="1942874" y="6483284"/>
                </a:cubicBezTo>
                <a:cubicBezTo>
                  <a:pt x="1942874" y="6475691"/>
                  <a:pt x="1955594" y="6479487"/>
                  <a:pt x="1959834" y="6479487"/>
                </a:cubicBezTo>
                <a:cubicBezTo>
                  <a:pt x="1976794" y="6479487"/>
                  <a:pt x="1993754" y="6479487"/>
                  <a:pt x="2010714" y="6468098"/>
                </a:cubicBezTo>
                <a:cubicBezTo>
                  <a:pt x="2048874" y="6433930"/>
                  <a:pt x="2099754" y="6422541"/>
                  <a:pt x="2154873" y="6418744"/>
                </a:cubicBezTo>
                <a:cubicBezTo>
                  <a:pt x="2180314" y="6418744"/>
                  <a:pt x="2209994" y="6422541"/>
                  <a:pt x="2239673" y="6414948"/>
                </a:cubicBezTo>
                <a:cubicBezTo>
                  <a:pt x="2256633" y="6407355"/>
                  <a:pt x="2277833" y="6411151"/>
                  <a:pt x="2294793" y="6414948"/>
                </a:cubicBezTo>
                <a:cubicBezTo>
                  <a:pt x="2311753" y="6414948"/>
                  <a:pt x="2328713" y="6403558"/>
                  <a:pt x="2345673" y="6407355"/>
                </a:cubicBezTo>
                <a:cubicBezTo>
                  <a:pt x="2354152" y="6407355"/>
                  <a:pt x="2371112" y="6414948"/>
                  <a:pt x="2366873" y="6399762"/>
                </a:cubicBezTo>
                <a:cubicBezTo>
                  <a:pt x="2366873" y="6388372"/>
                  <a:pt x="2354152" y="6395965"/>
                  <a:pt x="2345673" y="6392169"/>
                </a:cubicBezTo>
                <a:cubicBezTo>
                  <a:pt x="2294793" y="6388372"/>
                  <a:pt x="2248153" y="6399762"/>
                  <a:pt x="2197274" y="6399762"/>
                </a:cubicBezTo>
                <a:cubicBezTo>
                  <a:pt x="2171833" y="6399762"/>
                  <a:pt x="2159113" y="6380779"/>
                  <a:pt x="2133674" y="6376983"/>
                </a:cubicBezTo>
                <a:cubicBezTo>
                  <a:pt x="2133674" y="6376983"/>
                  <a:pt x="2133674" y="6373186"/>
                  <a:pt x="2133674" y="6369390"/>
                </a:cubicBezTo>
                <a:cubicBezTo>
                  <a:pt x="2133674" y="6365594"/>
                  <a:pt x="2129434" y="6358001"/>
                  <a:pt x="2137913" y="6354204"/>
                </a:cubicBezTo>
                <a:cubicBezTo>
                  <a:pt x="2150634" y="6354204"/>
                  <a:pt x="2163354" y="6354204"/>
                  <a:pt x="2176073" y="6354204"/>
                </a:cubicBezTo>
                <a:cubicBezTo>
                  <a:pt x="2188793" y="6354204"/>
                  <a:pt x="2193034" y="6346611"/>
                  <a:pt x="2201513" y="6346611"/>
                </a:cubicBezTo>
                <a:cubicBezTo>
                  <a:pt x="2205753" y="6346611"/>
                  <a:pt x="2205753" y="6342815"/>
                  <a:pt x="2205753" y="6339018"/>
                </a:cubicBezTo>
                <a:cubicBezTo>
                  <a:pt x="2205753" y="6335222"/>
                  <a:pt x="2201513" y="6335222"/>
                  <a:pt x="2197274" y="6335222"/>
                </a:cubicBezTo>
                <a:cubicBezTo>
                  <a:pt x="2184553" y="6335222"/>
                  <a:pt x="2171833" y="6335222"/>
                  <a:pt x="2159113" y="6335222"/>
                </a:cubicBezTo>
                <a:cubicBezTo>
                  <a:pt x="2154873" y="6335222"/>
                  <a:pt x="2146394" y="6335222"/>
                  <a:pt x="2146394" y="6327629"/>
                </a:cubicBezTo>
                <a:cubicBezTo>
                  <a:pt x="2146394" y="6323832"/>
                  <a:pt x="2154873" y="6323832"/>
                  <a:pt x="2154873" y="6320036"/>
                </a:cubicBezTo>
                <a:cubicBezTo>
                  <a:pt x="2171833" y="6308647"/>
                  <a:pt x="2188793" y="6301054"/>
                  <a:pt x="2205753" y="6301054"/>
                </a:cubicBezTo>
                <a:cubicBezTo>
                  <a:pt x="2235433" y="6301054"/>
                  <a:pt x="2256633" y="6282071"/>
                  <a:pt x="2286313" y="6285868"/>
                </a:cubicBezTo>
                <a:cubicBezTo>
                  <a:pt x="2286313" y="6285868"/>
                  <a:pt x="2286313" y="6282071"/>
                  <a:pt x="2286313" y="6282071"/>
                </a:cubicBezTo>
                <a:cubicBezTo>
                  <a:pt x="2286313" y="6278275"/>
                  <a:pt x="2286313" y="6278275"/>
                  <a:pt x="2286313" y="6274478"/>
                </a:cubicBezTo>
                <a:cubicBezTo>
                  <a:pt x="2282073" y="6274478"/>
                  <a:pt x="2273593" y="6274478"/>
                  <a:pt x="2269353" y="6274478"/>
                </a:cubicBezTo>
                <a:cubicBezTo>
                  <a:pt x="2252393" y="6270682"/>
                  <a:pt x="2252393" y="6266885"/>
                  <a:pt x="2256633" y="6251700"/>
                </a:cubicBezTo>
                <a:cubicBezTo>
                  <a:pt x="2260873" y="6247903"/>
                  <a:pt x="2260873" y="6244107"/>
                  <a:pt x="2252393" y="6240310"/>
                </a:cubicBezTo>
                <a:cubicBezTo>
                  <a:pt x="2239673" y="6236514"/>
                  <a:pt x="2226954" y="6236514"/>
                  <a:pt x="2214234" y="6228921"/>
                </a:cubicBezTo>
                <a:cubicBezTo>
                  <a:pt x="2226954" y="6228921"/>
                  <a:pt x="2235433" y="6228921"/>
                  <a:pt x="2243914" y="6228921"/>
                </a:cubicBezTo>
                <a:cubicBezTo>
                  <a:pt x="2252393" y="6228921"/>
                  <a:pt x="2252393" y="6221328"/>
                  <a:pt x="2248153" y="6217531"/>
                </a:cubicBezTo>
                <a:cubicBezTo>
                  <a:pt x="2248153" y="6213735"/>
                  <a:pt x="2239673" y="6213735"/>
                  <a:pt x="2248153" y="6209938"/>
                </a:cubicBezTo>
                <a:cubicBezTo>
                  <a:pt x="2248153" y="6209938"/>
                  <a:pt x="2252393" y="6206142"/>
                  <a:pt x="2252393" y="6209938"/>
                </a:cubicBezTo>
                <a:cubicBezTo>
                  <a:pt x="2265113" y="6217531"/>
                  <a:pt x="2282073" y="6213735"/>
                  <a:pt x="2294793" y="6213735"/>
                </a:cubicBezTo>
                <a:cubicBezTo>
                  <a:pt x="2299033" y="6213735"/>
                  <a:pt x="2303273" y="6213735"/>
                  <a:pt x="2303273" y="6209938"/>
                </a:cubicBezTo>
                <a:cubicBezTo>
                  <a:pt x="2303273" y="6206142"/>
                  <a:pt x="2303273" y="6206142"/>
                  <a:pt x="2299033" y="6202346"/>
                </a:cubicBezTo>
                <a:cubicBezTo>
                  <a:pt x="2290553" y="6194753"/>
                  <a:pt x="2277833" y="6194753"/>
                  <a:pt x="2273593" y="6187160"/>
                </a:cubicBezTo>
                <a:cubicBezTo>
                  <a:pt x="2269353" y="6179567"/>
                  <a:pt x="2260873" y="6175770"/>
                  <a:pt x="2269353" y="6168177"/>
                </a:cubicBezTo>
                <a:cubicBezTo>
                  <a:pt x="2273593" y="6164381"/>
                  <a:pt x="2273593" y="6156788"/>
                  <a:pt x="2277833" y="6156788"/>
                </a:cubicBezTo>
                <a:cubicBezTo>
                  <a:pt x="2286313" y="6156788"/>
                  <a:pt x="2294793" y="6152991"/>
                  <a:pt x="2299033" y="6156788"/>
                </a:cubicBezTo>
                <a:cubicBezTo>
                  <a:pt x="2315993" y="6164381"/>
                  <a:pt x="2332953" y="6168177"/>
                  <a:pt x="2349913" y="6171974"/>
                </a:cubicBezTo>
                <a:cubicBezTo>
                  <a:pt x="2362633" y="6179567"/>
                  <a:pt x="2362633" y="6175770"/>
                  <a:pt x="2371112" y="6164381"/>
                </a:cubicBezTo>
                <a:cubicBezTo>
                  <a:pt x="2371112" y="6156788"/>
                  <a:pt x="2375353" y="6145399"/>
                  <a:pt x="2383832" y="6141602"/>
                </a:cubicBezTo>
                <a:cubicBezTo>
                  <a:pt x="2396553" y="6141602"/>
                  <a:pt x="2405032" y="6134009"/>
                  <a:pt x="2421992" y="6134009"/>
                </a:cubicBezTo>
                <a:cubicBezTo>
                  <a:pt x="2430472" y="6137806"/>
                  <a:pt x="2443193" y="6134009"/>
                  <a:pt x="2455913" y="6137806"/>
                </a:cubicBezTo>
                <a:cubicBezTo>
                  <a:pt x="2464392" y="6137806"/>
                  <a:pt x="2464392" y="6130213"/>
                  <a:pt x="2464392" y="6126416"/>
                </a:cubicBezTo>
                <a:cubicBezTo>
                  <a:pt x="2464392" y="6118823"/>
                  <a:pt x="2460153" y="6115027"/>
                  <a:pt x="2455913" y="6115027"/>
                </a:cubicBezTo>
                <a:cubicBezTo>
                  <a:pt x="2447432" y="6115027"/>
                  <a:pt x="2447432" y="6118823"/>
                  <a:pt x="2443193" y="6118823"/>
                </a:cubicBezTo>
                <a:cubicBezTo>
                  <a:pt x="2421992" y="6126416"/>
                  <a:pt x="2405032" y="6122620"/>
                  <a:pt x="2392313" y="6107434"/>
                </a:cubicBezTo>
                <a:cubicBezTo>
                  <a:pt x="2388072" y="6099841"/>
                  <a:pt x="2396553" y="6092248"/>
                  <a:pt x="2388072" y="6084655"/>
                </a:cubicBezTo>
                <a:cubicBezTo>
                  <a:pt x="2375353" y="6084655"/>
                  <a:pt x="2362633" y="6084655"/>
                  <a:pt x="2349913" y="6084655"/>
                </a:cubicBezTo>
                <a:cubicBezTo>
                  <a:pt x="2341432" y="6080859"/>
                  <a:pt x="2328713" y="6088452"/>
                  <a:pt x="2315993" y="6080859"/>
                </a:cubicBezTo>
                <a:cubicBezTo>
                  <a:pt x="2312813" y="6078011"/>
                  <a:pt x="2310163" y="6076825"/>
                  <a:pt x="2307778" y="6076647"/>
                </a:cubicBezTo>
                <a:lnTo>
                  <a:pt x="2303001" y="6077973"/>
                </a:lnTo>
                <a:lnTo>
                  <a:pt x="2306070" y="6071704"/>
                </a:lnTo>
                <a:cubicBezTo>
                  <a:pt x="2318795" y="6057153"/>
                  <a:pt x="2314553" y="6047454"/>
                  <a:pt x="2297589" y="6047454"/>
                </a:cubicBezTo>
                <a:cubicBezTo>
                  <a:pt x="2293347" y="6047454"/>
                  <a:pt x="2284864" y="6047454"/>
                  <a:pt x="2276383" y="6047454"/>
                </a:cubicBezTo>
                <a:cubicBezTo>
                  <a:pt x="2267900" y="6042603"/>
                  <a:pt x="2255176" y="6042603"/>
                  <a:pt x="2255176" y="6032903"/>
                </a:cubicBezTo>
                <a:cubicBezTo>
                  <a:pt x="2255176" y="6008653"/>
                  <a:pt x="2242451" y="6008653"/>
                  <a:pt x="2229728" y="6008653"/>
                </a:cubicBezTo>
                <a:cubicBezTo>
                  <a:pt x="2212764" y="6008653"/>
                  <a:pt x="2200039" y="6008653"/>
                  <a:pt x="2191556" y="5994103"/>
                </a:cubicBezTo>
                <a:cubicBezTo>
                  <a:pt x="2183075" y="5984403"/>
                  <a:pt x="2166109" y="5984403"/>
                  <a:pt x="2153385" y="5994103"/>
                </a:cubicBezTo>
                <a:cubicBezTo>
                  <a:pt x="2136420" y="6008653"/>
                  <a:pt x="2115214" y="5998953"/>
                  <a:pt x="2094008" y="5998953"/>
                </a:cubicBezTo>
                <a:cubicBezTo>
                  <a:pt x="2089767" y="5998953"/>
                  <a:pt x="2089767" y="5994103"/>
                  <a:pt x="2085525" y="5994103"/>
                </a:cubicBezTo>
                <a:cubicBezTo>
                  <a:pt x="2081284" y="5984403"/>
                  <a:pt x="2085525" y="5979552"/>
                  <a:pt x="2089767" y="5979552"/>
                </a:cubicBezTo>
                <a:cubicBezTo>
                  <a:pt x="2102490" y="5979552"/>
                  <a:pt x="2110973" y="5979552"/>
                  <a:pt x="2115214" y="5969853"/>
                </a:cubicBezTo>
                <a:cubicBezTo>
                  <a:pt x="2127937" y="5955302"/>
                  <a:pt x="2123696" y="5945603"/>
                  <a:pt x="2123696" y="5935902"/>
                </a:cubicBezTo>
                <a:cubicBezTo>
                  <a:pt x="2110973" y="5935902"/>
                  <a:pt x="2098250" y="5931052"/>
                  <a:pt x="2081284" y="5931052"/>
                </a:cubicBezTo>
                <a:cubicBezTo>
                  <a:pt x="2089767" y="5926202"/>
                  <a:pt x="2094008" y="5926202"/>
                  <a:pt x="2098250" y="5926202"/>
                </a:cubicBezTo>
                <a:cubicBezTo>
                  <a:pt x="2110973" y="5926202"/>
                  <a:pt x="2123696" y="5921351"/>
                  <a:pt x="2136420" y="5926202"/>
                </a:cubicBezTo>
                <a:cubicBezTo>
                  <a:pt x="2153385" y="5931052"/>
                  <a:pt x="2157627" y="5916502"/>
                  <a:pt x="2174592" y="5911652"/>
                </a:cubicBezTo>
                <a:cubicBezTo>
                  <a:pt x="2191556" y="5906802"/>
                  <a:pt x="2191556" y="5901952"/>
                  <a:pt x="2183075" y="5882551"/>
                </a:cubicBezTo>
                <a:cubicBezTo>
                  <a:pt x="2178833" y="5868002"/>
                  <a:pt x="2170351" y="5863151"/>
                  <a:pt x="2161868" y="5868002"/>
                </a:cubicBezTo>
                <a:cubicBezTo>
                  <a:pt x="2149145" y="5877702"/>
                  <a:pt x="2136420" y="5872851"/>
                  <a:pt x="2127937" y="5872851"/>
                </a:cubicBezTo>
                <a:cubicBezTo>
                  <a:pt x="2102490" y="5877702"/>
                  <a:pt x="2081284" y="5868002"/>
                  <a:pt x="2055837" y="5882551"/>
                </a:cubicBezTo>
                <a:cubicBezTo>
                  <a:pt x="2055837" y="5882551"/>
                  <a:pt x="2051595" y="5882551"/>
                  <a:pt x="2047354" y="5877702"/>
                </a:cubicBezTo>
                <a:cubicBezTo>
                  <a:pt x="2026148" y="5868002"/>
                  <a:pt x="2009182" y="5868002"/>
                  <a:pt x="1987976" y="5868002"/>
                </a:cubicBezTo>
                <a:lnTo>
                  <a:pt x="1953832" y="5861494"/>
                </a:lnTo>
                <a:lnTo>
                  <a:pt x="1965665" y="5858291"/>
                </a:lnTo>
                <a:cubicBezTo>
                  <a:pt x="1972554" y="5854969"/>
                  <a:pt x="1978914" y="5851173"/>
                  <a:pt x="1985274" y="5849274"/>
                </a:cubicBezTo>
                <a:cubicBezTo>
                  <a:pt x="1987395" y="5849274"/>
                  <a:pt x="1989514" y="5847376"/>
                  <a:pt x="1991104" y="5845003"/>
                </a:cubicBezTo>
                <a:lnTo>
                  <a:pt x="1991786" y="5843171"/>
                </a:lnTo>
                <a:lnTo>
                  <a:pt x="1995929" y="5842539"/>
                </a:lnTo>
                <a:cubicBezTo>
                  <a:pt x="1998580" y="5841327"/>
                  <a:pt x="2000700" y="5838901"/>
                  <a:pt x="2000700" y="5834051"/>
                </a:cubicBezTo>
                <a:cubicBezTo>
                  <a:pt x="1996459" y="5814651"/>
                  <a:pt x="2013424" y="5814651"/>
                  <a:pt x="2021906" y="5814651"/>
                </a:cubicBezTo>
                <a:cubicBezTo>
                  <a:pt x="2038871" y="5814651"/>
                  <a:pt x="2055837" y="5814651"/>
                  <a:pt x="2072801" y="5814651"/>
                </a:cubicBezTo>
                <a:cubicBezTo>
                  <a:pt x="2085525" y="5814651"/>
                  <a:pt x="2098250" y="5809801"/>
                  <a:pt x="2110973" y="5804950"/>
                </a:cubicBezTo>
                <a:cubicBezTo>
                  <a:pt x="2106731" y="5795251"/>
                  <a:pt x="2098250" y="5790401"/>
                  <a:pt x="2089767" y="5790401"/>
                </a:cubicBezTo>
                <a:cubicBezTo>
                  <a:pt x="2055837" y="5790401"/>
                  <a:pt x="2021906" y="5800101"/>
                  <a:pt x="1987976" y="5785551"/>
                </a:cubicBezTo>
                <a:cubicBezTo>
                  <a:pt x="1932840" y="5785551"/>
                  <a:pt x="1877704" y="5785551"/>
                  <a:pt x="1826809" y="5785551"/>
                </a:cubicBezTo>
                <a:cubicBezTo>
                  <a:pt x="1818326" y="5785551"/>
                  <a:pt x="1814085" y="5800101"/>
                  <a:pt x="1805602" y="5790401"/>
                </a:cubicBezTo>
                <a:cubicBezTo>
                  <a:pt x="1792877" y="5775851"/>
                  <a:pt x="1775913" y="5785551"/>
                  <a:pt x="1763190" y="5785551"/>
                </a:cubicBezTo>
                <a:cubicBezTo>
                  <a:pt x="1750466" y="5785551"/>
                  <a:pt x="1733501" y="5780700"/>
                  <a:pt x="1720777" y="5790401"/>
                </a:cubicBezTo>
                <a:cubicBezTo>
                  <a:pt x="1712294" y="5795251"/>
                  <a:pt x="1699571" y="5790401"/>
                  <a:pt x="1691088" y="5790401"/>
                </a:cubicBezTo>
                <a:cubicBezTo>
                  <a:pt x="1669882" y="5780700"/>
                  <a:pt x="1644434" y="5775851"/>
                  <a:pt x="1618987" y="5775851"/>
                </a:cubicBezTo>
                <a:cubicBezTo>
                  <a:pt x="1610504" y="5775851"/>
                  <a:pt x="1606263" y="5785551"/>
                  <a:pt x="1602021" y="5785551"/>
                </a:cubicBezTo>
                <a:cubicBezTo>
                  <a:pt x="1593539" y="5780700"/>
                  <a:pt x="1585057" y="5775851"/>
                  <a:pt x="1576574" y="5775851"/>
                </a:cubicBezTo>
                <a:cubicBezTo>
                  <a:pt x="1525678" y="5775851"/>
                  <a:pt x="1479025" y="5775851"/>
                  <a:pt x="1428130" y="5775851"/>
                </a:cubicBezTo>
                <a:cubicBezTo>
                  <a:pt x="1404802" y="5778275"/>
                  <a:pt x="1381475" y="5777063"/>
                  <a:pt x="1357618" y="5775244"/>
                </a:cubicBezTo>
                <a:lnTo>
                  <a:pt x="1317117" y="5772911"/>
                </a:lnTo>
                <a:lnTo>
                  <a:pt x="1318325" y="5772719"/>
                </a:lnTo>
                <a:cubicBezTo>
                  <a:pt x="1335291" y="5769821"/>
                  <a:pt x="1356498" y="5772719"/>
                  <a:pt x="1373462" y="5772719"/>
                </a:cubicBezTo>
                <a:cubicBezTo>
                  <a:pt x="1386185" y="5772719"/>
                  <a:pt x="1394668" y="5775617"/>
                  <a:pt x="1407392" y="5769821"/>
                </a:cubicBezTo>
                <a:cubicBezTo>
                  <a:pt x="1407392" y="5766924"/>
                  <a:pt x="1415875" y="5769821"/>
                  <a:pt x="1420116" y="5766924"/>
                </a:cubicBezTo>
                <a:cubicBezTo>
                  <a:pt x="1437080" y="5764026"/>
                  <a:pt x="1454046" y="5781413"/>
                  <a:pt x="1471012" y="5766924"/>
                </a:cubicBezTo>
                <a:cubicBezTo>
                  <a:pt x="1487976" y="5766924"/>
                  <a:pt x="1504941" y="5766924"/>
                  <a:pt x="1526148" y="5766924"/>
                </a:cubicBezTo>
                <a:cubicBezTo>
                  <a:pt x="1543112" y="5766924"/>
                  <a:pt x="1560077" y="5769821"/>
                  <a:pt x="1581284" y="5766924"/>
                </a:cubicBezTo>
                <a:cubicBezTo>
                  <a:pt x="1589767" y="5766924"/>
                  <a:pt x="1602490" y="5772719"/>
                  <a:pt x="1606731" y="5761128"/>
                </a:cubicBezTo>
                <a:cubicBezTo>
                  <a:pt x="1619455" y="5758230"/>
                  <a:pt x="1632179" y="5755332"/>
                  <a:pt x="1644903" y="5761128"/>
                </a:cubicBezTo>
                <a:cubicBezTo>
                  <a:pt x="1649145" y="5764026"/>
                  <a:pt x="1657627" y="5764026"/>
                  <a:pt x="1661868" y="5761128"/>
                </a:cubicBezTo>
                <a:cubicBezTo>
                  <a:pt x="1678832" y="5758230"/>
                  <a:pt x="1691557" y="5758230"/>
                  <a:pt x="1708522" y="5764026"/>
                </a:cubicBezTo>
                <a:cubicBezTo>
                  <a:pt x="1712764" y="5764026"/>
                  <a:pt x="1721245" y="5764026"/>
                  <a:pt x="1725487" y="5755332"/>
                </a:cubicBezTo>
                <a:cubicBezTo>
                  <a:pt x="1725487" y="5752434"/>
                  <a:pt x="1738210" y="5755332"/>
                  <a:pt x="1742451" y="5755332"/>
                </a:cubicBezTo>
                <a:cubicBezTo>
                  <a:pt x="1742451" y="5752434"/>
                  <a:pt x="1746693" y="5749537"/>
                  <a:pt x="1746693" y="5749537"/>
                </a:cubicBezTo>
                <a:cubicBezTo>
                  <a:pt x="1763658" y="5749537"/>
                  <a:pt x="1780623" y="5749537"/>
                  <a:pt x="1801829" y="5749537"/>
                </a:cubicBezTo>
                <a:cubicBezTo>
                  <a:pt x="1801829" y="5749537"/>
                  <a:pt x="1801829" y="5752434"/>
                  <a:pt x="1801829" y="5755332"/>
                </a:cubicBezTo>
                <a:cubicBezTo>
                  <a:pt x="1835760" y="5755332"/>
                  <a:pt x="1873931" y="5755332"/>
                  <a:pt x="1907861" y="5755332"/>
                </a:cubicBezTo>
                <a:cubicBezTo>
                  <a:pt x="1916343" y="5749537"/>
                  <a:pt x="1924826" y="5749537"/>
                  <a:pt x="1933309" y="5755332"/>
                </a:cubicBezTo>
                <a:cubicBezTo>
                  <a:pt x="1967239" y="5755332"/>
                  <a:pt x="1996928" y="5746639"/>
                  <a:pt x="2030858" y="5749537"/>
                </a:cubicBezTo>
                <a:cubicBezTo>
                  <a:pt x="2030858" y="5746639"/>
                  <a:pt x="2030858" y="5743741"/>
                  <a:pt x="2030858" y="5740843"/>
                </a:cubicBezTo>
                <a:cubicBezTo>
                  <a:pt x="2030858" y="5737945"/>
                  <a:pt x="2030858" y="5737945"/>
                  <a:pt x="2035098" y="5737945"/>
                </a:cubicBezTo>
                <a:cubicBezTo>
                  <a:pt x="2039340" y="5735047"/>
                  <a:pt x="2043581" y="5737945"/>
                  <a:pt x="2043581" y="5740843"/>
                </a:cubicBezTo>
                <a:cubicBezTo>
                  <a:pt x="2069030" y="5740843"/>
                  <a:pt x="2098717" y="5740843"/>
                  <a:pt x="2124166" y="5740843"/>
                </a:cubicBezTo>
                <a:cubicBezTo>
                  <a:pt x="2128407" y="5743741"/>
                  <a:pt x="2141130" y="5737945"/>
                  <a:pt x="2141130" y="5746639"/>
                </a:cubicBezTo>
                <a:cubicBezTo>
                  <a:pt x="2153853" y="5746639"/>
                  <a:pt x="2162336" y="5746639"/>
                  <a:pt x="2170819" y="5746639"/>
                </a:cubicBezTo>
                <a:cubicBezTo>
                  <a:pt x="2183543" y="5746639"/>
                  <a:pt x="2196268" y="5743741"/>
                  <a:pt x="2200508" y="5735047"/>
                </a:cubicBezTo>
                <a:cubicBezTo>
                  <a:pt x="2204749" y="5732149"/>
                  <a:pt x="2208991" y="5732149"/>
                  <a:pt x="2213231" y="5732149"/>
                </a:cubicBezTo>
                <a:cubicBezTo>
                  <a:pt x="2217473" y="5732149"/>
                  <a:pt x="2221714" y="5732149"/>
                  <a:pt x="2230197" y="5732149"/>
                </a:cubicBezTo>
                <a:cubicBezTo>
                  <a:pt x="2234438" y="5732149"/>
                  <a:pt x="2234438" y="5729252"/>
                  <a:pt x="2234438" y="5729252"/>
                </a:cubicBezTo>
                <a:cubicBezTo>
                  <a:pt x="2234438" y="5726354"/>
                  <a:pt x="2234438" y="5723456"/>
                  <a:pt x="2230197" y="5723456"/>
                </a:cubicBezTo>
                <a:cubicBezTo>
                  <a:pt x="2213231" y="5726354"/>
                  <a:pt x="2196268" y="5717660"/>
                  <a:pt x="2179302" y="5717660"/>
                </a:cubicBezTo>
                <a:cubicBezTo>
                  <a:pt x="2170819" y="5720558"/>
                  <a:pt x="2166578" y="5717660"/>
                  <a:pt x="2166578" y="5711865"/>
                </a:cubicBezTo>
                <a:cubicBezTo>
                  <a:pt x="2153853" y="5708967"/>
                  <a:pt x="2145372" y="5700273"/>
                  <a:pt x="2128407" y="5700273"/>
                </a:cubicBezTo>
                <a:cubicBezTo>
                  <a:pt x="2128407" y="5706069"/>
                  <a:pt x="2124166" y="5706069"/>
                  <a:pt x="2119924" y="5703171"/>
                </a:cubicBezTo>
                <a:cubicBezTo>
                  <a:pt x="2115683" y="5703171"/>
                  <a:pt x="2111441" y="5700273"/>
                  <a:pt x="2111441" y="5697375"/>
                </a:cubicBezTo>
                <a:cubicBezTo>
                  <a:pt x="2107200" y="5685784"/>
                  <a:pt x="2090235" y="5679988"/>
                  <a:pt x="2073271" y="5682886"/>
                </a:cubicBezTo>
                <a:cubicBezTo>
                  <a:pt x="2064788" y="5688682"/>
                  <a:pt x="2052064" y="5685784"/>
                  <a:pt x="2043581" y="5691580"/>
                </a:cubicBezTo>
                <a:cubicBezTo>
                  <a:pt x="2043581" y="5691580"/>
                  <a:pt x="2039340" y="5691580"/>
                  <a:pt x="2039340" y="5688682"/>
                </a:cubicBezTo>
                <a:cubicBezTo>
                  <a:pt x="2026616" y="5688682"/>
                  <a:pt x="2018134" y="5685784"/>
                  <a:pt x="2009652" y="5688682"/>
                </a:cubicBezTo>
                <a:cubicBezTo>
                  <a:pt x="1988445" y="5688682"/>
                  <a:pt x="1967239" y="5682886"/>
                  <a:pt x="1950274" y="5697375"/>
                </a:cubicBezTo>
                <a:cubicBezTo>
                  <a:pt x="1946033" y="5694477"/>
                  <a:pt x="1946033" y="5691580"/>
                  <a:pt x="1946033" y="5691580"/>
                </a:cubicBezTo>
                <a:cubicBezTo>
                  <a:pt x="1950274" y="5682886"/>
                  <a:pt x="1941791" y="5674193"/>
                  <a:pt x="1937550" y="5665499"/>
                </a:cubicBezTo>
                <a:cubicBezTo>
                  <a:pt x="1933309" y="5662601"/>
                  <a:pt x="1916343" y="5665499"/>
                  <a:pt x="1907861" y="5665499"/>
                </a:cubicBezTo>
                <a:cubicBezTo>
                  <a:pt x="1916343" y="5677090"/>
                  <a:pt x="1916343" y="5677090"/>
                  <a:pt x="1899378" y="5677090"/>
                </a:cubicBezTo>
                <a:cubicBezTo>
                  <a:pt x="1886655" y="5677090"/>
                  <a:pt x="1886655" y="5677090"/>
                  <a:pt x="1873931" y="5688682"/>
                </a:cubicBezTo>
                <a:cubicBezTo>
                  <a:pt x="1873931" y="5691580"/>
                  <a:pt x="1869689" y="5691580"/>
                  <a:pt x="1865448" y="5691580"/>
                </a:cubicBezTo>
                <a:cubicBezTo>
                  <a:pt x="1861207" y="5691580"/>
                  <a:pt x="1852725" y="5691580"/>
                  <a:pt x="1848483" y="5691580"/>
                </a:cubicBezTo>
                <a:cubicBezTo>
                  <a:pt x="1840001" y="5691580"/>
                  <a:pt x="1835760" y="5691580"/>
                  <a:pt x="1831519" y="5691580"/>
                </a:cubicBezTo>
                <a:cubicBezTo>
                  <a:pt x="1823036" y="5691580"/>
                  <a:pt x="1823036" y="5691580"/>
                  <a:pt x="1823036" y="5697375"/>
                </a:cubicBezTo>
                <a:cubicBezTo>
                  <a:pt x="1818795" y="5703171"/>
                  <a:pt x="1823036" y="5708967"/>
                  <a:pt x="1818795" y="5714762"/>
                </a:cubicBezTo>
                <a:cubicBezTo>
                  <a:pt x="1814553" y="5714762"/>
                  <a:pt x="1806070" y="5714762"/>
                  <a:pt x="1801829" y="5714762"/>
                </a:cubicBezTo>
                <a:cubicBezTo>
                  <a:pt x="1793346" y="5711865"/>
                  <a:pt x="1797588" y="5708967"/>
                  <a:pt x="1797588" y="5706069"/>
                </a:cubicBezTo>
                <a:cubicBezTo>
                  <a:pt x="1784864" y="5703171"/>
                  <a:pt x="1776383" y="5694477"/>
                  <a:pt x="1763658" y="5697375"/>
                </a:cubicBezTo>
                <a:cubicBezTo>
                  <a:pt x="1763658" y="5700273"/>
                  <a:pt x="1759417" y="5700273"/>
                  <a:pt x="1755176" y="5700273"/>
                </a:cubicBezTo>
                <a:cubicBezTo>
                  <a:pt x="1750934" y="5700273"/>
                  <a:pt x="1742451" y="5700273"/>
                  <a:pt x="1738210" y="5700273"/>
                </a:cubicBezTo>
                <a:cubicBezTo>
                  <a:pt x="1738210" y="5706069"/>
                  <a:pt x="1733968" y="5706069"/>
                  <a:pt x="1729728" y="5706069"/>
                </a:cubicBezTo>
                <a:cubicBezTo>
                  <a:pt x="1721245" y="5703171"/>
                  <a:pt x="1725487" y="5700273"/>
                  <a:pt x="1725487" y="5697375"/>
                </a:cubicBezTo>
                <a:cubicBezTo>
                  <a:pt x="1721245" y="5697375"/>
                  <a:pt x="1721245" y="5697375"/>
                  <a:pt x="1721245" y="5697375"/>
                </a:cubicBezTo>
                <a:cubicBezTo>
                  <a:pt x="1704281" y="5697375"/>
                  <a:pt x="1695798" y="5711865"/>
                  <a:pt x="1683074" y="5703171"/>
                </a:cubicBezTo>
                <a:cubicBezTo>
                  <a:pt x="1666109" y="5697375"/>
                  <a:pt x="1649145" y="5706069"/>
                  <a:pt x="1640662" y="5697375"/>
                </a:cubicBezTo>
                <a:cubicBezTo>
                  <a:pt x="1627937" y="5697375"/>
                  <a:pt x="1610973" y="5694477"/>
                  <a:pt x="1598250" y="5700273"/>
                </a:cubicBezTo>
                <a:cubicBezTo>
                  <a:pt x="1581284" y="5703171"/>
                  <a:pt x="1564318" y="5700273"/>
                  <a:pt x="1547354" y="5700273"/>
                </a:cubicBezTo>
                <a:cubicBezTo>
                  <a:pt x="1547354" y="5700273"/>
                  <a:pt x="1543112" y="5700273"/>
                  <a:pt x="1543112" y="5700273"/>
                </a:cubicBezTo>
                <a:cubicBezTo>
                  <a:pt x="1543112" y="5697375"/>
                  <a:pt x="1538871" y="5700273"/>
                  <a:pt x="1543112" y="5703171"/>
                </a:cubicBezTo>
                <a:cubicBezTo>
                  <a:pt x="1543112" y="5706069"/>
                  <a:pt x="1547354" y="5708967"/>
                  <a:pt x="1555835" y="5708967"/>
                </a:cubicBezTo>
                <a:cubicBezTo>
                  <a:pt x="1564318" y="5708967"/>
                  <a:pt x="1568560" y="5711865"/>
                  <a:pt x="1564318" y="5714762"/>
                </a:cubicBezTo>
                <a:cubicBezTo>
                  <a:pt x="1564318" y="5720558"/>
                  <a:pt x="1555835" y="5717660"/>
                  <a:pt x="1551595" y="5717660"/>
                </a:cubicBezTo>
                <a:cubicBezTo>
                  <a:pt x="1555835" y="5729252"/>
                  <a:pt x="1568560" y="5729252"/>
                  <a:pt x="1581284" y="5726354"/>
                </a:cubicBezTo>
                <a:cubicBezTo>
                  <a:pt x="1585525" y="5729252"/>
                  <a:pt x="1589767" y="5726354"/>
                  <a:pt x="1594008" y="5732149"/>
                </a:cubicBezTo>
                <a:cubicBezTo>
                  <a:pt x="1594008" y="5737945"/>
                  <a:pt x="1585525" y="5735047"/>
                  <a:pt x="1581284" y="5737945"/>
                </a:cubicBezTo>
                <a:cubicBezTo>
                  <a:pt x="1568560" y="5737945"/>
                  <a:pt x="1555835" y="5749537"/>
                  <a:pt x="1551595" y="5732149"/>
                </a:cubicBezTo>
                <a:cubicBezTo>
                  <a:pt x="1551595" y="5732149"/>
                  <a:pt x="1543112" y="5732149"/>
                  <a:pt x="1543112" y="5732149"/>
                </a:cubicBezTo>
                <a:cubicBezTo>
                  <a:pt x="1521906" y="5743741"/>
                  <a:pt x="1521906" y="5743741"/>
                  <a:pt x="1496458" y="5737945"/>
                </a:cubicBezTo>
                <a:cubicBezTo>
                  <a:pt x="1487976" y="5735047"/>
                  <a:pt x="1475253" y="5737945"/>
                  <a:pt x="1466770" y="5732149"/>
                </a:cubicBezTo>
                <a:cubicBezTo>
                  <a:pt x="1466770" y="5732149"/>
                  <a:pt x="1466770" y="5732149"/>
                  <a:pt x="1462529" y="5732149"/>
                </a:cubicBezTo>
                <a:cubicBezTo>
                  <a:pt x="1445563" y="5740843"/>
                  <a:pt x="1445563" y="5737945"/>
                  <a:pt x="1428598" y="5737945"/>
                </a:cubicBezTo>
                <a:cubicBezTo>
                  <a:pt x="1420116" y="5737945"/>
                  <a:pt x="1412693" y="5735772"/>
                  <a:pt x="1405272" y="5733237"/>
                </a:cubicBezTo>
                <a:lnTo>
                  <a:pt x="1388855" y="5728393"/>
                </a:lnTo>
                <a:lnTo>
                  <a:pt x="1394598" y="5725988"/>
                </a:lnTo>
                <a:cubicBezTo>
                  <a:pt x="1396719" y="5725100"/>
                  <a:pt x="1398840" y="5723324"/>
                  <a:pt x="1400960" y="5717995"/>
                </a:cubicBezTo>
                <a:cubicBezTo>
                  <a:pt x="1405202" y="5710892"/>
                  <a:pt x="1417925" y="5721548"/>
                  <a:pt x="1426407" y="5710892"/>
                </a:cubicBezTo>
                <a:cubicBezTo>
                  <a:pt x="1422166" y="5703788"/>
                  <a:pt x="1413683" y="5693132"/>
                  <a:pt x="1400960" y="5693132"/>
                </a:cubicBezTo>
                <a:cubicBezTo>
                  <a:pt x="1388236" y="5696683"/>
                  <a:pt x="1383995" y="5689580"/>
                  <a:pt x="1379753" y="5682476"/>
                </a:cubicBezTo>
                <a:cubicBezTo>
                  <a:pt x="1379753" y="5678923"/>
                  <a:pt x="1375512" y="5675371"/>
                  <a:pt x="1371270" y="5678923"/>
                </a:cubicBezTo>
                <a:cubicBezTo>
                  <a:pt x="1367029" y="5682476"/>
                  <a:pt x="1358547" y="5682476"/>
                  <a:pt x="1350064" y="5686028"/>
                </a:cubicBezTo>
                <a:cubicBezTo>
                  <a:pt x="1341583" y="5686028"/>
                  <a:pt x="1350064" y="5693132"/>
                  <a:pt x="1345824" y="5700236"/>
                </a:cubicBezTo>
                <a:cubicBezTo>
                  <a:pt x="1345824" y="5703788"/>
                  <a:pt x="1345824" y="5703788"/>
                  <a:pt x="1341583" y="5703788"/>
                </a:cubicBezTo>
                <a:cubicBezTo>
                  <a:pt x="1341583" y="5696683"/>
                  <a:pt x="1341583" y="5693132"/>
                  <a:pt x="1341583" y="5686028"/>
                </a:cubicBezTo>
                <a:cubicBezTo>
                  <a:pt x="1341583" y="5682476"/>
                  <a:pt x="1341583" y="5678923"/>
                  <a:pt x="1333100" y="5678923"/>
                </a:cubicBezTo>
                <a:cubicBezTo>
                  <a:pt x="1324617" y="5678923"/>
                  <a:pt x="1311893" y="5668268"/>
                  <a:pt x="1299170" y="5675371"/>
                </a:cubicBezTo>
                <a:cubicBezTo>
                  <a:pt x="1299170" y="5675371"/>
                  <a:pt x="1303411" y="5671819"/>
                  <a:pt x="1299170" y="5671819"/>
                </a:cubicBezTo>
                <a:lnTo>
                  <a:pt x="1298563" y="5672327"/>
                </a:lnTo>
                <a:lnTo>
                  <a:pt x="1294928" y="5654059"/>
                </a:lnTo>
                <a:cubicBezTo>
                  <a:pt x="1286446" y="5646956"/>
                  <a:pt x="1277964" y="5639851"/>
                  <a:pt x="1277964" y="5629195"/>
                </a:cubicBezTo>
                <a:cubicBezTo>
                  <a:pt x="1290687" y="5629195"/>
                  <a:pt x="1307651" y="5632747"/>
                  <a:pt x="1316134" y="5625643"/>
                </a:cubicBezTo>
                <a:cubicBezTo>
                  <a:pt x="1328858" y="5622092"/>
                  <a:pt x="1341583" y="5622092"/>
                  <a:pt x="1354306" y="5622092"/>
                </a:cubicBezTo>
                <a:cubicBezTo>
                  <a:pt x="1371270" y="5625643"/>
                  <a:pt x="1383995" y="5632747"/>
                  <a:pt x="1400960" y="5622092"/>
                </a:cubicBezTo>
                <a:cubicBezTo>
                  <a:pt x="1405202" y="5622092"/>
                  <a:pt x="1409442" y="5625643"/>
                  <a:pt x="1413683" y="5625643"/>
                </a:cubicBezTo>
                <a:cubicBezTo>
                  <a:pt x="1430648" y="5629195"/>
                  <a:pt x="1447614" y="5632747"/>
                  <a:pt x="1464579" y="5625643"/>
                </a:cubicBezTo>
                <a:cubicBezTo>
                  <a:pt x="1468820" y="5622092"/>
                  <a:pt x="1473061" y="5622092"/>
                  <a:pt x="1473061" y="5622092"/>
                </a:cubicBezTo>
                <a:cubicBezTo>
                  <a:pt x="1485784" y="5632747"/>
                  <a:pt x="1498509" y="5629195"/>
                  <a:pt x="1511233" y="5629195"/>
                </a:cubicBezTo>
                <a:cubicBezTo>
                  <a:pt x="1536680" y="5629195"/>
                  <a:pt x="1562128" y="5629195"/>
                  <a:pt x="1587576" y="5629195"/>
                </a:cubicBezTo>
                <a:cubicBezTo>
                  <a:pt x="1596058" y="5629195"/>
                  <a:pt x="1604540" y="5625643"/>
                  <a:pt x="1608781" y="5629195"/>
                </a:cubicBezTo>
                <a:cubicBezTo>
                  <a:pt x="1617264" y="5636299"/>
                  <a:pt x="1625747" y="5632747"/>
                  <a:pt x="1634230" y="5629195"/>
                </a:cubicBezTo>
                <a:cubicBezTo>
                  <a:pt x="1646954" y="5622092"/>
                  <a:pt x="1668159" y="5622092"/>
                  <a:pt x="1680883" y="5632747"/>
                </a:cubicBezTo>
                <a:cubicBezTo>
                  <a:pt x="1693607" y="5643404"/>
                  <a:pt x="1706331" y="5639851"/>
                  <a:pt x="1719055" y="5632747"/>
                </a:cubicBezTo>
                <a:cubicBezTo>
                  <a:pt x="1731778" y="5629195"/>
                  <a:pt x="1744502" y="5622092"/>
                  <a:pt x="1757226" y="5632747"/>
                </a:cubicBezTo>
                <a:cubicBezTo>
                  <a:pt x="1757226" y="5636299"/>
                  <a:pt x="1765709" y="5632747"/>
                  <a:pt x="1769949" y="5632747"/>
                </a:cubicBezTo>
                <a:cubicBezTo>
                  <a:pt x="1791155" y="5632747"/>
                  <a:pt x="1812363" y="5632747"/>
                  <a:pt x="1833568" y="5629195"/>
                </a:cubicBezTo>
                <a:cubicBezTo>
                  <a:pt x="1842051" y="5625643"/>
                  <a:pt x="1846292" y="5625643"/>
                  <a:pt x="1846292" y="5618539"/>
                </a:cubicBezTo>
                <a:cubicBezTo>
                  <a:pt x="1846292" y="5614987"/>
                  <a:pt x="1842051" y="5607883"/>
                  <a:pt x="1850533" y="5607883"/>
                </a:cubicBezTo>
                <a:cubicBezTo>
                  <a:pt x="1867499" y="5604331"/>
                  <a:pt x="1880223" y="5593675"/>
                  <a:pt x="1897188" y="5593675"/>
                </a:cubicBezTo>
                <a:cubicBezTo>
                  <a:pt x="1914152" y="5593675"/>
                  <a:pt x="1914152" y="5590123"/>
                  <a:pt x="1931118" y="5600780"/>
                </a:cubicBezTo>
                <a:cubicBezTo>
                  <a:pt x="1935359" y="5600780"/>
                  <a:pt x="1935359" y="5600780"/>
                  <a:pt x="1935359" y="5600780"/>
                </a:cubicBezTo>
                <a:cubicBezTo>
                  <a:pt x="1943842" y="5593675"/>
                  <a:pt x="1956565" y="5597227"/>
                  <a:pt x="1965047" y="5593675"/>
                </a:cubicBezTo>
                <a:cubicBezTo>
                  <a:pt x="1990495" y="5586571"/>
                  <a:pt x="1990495" y="5586571"/>
                  <a:pt x="2011701" y="5600780"/>
                </a:cubicBezTo>
                <a:cubicBezTo>
                  <a:pt x="2011701" y="5600780"/>
                  <a:pt x="2020184" y="5600780"/>
                  <a:pt x="2020184" y="5600780"/>
                </a:cubicBezTo>
                <a:cubicBezTo>
                  <a:pt x="2024425" y="5579466"/>
                  <a:pt x="2037149" y="5593675"/>
                  <a:pt x="2049873" y="5593675"/>
                </a:cubicBezTo>
                <a:cubicBezTo>
                  <a:pt x="2054115" y="5597227"/>
                  <a:pt x="2062597" y="5593675"/>
                  <a:pt x="2062597" y="5600780"/>
                </a:cubicBezTo>
                <a:cubicBezTo>
                  <a:pt x="2058356" y="5607883"/>
                  <a:pt x="2054115" y="5604331"/>
                  <a:pt x="2049873" y="5607883"/>
                </a:cubicBezTo>
                <a:cubicBezTo>
                  <a:pt x="2037149" y="5604331"/>
                  <a:pt x="2024425" y="5604331"/>
                  <a:pt x="2020184" y="5618539"/>
                </a:cubicBezTo>
                <a:cubicBezTo>
                  <a:pt x="2024425" y="5618539"/>
                  <a:pt x="2032907" y="5614987"/>
                  <a:pt x="2032907" y="5622092"/>
                </a:cubicBezTo>
                <a:cubicBezTo>
                  <a:pt x="2037149" y="5625643"/>
                  <a:pt x="2032907" y="5629195"/>
                  <a:pt x="2024425" y="5629195"/>
                </a:cubicBezTo>
                <a:cubicBezTo>
                  <a:pt x="2015943" y="5629195"/>
                  <a:pt x="2011701" y="5632747"/>
                  <a:pt x="2011701" y="5636299"/>
                </a:cubicBezTo>
                <a:cubicBezTo>
                  <a:pt x="2007460" y="5639851"/>
                  <a:pt x="2011701" y="5643404"/>
                  <a:pt x="2011701" y="5639851"/>
                </a:cubicBezTo>
                <a:cubicBezTo>
                  <a:pt x="2011701" y="5639851"/>
                  <a:pt x="2015943" y="5639851"/>
                  <a:pt x="2015943" y="5639851"/>
                </a:cubicBezTo>
                <a:cubicBezTo>
                  <a:pt x="2032907" y="5639851"/>
                  <a:pt x="2049873" y="5636299"/>
                  <a:pt x="2066839" y="5639851"/>
                </a:cubicBezTo>
                <a:cubicBezTo>
                  <a:pt x="2079562" y="5646956"/>
                  <a:pt x="2096526" y="5643404"/>
                  <a:pt x="2109251" y="5643404"/>
                </a:cubicBezTo>
                <a:cubicBezTo>
                  <a:pt x="2117734" y="5632747"/>
                  <a:pt x="2134698" y="5643404"/>
                  <a:pt x="2151663" y="5636299"/>
                </a:cubicBezTo>
                <a:cubicBezTo>
                  <a:pt x="2164387" y="5625643"/>
                  <a:pt x="2172870" y="5643404"/>
                  <a:pt x="2189834" y="5643404"/>
                </a:cubicBezTo>
                <a:cubicBezTo>
                  <a:pt x="2189834" y="5643404"/>
                  <a:pt x="2189834" y="5643404"/>
                  <a:pt x="2194076" y="5643404"/>
                </a:cubicBezTo>
                <a:cubicBezTo>
                  <a:pt x="2194076" y="5639851"/>
                  <a:pt x="2189834" y="5636299"/>
                  <a:pt x="2198317" y="5632747"/>
                </a:cubicBezTo>
                <a:cubicBezTo>
                  <a:pt x="2202558" y="5632747"/>
                  <a:pt x="2206799" y="5632747"/>
                  <a:pt x="2206799" y="5639851"/>
                </a:cubicBezTo>
                <a:cubicBezTo>
                  <a:pt x="2211040" y="5639851"/>
                  <a:pt x="2219523" y="5639851"/>
                  <a:pt x="2223765" y="5639851"/>
                </a:cubicBezTo>
                <a:cubicBezTo>
                  <a:pt x="2228006" y="5639851"/>
                  <a:pt x="2232247" y="5639851"/>
                  <a:pt x="2232247" y="5643404"/>
                </a:cubicBezTo>
                <a:cubicBezTo>
                  <a:pt x="2244972" y="5646956"/>
                  <a:pt x="2253453" y="5636299"/>
                  <a:pt x="2266177" y="5632747"/>
                </a:cubicBezTo>
                <a:cubicBezTo>
                  <a:pt x="2266177" y="5629195"/>
                  <a:pt x="2261935" y="5625643"/>
                  <a:pt x="2270418" y="5622092"/>
                </a:cubicBezTo>
                <a:cubicBezTo>
                  <a:pt x="2274659" y="5622092"/>
                  <a:pt x="2283142" y="5622092"/>
                  <a:pt x="2287384" y="5622092"/>
                </a:cubicBezTo>
                <a:cubicBezTo>
                  <a:pt x="2291625" y="5629195"/>
                  <a:pt x="2287384" y="5636299"/>
                  <a:pt x="2291625" y="5643404"/>
                </a:cubicBezTo>
                <a:cubicBezTo>
                  <a:pt x="2291625" y="5650507"/>
                  <a:pt x="2291625" y="5650507"/>
                  <a:pt x="2300108" y="5650507"/>
                </a:cubicBezTo>
                <a:cubicBezTo>
                  <a:pt x="2304349" y="5650507"/>
                  <a:pt x="2308590" y="5650507"/>
                  <a:pt x="2317073" y="5650507"/>
                </a:cubicBezTo>
                <a:cubicBezTo>
                  <a:pt x="2321314" y="5650507"/>
                  <a:pt x="2329796" y="5650507"/>
                  <a:pt x="2334037" y="5650507"/>
                </a:cubicBezTo>
                <a:cubicBezTo>
                  <a:pt x="2338279" y="5650507"/>
                  <a:pt x="2342520" y="5650507"/>
                  <a:pt x="2342520" y="5654059"/>
                </a:cubicBezTo>
                <a:cubicBezTo>
                  <a:pt x="2355244" y="5668268"/>
                  <a:pt x="2355244" y="5668268"/>
                  <a:pt x="2367967" y="5668268"/>
                </a:cubicBezTo>
                <a:cubicBezTo>
                  <a:pt x="2384932" y="5668268"/>
                  <a:pt x="2384932" y="5668268"/>
                  <a:pt x="2376450" y="5682476"/>
                </a:cubicBezTo>
                <a:cubicBezTo>
                  <a:pt x="2384932" y="5682476"/>
                  <a:pt x="2401898" y="5686028"/>
                  <a:pt x="2406139" y="5682476"/>
                </a:cubicBezTo>
                <a:cubicBezTo>
                  <a:pt x="2410380" y="5671819"/>
                  <a:pt x="2418863" y="5661164"/>
                  <a:pt x="2414622" y="5650507"/>
                </a:cubicBezTo>
                <a:cubicBezTo>
                  <a:pt x="2414622" y="5650507"/>
                  <a:pt x="2414622" y="5646956"/>
                  <a:pt x="2418863" y="5643404"/>
                </a:cubicBezTo>
                <a:cubicBezTo>
                  <a:pt x="2435828" y="5661164"/>
                  <a:pt x="2457034" y="5654059"/>
                  <a:pt x="2478241" y="5654059"/>
                </a:cubicBezTo>
                <a:cubicBezTo>
                  <a:pt x="2486723" y="5657611"/>
                  <a:pt x="2495206" y="5654059"/>
                  <a:pt x="2507929" y="5654059"/>
                </a:cubicBezTo>
                <a:cubicBezTo>
                  <a:pt x="2507929" y="5650507"/>
                  <a:pt x="2512170" y="5650507"/>
                  <a:pt x="2512170" y="5650507"/>
                </a:cubicBezTo>
                <a:cubicBezTo>
                  <a:pt x="2520653" y="5657611"/>
                  <a:pt x="2533377" y="5654059"/>
                  <a:pt x="2541860" y="5661164"/>
                </a:cubicBezTo>
                <a:cubicBezTo>
                  <a:pt x="2558825" y="5664716"/>
                  <a:pt x="2575789" y="5657611"/>
                  <a:pt x="2580031" y="5643404"/>
                </a:cubicBezTo>
                <a:cubicBezTo>
                  <a:pt x="2580031" y="5639851"/>
                  <a:pt x="2584272" y="5636299"/>
                  <a:pt x="2588513" y="5636299"/>
                </a:cubicBezTo>
                <a:cubicBezTo>
                  <a:pt x="2592755" y="5632747"/>
                  <a:pt x="2596996" y="5632747"/>
                  <a:pt x="2596996" y="5639851"/>
                </a:cubicBezTo>
                <a:cubicBezTo>
                  <a:pt x="2613961" y="5639851"/>
                  <a:pt x="2622443" y="5629195"/>
                  <a:pt x="2635167" y="5625643"/>
                </a:cubicBezTo>
                <a:cubicBezTo>
                  <a:pt x="2635167" y="5618539"/>
                  <a:pt x="2639408" y="5614987"/>
                  <a:pt x="2647891" y="5618539"/>
                </a:cubicBezTo>
                <a:cubicBezTo>
                  <a:pt x="2664857" y="5618539"/>
                  <a:pt x="2681820" y="5607883"/>
                  <a:pt x="2698786" y="5611435"/>
                </a:cubicBezTo>
                <a:cubicBezTo>
                  <a:pt x="2703027" y="5611435"/>
                  <a:pt x="2703027" y="5607883"/>
                  <a:pt x="2703027" y="5604331"/>
                </a:cubicBezTo>
                <a:cubicBezTo>
                  <a:pt x="2703027" y="5604331"/>
                  <a:pt x="2703027" y="5600780"/>
                  <a:pt x="2698786" y="5600780"/>
                </a:cubicBezTo>
                <a:cubicBezTo>
                  <a:pt x="2690303" y="5600780"/>
                  <a:pt x="2686062" y="5600780"/>
                  <a:pt x="2681820" y="5600780"/>
                </a:cubicBezTo>
                <a:cubicBezTo>
                  <a:pt x="2677580" y="5600780"/>
                  <a:pt x="2673338" y="5600780"/>
                  <a:pt x="2669097" y="5597227"/>
                </a:cubicBezTo>
                <a:cubicBezTo>
                  <a:pt x="2664857" y="5586571"/>
                  <a:pt x="2652133" y="5583018"/>
                  <a:pt x="2639408" y="5583018"/>
                </a:cubicBezTo>
                <a:cubicBezTo>
                  <a:pt x="2630925" y="5583018"/>
                  <a:pt x="2622443" y="5583018"/>
                  <a:pt x="2609719" y="5583018"/>
                </a:cubicBezTo>
                <a:cubicBezTo>
                  <a:pt x="2609719" y="5593675"/>
                  <a:pt x="2596996" y="5586571"/>
                  <a:pt x="2592755" y="5590123"/>
                </a:cubicBezTo>
                <a:cubicBezTo>
                  <a:pt x="2567306" y="5590123"/>
                  <a:pt x="2537619" y="5590123"/>
                  <a:pt x="2512170" y="5590123"/>
                </a:cubicBezTo>
                <a:cubicBezTo>
                  <a:pt x="2512170" y="5593675"/>
                  <a:pt x="2507929" y="5597227"/>
                  <a:pt x="2503687" y="5593675"/>
                </a:cubicBezTo>
                <a:cubicBezTo>
                  <a:pt x="2499447" y="5593675"/>
                  <a:pt x="2499447" y="5593675"/>
                  <a:pt x="2499447" y="5590123"/>
                </a:cubicBezTo>
                <a:cubicBezTo>
                  <a:pt x="2499447" y="5586571"/>
                  <a:pt x="2499447" y="5583018"/>
                  <a:pt x="2499447" y="5579466"/>
                </a:cubicBezTo>
                <a:cubicBezTo>
                  <a:pt x="2465517" y="5583018"/>
                  <a:pt x="2435828" y="5572363"/>
                  <a:pt x="2401898" y="5572363"/>
                </a:cubicBezTo>
                <a:cubicBezTo>
                  <a:pt x="2393415" y="5579466"/>
                  <a:pt x="2384932" y="5579466"/>
                  <a:pt x="2376450" y="5572363"/>
                </a:cubicBezTo>
                <a:cubicBezTo>
                  <a:pt x="2342520" y="5572363"/>
                  <a:pt x="2304349" y="5572363"/>
                  <a:pt x="2270418" y="5572363"/>
                </a:cubicBezTo>
                <a:cubicBezTo>
                  <a:pt x="2270418" y="5575915"/>
                  <a:pt x="2270418" y="5579466"/>
                  <a:pt x="2270418" y="5579466"/>
                </a:cubicBezTo>
                <a:cubicBezTo>
                  <a:pt x="2249212" y="5579466"/>
                  <a:pt x="2232247" y="5579466"/>
                  <a:pt x="2215282" y="5579466"/>
                </a:cubicBezTo>
                <a:cubicBezTo>
                  <a:pt x="2215282" y="5579466"/>
                  <a:pt x="2211040" y="5575915"/>
                  <a:pt x="2211040" y="5572363"/>
                </a:cubicBezTo>
                <a:cubicBezTo>
                  <a:pt x="2206799" y="5572363"/>
                  <a:pt x="2194076" y="5575915"/>
                  <a:pt x="2194076" y="5572363"/>
                </a:cubicBezTo>
                <a:cubicBezTo>
                  <a:pt x="2189834" y="5561706"/>
                  <a:pt x="2181353" y="5561706"/>
                  <a:pt x="2177111" y="5561706"/>
                </a:cubicBezTo>
                <a:cubicBezTo>
                  <a:pt x="2160146" y="5568811"/>
                  <a:pt x="2147421" y="5568811"/>
                  <a:pt x="2130457" y="5565259"/>
                </a:cubicBezTo>
                <a:cubicBezTo>
                  <a:pt x="2126216" y="5561706"/>
                  <a:pt x="2117734" y="5561706"/>
                  <a:pt x="2113492" y="5565259"/>
                </a:cubicBezTo>
                <a:cubicBezTo>
                  <a:pt x="2100768" y="5572363"/>
                  <a:pt x="2088044" y="5568811"/>
                  <a:pt x="2075321" y="5565259"/>
                </a:cubicBezTo>
                <a:cubicBezTo>
                  <a:pt x="2071079" y="5551051"/>
                  <a:pt x="2058356" y="5558154"/>
                  <a:pt x="2049873" y="5558154"/>
                </a:cubicBezTo>
                <a:cubicBezTo>
                  <a:pt x="2028666" y="5554603"/>
                  <a:pt x="2011701" y="5558154"/>
                  <a:pt x="1994737" y="5558154"/>
                </a:cubicBezTo>
                <a:cubicBezTo>
                  <a:pt x="1973530" y="5558154"/>
                  <a:pt x="1956565" y="5558154"/>
                  <a:pt x="1939601" y="5558154"/>
                </a:cubicBezTo>
                <a:cubicBezTo>
                  <a:pt x="1922635" y="5540394"/>
                  <a:pt x="1905669" y="5561706"/>
                  <a:pt x="1888705" y="5558154"/>
                </a:cubicBezTo>
                <a:cubicBezTo>
                  <a:pt x="1884464" y="5554603"/>
                  <a:pt x="1875982" y="5558154"/>
                  <a:pt x="1875982" y="5554603"/>
                </a:cubicBezTo>
                <a:cubicBezTo>
                  <a:pt x="1863257" y="5547499"/>
                  <a:pt x="1854774" y="5551051"/>
                  <a:pt x="1842051" y="5551051"/>
                </a:cubicBezTo>
                <a:cubicBezTo>
                  <a:pt x="1825087" y="5551051"/>
                  <a:pt x="1803880" y="5554603"/>
                  <a:pt x="1786914" y="5551051"/>
                </a:cubicBezTo>
                <a:cubicBezTo>
                  <a:pt x="1769949" y="5547499"/>
                  <a:pt x="1757226" y="5543946"/>
                  <a:pt x="1744502" y="5547499"/>
                </a:cubicBezTo>
                <a:cubicBezTo>
                  <a:pt x="1731778" y="5547499"/>
                  <a:pt x="1719055" y="5540394"/>
                  <a:pt x="1706331" y="5540394"/>
                </a:cubicBezTo>
                <a:cubicBezTo>
                  <a:pt x="1672400" y="5540394"/>
                  <a:pt x="1638471" y="5540394"/>
                  <a:pt x="1608781" y="5540394"/>
                </a:cubicBezTo>
                <a:lnTo>
                  <a:pt x="1571370" y="5539713"/>
                </a:lnTo>
                <a:lnTo>
                  <a:pt x="1582175" y="5526039"/>
                </a:lnTo>
                <a:lnTo>
                  <a:pt x="1584828" y="5525054"/>
                </a:lnTo>
                <a:lnTo>
                  <a:pt x="1606349" y="5526522"/>
                </a:lnTo>
                <a:cubicBezTo>
                  <a:pt x="1615361" y="5527112"/>
                  <a:pt x="1624904" y="5527112"/>
                  <a:pt x="1635508" y="5524750"/>
                </a:cubicBezTo>
                <a:cubicBezTo>
                  <a:pt x="1652472" y="5520027"/>
                  <a:pt x="1669438" y="5520027"/>
                  <a:pt x="1686403" y="5524750"/>
                </a:cubicBezTo>
                <a:cubicBezTo>
                  <a:pt x="1699127" y="5529474"/>
                  <a:pt x="1703368" y="5515304"/>
                  <a:pt x="1707609" y="5505858"/>
                </a:cubicBezTo>
                <a:cubicBezTo>
                  <a:pt x="1720333" y="5491687"/>
                  <a:pt x="1716091" y="5482241"/>
                  <a:pt x="1699127" y="5482241"/>
                </a:cubicBezTo>
                <a:cubicBezTo>
                  <a:pt x="1694885" y="5482241"/>
                  <a:pt x="1686403" y="5482241"/>
                  <a:pt x="1677921" y="5482241"/>
                </a:cubicBezTo>
                <a:cubicBezTo>
                  <a:pt x="1669438" y="5477517"/>
                  <a:pt x="1656714" y="5477517"/>
                  <a:pt x="1656714" y="5468070"/>
                </a:cubicBezTo>
                <a:cubicBezTo>
                  <a:pt x="1656714" y="5444454"/>
                  <a:pt x="1643990" y="5444454"/>
                  <a:pt x="1631266" y="5444454"/>
                </a:cubicBezTo>
                <a:cubicBezTo>
                  <a:pt x="1614302" y="5444454"/>
                  <a:pt x="1601578" y="5444454"/>
                  <a:pt x="1593095" y="5430284"/>
                </a:cubicBezTo>
                <a:cubicBezTo>
                  <a:pt x="1584613" y="5420837"/>
                  <a:pt x="1567647" y="5420837"/>
                  <a:pt x="1554923" y="5430284"/>
                </a:cubicBezTo>
                <a:cubicBezTo>
                  <a:pt x="1537959" y="5444454"/>
                  <a:pt x="1516753" y="5435007"/>
                  <a:pt x="1495547" y="5435007"/>
                </a:cubicBezTo>
                <a:cubicBezTo>
                  <a:pt x="1491305" y="5435007"/>
                  <a:pt x="1491305" y="5430284"/>
                  <a:pt x="1487064" y="5430284"/>
                </a:cubicBezTo>
                <a:cubicBezTo>
                  <a:pt x="1482822" y="5420837"/>
                  <a:pt x="1487064" y="5416113"/>
                  <a:pt x="1491305" y="5416113"/>
                </a:cubicBezTo>
                <a:cubicBezTo>
                  <a:pt x="1504028" y="5416113"/>
                  <a:pt x="1512511" y="5416113"/>
                  <a:pt x="1516753" y="5406667"/>
                </a:cubicBezTo>
                <a:cubicBezTo>
                  <a:pt x="1529476" y="5392497"/>
                  <a:pt x="1525234" y="5383051"/>
                  <a:pt x="1525234" y="5373604"/>
                </a:cubicBezTo>
                <a:cubicBezTo>
                  <a:pt x="1512511" y="5373604"/>
                  <a:pt x="1499788" y="5368880"/>
                  <a:pt x="1482822" y="5368880"/>
                </a:cubicBezTo>
                <a:cubicBezTo>
                  <a:pt x="1491305" y="5364157"/>
                  <a:pt x="1495547" y="5364157"/>
                  <a:pt x="1499788" y="5364157"/>
                </a:cubicBezTo>
                <a:cubicBezTo>
                  <a:pt x="1512511" y="5364157"/>
                  <a:pt x="1525234" y="5359433"/>
                  <a:pt x="1537959" y="5364157"/>
                </a:cubicBezTo>
                <a:cubicBezTo>
                  <a:pt x="1554923" y="5368880"/>
                  <a:pt x="1559166" y="5354710"/>
                  <a:pt x="1576130" y="5349988"/>
                </a:cubicBezTo>
                <a:cubicBezTo>
                  <a:pt x="1593095" y="5345264"/>
                  <a:pt x="1593095" y="5340541"/>
                  <a:pt x="1584613" y="5321647"/>
                </a:cubicBezTo>
                <a:cubicBezTo>
                  <a:pt x="1580372" y="5307477"/>
                  <a:pt x="1571889" y="5302753"/>
                  <a:pt x="1563406" y="5307477"/>
                </a:cubicBezTo>
                <a:cubicBezTo>
                  <a:pt x="1550683" y="5316924"/>
                  <a:pt x="1537959" y="5312200"/>
                  <a:pt x="1529476" y="5312200"/>
                </a:cubicBezTo>
                <a:cubicBezTo>
                  <a:pt x="1504028" y="5316924"/>
                  <a:pt x="1482822" y="5307477"/>
                  <a:pt x="1457375" y="5321647"/>
                </a:cubicBezTo>
                <a:cubicBezTo>
                  <a:pt x="1457375" y="5321647"/>
                  <a:pt x="1453133" y="5321647"/>
                  <a:pt x="1448892" y="5316924"/>
                </a:cubicBezTo>
                <a:cubicBezTo>
                  <a:pt x="1427686" y="5307477"/>
                  <a:pt x="1410720" y="5307477"/>
                  <a:pt x="1389514" y="5307477"/>
                </a:cubicBezTo>
                <a:cubicBezTo>
                  <a:pt x="1359826" y="5302753"/>
                  <a:pt x="1330137" y="5293308"/>
                  <a:pt x="1300448" y="5298031"/>
                </a:cubicBezTo>
                <a:cubicBezTo>
                  <a:pt x="1300448" y="5298031"/>
                  <a:pt x="1296206" y="5298031"/>
                  <a:pt x="1296206" y="5298031"/>
                </a:cubicBezTo>
                <a:cubicBezTo>
                  <a:pt x="1296206" y="5293308"/>
                  <a:pt x="1296206" y="5293308"/>
                  <a:pt x="1296206" y="5293308"/>
                </a:cubicBezTo>
                <a:cubicBezTo>
                  <a:pt x="1296206" y="5288584"/>
                  <a:pt x="1296206" y="5283861"/>
                  <a:pt x="1300448" y="5283861"/>
                </a:cubicBezTo>
                <a:cubicBezTo>
                  <a:pt x="1304689" y="5283861"/>
                  <a:pt x="1308931" y="5283861"/>
                  <a:pt x="1313172" y="5283861"/>
                </a:cubicBezTo>
                <a:cubicBezTo>
                  <a:pt x="1338620" y="5283861"/>
                  <a:pt x="1364067" y="5283861"/>
                  <a:pt x="1389514" y="5283861"/>
                </a:cubicBezTo>
                <a:cubicBezTo>
                  <a:pt x="1393756" y="5283861"/>
                  <a:pt x="1402239" y="5283861"/>
                  <a:pt x="1402239" y="5274414"/>
                </a:cubicBezTo>
                <a:cubicBezTo>
                  <a:pt x="1397997" y="5255520"/>
                  <a:pt x="1414962" y="5255520"/>
                  <a:pt x="1423445" y="5255520"/>
                </a:cubicBezTo>
                <a:cubicBezTo>
                  <a:pt x="1440409" y="5255520"/>
                  <a:pt x="1457375" y="5255520"/>
                  <a:pt x="1474339" y="5255520"/>
                </a:cubicBezTo>
                <a:cubicBezTo>
                  <a:pt x="1487064" y="5255520"/>
                  <a:pt x="1499788" y="5250797"/>
                  <a:pt x="1512511" y="5246073"/>
                </a:cubicBezTo>
                <a:lnTo>
                  <a:pt x="1510697" y="5244861"/>
                </a:lnTo>
                <a:lnTo>
                  <a:pt x="1932452" y="5244861"/>
                </a:lnTo>
                <a:lnTo>
                  <a:pt x="1932529" y="5240624"/>
                </a:lnTo>
                <a:cubicBezTo>
                  <a:pt x="1932529" y="5232705"/>
                  <a:pt x="1934649" y="5228744"/>
                  <a:pt x="1937300" y="5226765"/>
                </a:cubicBezTo>
                <a:lnTo>
                  <a:pt x="1941443" y="5225733"/>
                </a:lnTo>
                <a:lnTo>
                  <a:pt x="1942125" y="5222742"/>
                </a:lnTo>
                <a:cubicBezTo>
                  <a:pt x="1943715" y="5218867"/>
                  <a:pt x="1945834" y="5215768"/>
                  <a:pt x="1947955" y="5215768"/>
                </a:cubicBezTo>
                <a:cubicBezTo>
                  <a:pt x="1954315" y="5212667"/>
                  <a:pt x="1960675" y="5206469"/>
                  <a:pt x="1967564" y="5201045"/>
                </a:cubicBezTo>
                <a:lnTo>
                  <a:pt x="1979397" y="5195815"/>
                </a:lnTo>
                <a:lnTo>
                  <a:pt x="1945253" y="5185189"/>
                </a:lnTo>
                <a:cubicBezTo>
                  <a:pt x="1924047" y="5185189"/>
                  <a:pt x="1907081" y="5185189"/>
                  <a:pt x="1885875" y="5169351"/>
                </a:cubicBezTo>
                <a:cubicBezTo>
                  <a:pt x="1881634" y="5161433"/>
                  <a:pt x="1877392" y="5161433"/>
                  <a:pt x="1877392" y="5161433"/>
                </a:cubicBezTo>
                <a:cubicBezTo>
                  <a:pt x="1851945" y="5185189"/>
                  <a:pt x="1830739" y="5169351"/>
                  <a:pt x="1805292" y="5177272"/>
                </a:cubicBezTo>
                <a:cubicBezTo>
                  <a:pt x="1796809" y="5177272"/>
                  <a:pt x="1784084" y="5169351"/>
                  <a:pt x="1771361" y="5185189"/>
                </a:cubicBezTo>
                <a:cubicBezTo>
                  <a:pt x="1762878" y="5193110"/>
                  <a:pt x="1754396" y="5185189"/>
                  <a:pt x="1750154" y="5161433"/>
                </a:cubicBezTo>
                <a:cubicBezTo>
                  <a:pt x="1741673" y="5129756"/>
                  <a:pt x="1741673" y="5121837"/>
                  <a:pt x="1758637" y="5113917"/>
                </a:cubicBezTo>
                <a:cubicBezTo>
                  <a:pt x="1775602" y="5105998"/>
                  <a:pt x="1779844" y="5082241"/>
                  <a:pt x="1796809" y="5090160"/>
                </a:cubicBezTo>
                <a:cubicBezTo>
                  <a:pt x="1809533" y="5098081"/>
                  <a:pt x="1822256" y="5090160"/>
                  <a:pt x="1834979" y="5090160"/>
                </a:cubicBezTo>
                <a:cubicBezTo>
                  <a:pt x="1839221" y="5090160"/>
                  <a:pt x="1843462" y="5090160"/>
                  <a:pt x="1851945" y="5082241"/>
                </a:cubicBezTo>
                <a:cubicBezTo>
                  <a:pt x="1834979" y="5082241"/>
                  <a:pt x="1822256" y="5074322"/>
                  <a:pt x="1809533" y="5074322"/>
                </a:cubicBezTo>
                <a:cubicBezTo>
                  <a:pt x="1809533" y="5058482"/>
                  <a:pt x="1805292" y="5042646"/>
                  <a:pt x="1818015" y="5018887"/>
                </a:cubicBezTo>
                <a:cubicBezTo>
                  <a:pt x="1822256" y="5003051"/>
                  <a:pt x="1830739" y="5003051"/>
                  <a:pt x="1843462" y="5003051"/>
                </a:cubicBezTo>
                <a:cubicBezTo>
                  <a:pt x="1847704" y="5003051"/>
                  <a:pt x="1851945" y="4995130"/>
                  <a:pt x="1847704" y="4979292"/>
                </a:cubicBezTo>
                <a:cubicBezTo>
                  <a:pt x="1843462" y="4979292"/>
                  <a:pt x="1843462" y="4971373"/>
                  <a:pt x="1839221" y="4971373"/>
                </a:cubicBezTo>
                <a:cubicBezTo>
                  <a:pt x="1818015" y="4971373"/>
                  <a:pt x="1796809" y="4955534"/>
                  <a:pt x="1779844" y="4979292"/>
                </a:cubicBezTo>
                <a:cubicBezTo>
                  <a:pt x="1767120" y="4995130"/>
                  <a:pt x="1750154" y="4995130"/>
                  <a:pt x="1741673" y="4979292"/>
                </a:cubicBezTo>
                <a:cubicBezTo>
                  <a:pt x="1733190" y="4955534"/>
                  <a:pt x="1720465" y="4955534"/>
                  <a:pt x="1703501" y="4955534"/>
                </a:cubicBezTo>
                <a:cubicBezTo>
                  <a:pt x="1690778" y="4955534"/>
                  <a:pt x="1678053" y="4955534"/>
                  <a:pt x="1678053" y="4915939"/>
                </a:cubicBezTo>
                <a:cubicBezTo>
                  <a:pt x="1678053" y="4900101"/>
                  <a:pt x="1665329" y="4900101"/>
                  <a:pt x="1656846" y="4892180"/>
                </a:cubicBezTo>
                <a:cubicBezTo>
                  <a:pt x="1648365" y="4892180"/>
                  <a:pt x="1639882" y="4892180"/>
                  <a:pt x="1635640" y="4892180"/>
                </a:cubicBezTo>
                <a:cubicBezTo>
                  <a:pt x="1618676" y="4892180"/>
                  <a:pt x="1614434" y="4876344"/>
                  <a:pt x="1627159" y="4852585"/>
                </a:cubicBezTo>
                <a:lnTo>
                  <a:pt x="1630228" y="4842349"/>
                </a:lnTo>
                <a:lnTo>
                  <a:pt x="1625451" y="4844514"/>
                </a:lnTo>
                <a:cubicBezTo>
                  <a:pt x="1623066" y="4844223"/>
                  <a:pt x="1620416" y="4842287"/>
                  <a:pt x="1617236" y="4837637"/>
                </a:cubicBezTo>
                <a:cubicBezTo>
                  <a:pt x="1604516" y="4825239"/>
                  <a:pt x="1591797" y="4837637"/>
                  <a:pt x="1583316" y="4831439"/>
                </a:cubicBezTo>
                <a:cubicBezTo>
                  <a:pt x="1570596" y="4831439"/>
                  <a:pt x="1557876" y="4831439"/>
                  <a:pt x="1545157" y="4831439"/>
                </a:cubicBezTo>
                <a:cubicBezTo>
                  <a:pt x="1536676" y="4819041"/>
                  <a:pt x="1545157" y="4806643"/>
                  <a:pt x="1540916" y="4794245"/>
                </a:cubicBezTo>
                <a:cubicBezTo>
                  <a:pt x="1528197" y="4769450"/>
                  <a:pt x="1511237" y="4763251"/>
                  <a:pt x="1490036" y="4775649"/>
                </a:cubicBezTo>
                <a:cubicBezTo>
                  <a:pt x="1485797" y="4775649"/>
                  <a:pt x="1485797" y="4781847"/>
                  <a:pt x="1477316" y="4781847"/>
                </a:cubicBezTo>
                <a:cubicBezTo>
                  <a:pt x="1473076" y="4781847"/>
                  <a:pt x="1468837" y="4775649"/>
                  <a:pt x="1468837" y="4763251"/>
                </a:cubicBezTo>
                <a:cubicBezTo>
                  <a:pt x="1468837" y="4757052"/>
                  <a:pt x="1468837" y="4744654"/>
                  <a:pt x="1477316" y="4744654"/>
                </a:cubicBezTo>
                <a:cubicBezTo>
                  <a:pt x="1490036" y="4750854"/>
                  <a:pt x="1502757" y="4744654"/>
                  <a:pt x="1511237" y="4750854"/>
                </a:cubicBezTo>
                <a:cubicBezTo>
                  <a:pt x="1528197" y="4750854"/>
                  <a:pt x="1536676" y="4738456"/>
                  <a:pt x="1549397" y="4738456"/>
                </a:cubicBezTo>
                <a:cubicBezTo>
                  <a:pt x="1557876" y="4732256"/>
                  <a:pt x="1562117" y="4713660"/>
                  <a:pt x="1562117" y="4701262"/>
                </a:cubicBezTo>
                <a:cubicBezTo>
                  <a:pt x="1570596" y="4682666"/>
                  <a:pt x="1570596" y="4676467"/>
                  <a:pt x="1583316" y="4688864"/>
                </a:cubicBezTo>
                <a:cubicBezTo>
                  <a:pt x="1600276" y="4695064"/>
                  <a:pt x="1617236" y="4701262"/>
                  <a:pt x="1634196" y="4713660"/>
                </a:cubicBezTo>
                <a:cubicBezTo>
                  <a:pt x="1638436" y="4719860"/>
                  <a:pt x="1646916" y="4713660"/>
                  <a:pt x="1655396" y="4713660"/>
                </a:cubicBezTo>
                <a:cubicBezTo>
                  <a:pt x="1659636" y="4713660"/>
                  <a:pt x="1659636" y="4701262"/>
                  <a:pt x="1663876" y="4695064"/>
                </a:cubicBezTo>
                <a:cubicBezTo>
                  <a:pt x="1672356" y="4682666"/>
                  <a:pt x="1663876" y="4676467"/>
                  <a:pt x="1659636" y="4664069"/>
                </a:cubicBezTo>
                <a:cubicBezTo>
                  <a:pt x="1655396" y="4651671"/>
                  <a:pt x="1642676" y="4651671"/>
                  <a:pt x="1634196" y="4639273"/>
                </a:cubicBezTo>
                <a:cubicBezTo>
                  <a:pt x="1629956" y="4633075"/>
                  <a:pt x="1629956" y="4633075"/>
                  <a:pt x="1629956" y="4626877"/>
                </a:cubicBezTo>
                <a:cubicBezTo>
                  <a:pt x="1629956" y="4620677"/>
                  <a:pt x="1634196" y="4620677"/>
                  <a:pt x="1638436" y="4620677"/>
                </a:cubicBezTo>
                <a:cubicBezTo>
                  <a:pt x="1651156" y="4620677"/>
                  <a:pt x="1668116" y="4614479"/>
                  <a:pt x="1680836" y="4626877"/>
                </a:cubicBezTo>
                <a:cubicBezTo>
                  <a:pt x="1680836" y="4633075"/>
                  <a:pt x="1685076" y="4626877"/>
                  <a:pt x="1685076" y="4626877"/>
                </a:cubicBezTo>
                <a:cubicBezTo>
                  <a:pt x="1693556" y="4620677"/>
                  <a:pt x="1685076" y="4620677"/>
                  <a:pt x="1685076" y="4614479"/>
                </a:cubicBezTo>
                <a:cubicBezTo>
                  <a:pt x="1680836" y="4608279"/>
                  <a:pt x="1680836" y="4595882"/>
                  <a:pt x="1689315" y="4595882"/>
                </a:cubicBezTo>
                <a:cubicBezTo>
                  <a:pt x="1697796" y="4595882"/>
                  <a:pt x="1706275" y="4595882"/>
                  <a:pt x="1718995" y="4595882"/>
                </a:cubicBezTo>
                <a:cubicBezTo>
                  <a:pt x="1706275" y="4583484"/>
                  <a:pt x="1693556" y="4583484"/>
                  <a:pt x="1680836" y="4577286"/>
                </a:cubicBezTo>
                <a:cubicBezTo>
                  <a:pt x="1672356" y="4571086"/>
                  <a:pt x="1672356" y="4564888"/>
                  <a:pt x="1676596" y="4558688"/>
                </a:cubicBezTo>
                <a:cubicBezTo>
                  <a:pt x="1680836" y="4533894"/>
                  <a:pt x="1680836" y="4527694"/>
                  <a:pt x="1663876" y="4521496"/>
                </a:cubicBezTo>
                <a:cubicBezTo>
                  <a:pt x="1659636" y="4521496"/>
                  <a:pt x="1651156" y="4521496"/>
                  <a:pt x="1646916" y="4521496"/>
                </a:cubicBezTo>
                <a:cubicBezTo>
                  <a:pt x="1646916" y="4515296"/>
                  <a:pt x="1646916" y="4515296"/>
                  <a:pt x="1646916" y="4509098"/>
                </a:cubicBezTo>
                <a:cubicBezTo>
                  <a:pt x="1646916" y="4509098"/>
                  <a:pt x="1646916" y="4502899"/>
                  <a:pt x="1646916" y="4502899"/>
                </a:cubicBezTo>
                <a:cubicBezTo>
                  <a:pt x="1676596" y="4509098"/>
                  <a:pt x="1697796" y="4478103"/>
                  <a:pt x="1727476" y="4478103"/>
                </a:cubicBezTo>
                <a:cubicBezTo>
                  <a:pt x="1744436" y="4478103"/>
                  <a:pt x="1761396" y="4465705"/>
                  <a:pt x="1778356" y="4447109"/>
                </a:cubicBezTo>
                <a:cubicBezTo>
                  <a:pt x="1778356" y="4440911"/>
                  <a:pt x="1786835" y="4440911"/>
                  <a:pt x="1786835" y="4434711"/>
                </a:cubicBezTo>
                <a:cubicBezTo>
                  <a:pt x="1786835" y="4422314"/>
                  <a:pt x="1778356" y="4422314"/>
                  <a:pt x="1774116" y="4422314"/>
                </a:cubicBezTo>
                <a:cubicBezTo>
                  <a:pt x="1761396" y="4422314"/>
                  <a:pt x="1748676" y="4422314"/>
                  <a:pt x="1735955" y="4422314"/>
                </a:cubicBezTo>
                <a:cubicBezTo>
                  <a:pt x="1731716" y="4422314"/>
                  <a:pt x="1727476" y="4422314"/>
                  <a:pt x="1727476" y="4416115"/>
                </a:cubicBezTo>
                <a:cubicBezTo>
                  <a:pt x="1727476" y="4409916"/>
                  <a:pt x="1727476" y="4403718"/>
                  <a:pt x="1731716" y="4403718"/>
                </a:cubicBezTo>
                <a:cubicBezTo>
                  <a:pt x="1740195" y="4403718"/>
                  <a:pt x="1744436" y="4391320"/>
                  <a:pt x="1757156" y="4391320"/>
                </a:cubicBezTo>
                <a:cubicBezTo>
                  <a:pt x="1769875" y="4391320"/>
                  <a:pt x="1782595" y="4391320"/>
                  <a:pt x="1795316" y="4391320"/>
                </a:cubicBezTo>
                <a:cubicBezTo>
                  <a:pt x="1803795" y="4385120"/>
                  <a:pt x="1799555" y="4372722"/>
                  <a:pt x="1799555" y="4366524"/>
                </a:cubicBezTo>
                <a:cubicBezTo>
                  <a:pt x="1799555" y="4360326"/>
                  <a:pt x="1799555" y="4354126"/>
                  <a:pt x="1799555" y="4354126"/>
                </a:cubicBezTo>
                <a:cubicBezTo>
                  <a:pt x="1774116" y="4347928"/>
                  <a:pt x="1761396" y="4316933"/>
                  <a:pt x="1735955" y="4316933"/>
                </a:cubicBezTo>
                <a:cubicBezTo>
                  <a:pt x="1685076" y="4316933"/>
                  <a:pt x="1638436" y="4335530"/>
                  <a:pt x="1587556" y="4329331"/>
                </a:cubicBezTo>
                <a:cubicBezTo>
                  <a:pt x="1579077" y="4323133"/>
                  <a:pt x="1566356" y="4335530"/>
                  <a:pt x="1566356" y="4316933"/>
                </a:cubicBezTo>
                <a:cubicBezTo>
                  <a:pt x="1562117" y="4292137"/>
                  <a:pt x="1579077" y="4304535"/>
                  <a:pt x="1587556" y="4304535"/>
                </a:cubicBezTo>
                <a:cubicBezTo>
                  <a:pt x="1604516" y="4310735"/>
                  <a:pt x="1621476" y="4292137"/>
                  <a:pt x="1638436" y="4292137"/>
                </a:cubicBezTo>
                <a:cubicBezTo>
                  <a:pt x="1655396" y="4298337"/>
                  <a:pt x="1676596" y="4304535"/>
                  <a:pt x="1693556" y="4292137"/>
                </a:cubicBezTo>
                <a:cubicBezTo>
                  <a:pt x="1723235" y="4279739"/>
                  <a:pt x="1752915" y="4285939"/>
                  <a:pt x="1778356" y="4285939"/>
                </a:cubicBezTo>
                <a:cubicBezTo>
                  <a:pt x="1833475" y="4279739"/>
                  <a:pt x="1884355" y="4261143"/>
                  <a:pt x="1922515" y="4205354"/>
                </a:cubicBezTo>
                <a:cubicBezTo>
                  <a:pt x="1939475" y="4186758"/>
                  <a:pt x="1956435" y="4186758"/>
                  <a:pt x="1973395" y="4186758"/>
                </a:cubicBezTo>
                <a:cubicBezTo>
                  <a:pt x="1977635" y="4186758"/>
                  <a:pt x="1990355" y="4192956"/>
                  <a:pt x="1990355" y="4180558"/>
                </a:cubicBezTo>
                <a:cubicBezTo>
                  <a:pt x="1990355" y="4155763"/>
                  <a:pt x="1977635" y="4168161"/>
                  <a:pt x="1973395" y="4168161"/>
                </a:cubicBezTo>
                <a:cubicBezTo>
                  <a:pt x="1901315" y="4168161"/>
                  <a:pt x="1829235" y="4168161"/>
                  <a:pt x="1752915" y="4168161"/>
                </a:cubicBezTo>
                <a:cubicBezTo>
                  <a:pt x="1727476" y="4168161"/>
                  <a:pt x="1710516" y="4137167"/>
                  <a:pt x="1689315" y="4106171"/>
                </a:cubicBezTo>
                <a:cubicBezTo>
                  <a:pt x="1689315" y="4106171"/>
                  <a:pt x="1689315" y="4099973"/>
                  <a:pt x="1689315" y="4093775"/>
                </a:cubicBezTo>
                <a:cubicBezTo>
                  <a:pt x="1697796" y="4075178"/>
                  <a:pt x="1702036" y="4062780"/>
                  <a:pt x="1706275" y="4044184"/>
                </a:cubicBezTo>
                <a:lnTo>
                  <a:pt x="1709369" y="4034234"/>
                </a:lnTo>
                <a:lnTo>
                  <a:pt x="1615341" y="4034234"/>
                </a:lnTo>
                <a:cubicBezTo>
                  <a:pt x="1606858" y="4034234"/>
                  <a:pt x="1598377" y="4027942"/>
                  <a:pt x="1589894" y="4021650"/>
                </a:cubicBezTo>
                <a:cubicBezTo>
                  <a:pt x="1585652" y="4021650"/>
                  <a:pt x="1581411" y="4034234"/>
                  <a:pt x="1572928" y="4034234"/>
                </a:cubicBezTo>
                <a:cubicBezTo>
                  <a:pt x="1547481" y="4034234"/>
                  <a:pt x="1522033" y="4027942"/>
                  <a:pt x="1500827" y="4015358"/>
                </a:cubicBezTo>
                <a:cubicBezTo>
                  <a:pt x="1492344" y="4015358"/>
                  <a:pt x="1479621" y="4009066"/>
                  <a:pt x="1471138" y="4015358"/>
                </a:cubicBezTo>
                <a:cubicBezTo>
                  <a:pt x="1458414" y="4027942"/>
                  <a:pt x="1441450" y="4021650"/>
                  <a:pt x="1428725" y="4021650"/>
                </a:cubicBezTo>
                <a:cubicBezTo>
                  <a:pt x="1416002" y="4021650"/>
                  <a:pt x="1399038" y="4034234"/>
                  <a:pt x="1386313" y="4015358"/>
                </a:cubicBezTo>
                <a:cubicBezTo>
                  <a:pt x="1377831" y="4002775"/>
                  <a:pt x="1373589" y="4021650"/>
                  <a:pt x="1365106" y="4021650"/>
                </a:cubicBezTo>
                <a:cubicBezTo>
                  <a:pt x="1314211" y="4021650"/>
                  <a:pt x="1259075" y="4021650"/>
                  <a:pt x="1203939" y="4021650"/>
                </a:cubicBezTo>
                <a:cubicBezTo>
                  <a:pt x="1170009" y="4002775"/>
                  <a:pt x="1136078" y="4015358"/>
                  <a:pt x="1102148" y="4015358"/>
                </a:cubicBezTo>
                <a:cubicBezTo>
                  <a:pt x="1093665" y="4015358"/>
                  <a:pt x="1085184" y="4009066"/>
                  <a:pt x="1080942" y="3996483"/>
                </a:cubicBezTo>
                <a:cubicBezTo>
                  <a:pt x="1093665" y="3990191"/>
                  <a:pt x="1106390" y="3983899"/>
                  <a:pt x="1119114" y="3983899"/>
                </a:cubicBezTo>
                <a:cubicBezTo>
                  <a:pt x="1136078" y="3983899"/>
                  <a:pt x="1153044" y="3983899"/>
                  <a:pt x="1170009" y="3983899"/>
                </a:cubicBezTo>
                <a:cubicBezTo>
                  <a:pt x="1178492" y="3983899"/>
                  <a:pt x="1195456" y="3983899"/>
                  <a:pt x="1191215" y="3958731"/>
                </a:cubicBezTo>
                <a:cubicBezTo>
                  <a:pt x="1191215" y="3946147"/>
                  <a:pt x="1199698" y="3946147"/>
                  <a:pt x="1203939" y="3946147"/>
                </a:cubicBezTo>
                <a:cubicBezTo>
                  <a:pt x="1229386" y="3946147"/>
                  <a:pt x="1254834" y="3946147"/>
                  <a:pt x="1280281" y="3946147"/>
                </a:cubicBezTo>
                <a:cubicBezTo>
                  <a:pt x="1284523" y="3946147"/>
                  <a:pt x="1288764" y="3946147"/>
                  <a:pt x="1293005" y="3946147"/>
                </a:cubicBezTo>
                <a:cubicBezTo>
                  <a:pt x="1297247" y="3946147"/>
                  <a:pt x="1297247" y="3939856"/>
                  <a:pt x="1297247" y="3933564"/>
                </a:cubicBezTo>
                <a:cubicBezTo>
                  <a:pt x="1297247" y="3933564"/>
                  <a:pt x="1297247" y="3933564"/>
                  <a:pt x="1297247" y="3927272"/>
                </a:cubicBezTo>
                <a:cubicBezTo>
                  <a:pt x="1297247" y="3927272"/>
                  <a:pt x="1293005" y="3927272"/>
                  <a:pt x="1293005" y="3927272"/>
                </a:cubicBezTo>
                <a:cubicBezTo>
                  <a:pt x="1263317" y="3933564"/>
                  <a:pt x="1233628" y="3920981"/>
                  <a:pt x="1203939" y="3914688"/>
                </a:cubicBezTo>
                <a:cubicBezTo>
                  <a:pt x="1182733" y="3914688"/>
                  <a:pt x="1165767" y="3914688"/>
                  <a:pt x="1144561" y="3902104"/>
                </a:cubicBezTo>
                <a:cubicBezTo>
                  <a:pt x="1140320" y="3895813"/>
                  <a:pt x="1136078" y="3895813"/>
                  <a:pt x="1136078" y="3895813"/>
                </a:cubicBezTo>
                <a:cubicBezTo>
                  <a:pt x="1110631" y="3914688"/>
                  <a:pt x="1089425" y="3902104"/>
                  <a:pt x="1063978" y="3908397"/>
                </a:cubicBezTo>
                <a:cubicBezTo>
                  <a:pt x="1055495" y="3908397"/>
                  <a:pt x="1042771" y="3902104"/>
                  <a:pt x="1030047" y="3914688"/>
                </a:cubicBezTo>
                <a:cubicBezTo>
                  <a:pt x="1021565" y="3920981"/>
                  <a:pt x="1013082" y="3914688"/>
                  <a:pt x="1008840" y="3895813"/>
                </a:cubicBezTo>
                <a:cubicBezTo>
                  <a:pt x="1000359" y="3870645"/>
                  <a:pt x="1000359" y="3864354"/>
                  <a:pt x="1017323" y="3858061"/>
                </a:cubicBezTo>
                <a:cubicBezTo>
                  <a:pt x="1034288" y="3851770"/>
                  <a:pt x="1038530" y="3832895"/>
                  <a:pt x="1055495" y="3839186"/>
                </a:cubicBezTo>
                <a:cubicBezTo>
                  <a:pt x="1068219" y="3845479"/>
                  <a:pt x="1080942" y="3839186"/>
                  <a:pt x="1093665" y="3839186"/>
                </a:cubicBezTo>
                <a:cubicBezTo>
                  <a:pt x="1097907" y="3839186"/>
                  <a:pt x="1102148" y="3839186"/>
                  <a:pt x="1110631" y="3832895"/>
                </a:cubicBezTo>
                <a:cubicBezTo>
                  <a:pt x="1093665" y="3832895"/>
                  <a:pt x="1080942" y="3826602"/>
                  <a:pt x="1068219" y="3826602"/>
                </a:cubicBezTo>
                <a:cubicBezTo>
                  <a:pt x="1068219" y="3814018"/>
                  <a:pt x="1063978" y="3801436"/>
                  <a:pt x="1076701" y="3782559"/>
                </a:cubicBezTo>
                <a:cubicBezTo>
                  <a:pt x="1080942" y="3769977"/>
                  <a:pt x="1089425" y="3769977"/>
                  <a:pt x="1102148" y="3769977"/>
                </a:cubicBezTo>
                <a:cubicBezTo>
                  <a:pt x="1106390" y="3769977"/>
                  <a:pt x="1110631" y="3763684"/>
                  <a:pt x="1106390" y="3751100"/>
                </a:cubicBezTo>
                <a:cubicBezTo>
                  <a:pt x="1102148" y="3751100"/>
                  <a:pt x="1102148" y="3744809"/>
                  <a:pt x="1097907" y="3744809"/>
                </a:cubicBezTo>
                <a:cubicBezTo>
                  <a:pt x="1076701" y="3744809"/>
                  <a:pt x="1055495" y="3732225"/>
                  <a:pt x="1038530" y="3751100"/>
                </a:cubicBezTo>
                <a:cubicBezTo>
                  <a:pt x="1025806" y="3763684"/>
                  <a:pt x="1008840" y="3763684"/>
                  <a:pt x="1000359" y="3751100"/>
                </a:cubicBezTo>
                <a:cubicBezTo>
                  <a:pt x="991876" y="3732225"/>
                  <a:pt x="979152" y="3732225"/>
                  <a:pt x="962187" y="3732225"/>
                </a:cubicBezTo>
                <a:cubicBezTo>
                  <a:pt x="949464" y="3732225"/>
                  <a:pt x="936740" y="3732225"/>
                  <a:pt x="936740" y="3700766"/>
                </a:cubicBezTo>
                <a:cubicBezTo>
                  <a:pt x="936740" y="3688182"/>
                  <a:pt x="924015" y="3688182"/>
                  <a:pt x="915532" y="3681889"/>
                </a:cubicBezTo>
                <a:cubicBezTo>
                  <a:pt x="907051" y="3681889"/>
                  <a:pt x="898568" y="3681889"/>
                  <a:pt x="894326" y="3681889"/>
                </a:cubicBezTo>
                <a:cubicBezTo>
                  <a:pt x="877362" y="3681889"/>
                  <a:pt x="873121" y="3669307"/>
                  <a:pt x="885845" y="3650430"/>
                </a:cubicBezTo>
                <a:cubicBezTo>
                  <a:pt x="890085" y="3637846"/>
                  <a:pt x="894326" y="3618971"/>
                  <a:pt x="907051" y="3625264"/>
                </a:cubicBezTo>
                <a:cubicBezTo>
                  <a:pt x="924015" y="3631555"/>
                  <a:pt x="940981" y="3631555"/>
                  <a:pt x="957946" y="3625264"/>
                </a:cubicBezTo>
                <a:cubicBezTo>
                  <a:pt x="979152" y="3618971"/>
                  <a:pt x="996117" y="3625264"/>
                  <a:pt x="1013082" y="3625264"/>
                </a:cubicBezTo>
                <a:cubicBezTo>
                  <a:pt x="1030047" y="3625264"/>
                  <a:pt x="1042771" y="3612680"/>
                  <a:pt x="1059736" y="3612680"/>
                </a:cubicBezTo>
                <a:lnTo>
                  <a:pt x="1065471" y="3606894"/>
                </a:lnTo>
                <a:lnTo>
                  <a:pt x="1300457" y="3606894"/>
                </a:lnTo>
                <a:lnTo>
                  <a:pt x="1292447" y="3599416"/>
                </a:lnTo>
                <a:cubicBezTo>
                  <a:pt x="1287146" y="3593477"/>
                  <a:pt x="1281844" y="3589518"/>
                  <a:pt x="1273361" y="3593477"/>
                </a:cubicBezTo>
                <a:cubicBezTo>
                  <a:pt x="1260637" y="3601398"/>
                  <a:pt x="1247914" y="3593477"/>
                  <a:pt x="1235191" y="3593477"/>
                </a:cubicBezTo>
                <a:cubicBezTo>
                  <a:pt x="1230949" y="3593477"/>
                  <a:pt x="1226708" y="3593477"/>
                  <a:pt x="1218225" y="3585558"/>
                </a:cubicBezTo>
                <a:cubicBezTo>
                  <a:pt x="1235191" y="3585558"/>
                  <a:pt x="1247914" y="3577639"/>
                  <a:pt x="1260637" y="3577639"/>
                </a:cubicBezTo>
                <a:cubicBezTo>
                  <a:pt x="1260637" y="3561799"/>
                  <a:pt x="1264878" y="3545963"/>
                  <a:pt x="1252155" y="3522204"/>
                </a:cubicBezTo>
                <a:cubicBezTo>
                  <a:pt x="1247914" y="3506367"/>
                  <a:pt x="1239431" y="3506367"/>
                  <a:pt x="1226708" y="3506367"/>
                </a:cubicBezTo>
                <a:cubicBezTo>
                  <a:pt x="1222466" y="3506367"/>
                  <a:pt x="1218225" y="3498447"/>
                  <a:pt x="1222466" y="3482609"/>
                </a:cubicBezTo>
                <a:cubicBezTo>
                  <a:pt x="1226708" y="3482609"/>
                  <a:pt x="1226708" y="3474690"/>
                  <a:pt x="1230949" y="3474690"/>
                </a:cubicBezTo>
                <a:cubicBezTo>
                  <a:pt x="1252155" y="3474690"/>
                  <a:pt x="1273361" y="3458851"/>
                  <a:pt x="1290326" y="3482609"/>
                </a:cubicBezTo>
                <a:cubicBezTo>
                  <a:pt x="1303050" y="3498447"/>
                  <a:pt x="1320016" y="3498447"/>
                  <a:pt x="1328497" y="3482609"/>
                </a:cubicBezTo>
                <a:cubicBezTo>
                  <a:pt x="1336980" y="3458851"/>
                  <a:pt x="1349705" y="3458851"/>
                  <a:pt x="1366669" y="3458851"/>
                </a:cubicBezTo>
                <a:cubicBezTo>
                  <a:pt x="1379392" y="3458851"/>
                  <a:pt x="1392117" y="3458851"/>
                  <a:pt x="1392117" y="3419256"/>
                </a:cubicBezTo>
                <a:cubicBezTo>
                  <a:pt x="1392117" y="3403418"/>
                  <a:pt x="1404841" y="3403418"/>
                  <a:pt x="1413324" y="3395497"/>
                </a:cubicBezTo>
                <a:cubicBezTo>
                  <a:pt x="1421805" y="3395497"/>
                  <a:pt x="1430288" y="3395497"/>
                  <a:pt x="1434530" y="3395497"/>
                </a:cubicBezTo>
                <a:cubicBezTo>
                  <a:pt x="1451494" y="3395497"/>
                  <a:pt x="1455736" y="3379661"/>
                  <a:pt x="1443011" y="3355902"/>
                </a:cubicBezTo>
                <a:lnTo>
                  <a:pt x="1439942" y="3345666"/>
                </a:lnTo>
                <a:lnTo>
                  <a:pt x="1444719" y="3347831"/>
                </a:lnTo>
                <a:cubicBezTo>
                  <a:pt x="1447104" y="3347541"/>
                  <a:pt x="1449754" y="3345604"/>
                  <a:pt x="1452934" y="3340954"/>
                </a:cubicBezTo>
                <a:cubicBezTo>
                  <a:pt x="1465654" y="3328556"/>
                  <a:pt x="1478373" y="3340954"/>
                  <a:pt x="1486854" y="3334756"/>
                </a:cubicBezTo>
                <a:cubicBezTo>
                  <a:pt x="1499574" y="3334756"/>
                  <a:pt x="1512294" y="3334756"/>
                  <a:pt x="1525013" y="3334756"/>
                </a:cubicBezTo>
                <a:cubicBezTo>
                  <a:pt x="1533494" y="3322358"/>
                  <a:pt x="1525013" y="3309960"/>
                  <a:pt x="1529254" y="3297562"/>
                </a:cubicBezTo>
                <a:cubicBezTo>
                  <a:pt x="1541973" y="3272766"/>
                  <a:pt x="1558933" y="3266568"/>
                  <a:pt x="1580134" y="3278966"/>
                </a:cubicBezTo>
                <a:cubicBezTo>
                  <a:pt x="1584373" y="3278966"/>
                  <a:pt x="1584373" y="3285164"/>
                  <a:pt x="1592854" y="3285164"/>
                </a:cubicBezTo>
                <a:cubicBezTo>
                  <a:pt x="1597094" y="3285164"/>
                  <a:pt x="1601333" y="3278966"/>
                  <a:pt x="1601333" y="3266568"/>
                </a:cubicBezTo>
                <a:cubicBezTo>
                  <a:pt x="1601333" y="3260369"/>
                  <a:pt x="1601333" y="3247971"/>
                  <a:pt x="1592854" y="3247971"/>
                </a:cubicBezTo>
                <a:cubicBezTo>
                  <a:pt x="1580134" y="3254170"/>
                  <a:pt x="1567413" y="3247971"/>
                  <a:pt x="1558933" y="3254170"/>
                </a:cubicBezTo>
                <a:cubicBezTo>
                  <a:pt x="1541973" y="3254170"/>
                  <a:pt x="1533494" y="3241773"/>
                  <a:pt x="1520773" y="3241773"/>
                </a:cubicBezTo>
                <a:cubicBezTo>
                  <a:pt x="1512294" y="3235573"/>
                  <a:pt x="1508053" y="3216977"/>
                  <a:pt x="1508053" y="3204579"/>
                </a:cubicBezTo>
                <a:cubicBezTo>
                  <a:pt x="1499574" y="3185983"/>
                  <a:pt x="1499574" y="3179784"/>
                  <a:pt x="1486854" y="3192181"/>
                </a:cubicBezTo>
                <a:cubicBezTo>
                  <a:pt x="1469894" y="3198381"/>
                  <a:pt x="1452934" y="3204579"/>
                  <a:pt x="1435974" y="3216977"/>
                </a:cubicBezTo>
                <a:cubicBezTo>
                  <a:pt x="1431734" y="3223177"/>
                  <a:pt x="1423254" y="3216977"/>
                  <a:pt x="1414774" y="3216977"/>
                </a:cubicBezTo>
                <a:cubicBezTo>
                  <a:pt x="1410534" y="3216977"/>
                  <a:pt x="1410534" y="3204579"/>
                  <a:pt x="1406294" y="3198381"/>
                </a:cubicBezTo>
                <a:cubicBezTo>
                  <a:pt x="1397814" y="3185983"/>
                  <a:pt x="1406294" y="3179784"/>
                  <a:pt x="1410534" y="3167386"/>
                </a:cubicBezTo>
                <a:cubicBezTo>
                  <a:pt x="1414774" y="3154988"/>
                  <a:pt x="1427494" y="3154988"/>
                  <a:pt x="1435974" y="3142590"/>
                </a:cubicBezTo>
                <a:cubicBezTo>
                  <a:pt x="1440214" y="3136392"/>
                  <a:pt x="1440214" y="3136392"/>
                  <a:pt x="1440214" y="3130194"/>
                </a:cubicBezTo>
                <a:cubicBezTo>
                  <a:pt x="1440214" y="3123994"/>
                  <a:pt x="1435974" y="3123994"/>
                  <a:pt x="1431734" y="3123994"/>
                </a:cubicBezTo>
                <a:cubicBezTo>
                  <a:pt x="1419014" y="3123994"/>
                  <a:pt x="1402054" y="3117796"/>
                  <a:pt x="1389334" y="3130194"/>
                </a:cubicBezTo>
                <a:cubicBezTo>
                  <a:pt x="1389334" y="3136392"/>
                  <a:pt x="1385094" y="3130194"/>
                  <a:pt x="1385094" y="3130194"/>
                </a:cubicBezTo>
                <a:cubicBezTo>
                  <a:pt x="1376614" y="3123994"/>
                  <a:pt x="1385094" y="3123994"/>
                  <a:pt x="1385094" y="3117796"/>
                </a:cubicBezTo>
                <a:cubicBezTo>
                  <a:pt x="1389334" y="3111596"/>
                  <a:pt x="1389334" y="3099199"/>
                  <a:pt x="1380855" y="3099199"/>
                </a:cubicBezTo>
                <a:cubicBezTo>
                  <a:pt x="1372374" y="3099199"/>
                  <a:pt x="1363895" y="3099199"/>
                  <a:pt x="1351175" y="3099199"/>
                </a:cubicBezTo>
                <a:cubicBezTo>
                  <a:pt x="1363895" y="3086801"/>
                  <a:pt x="1376614" y="3086801"/>
                  <a:pt x="1389334" y="3080603"/>
                </a:cubicBezTo>
                <a:cubicBezTo>
                  <a:pt x="1397814" y="3074403"/>
                  <a:pt x="1397814" y="3068205"/>
                  <a:pt x="1393574" y="3062005"/>
                </a:cubicBezTo>
                <a:cubicBezTo>
                  <a:pt x="1389334" y="3037211"/>
                  <a:pt x="1389334" y="3031011"/>
                  <a:pt x="1406294" y="3024813"/>
                </a:cubicBezTo>
                <a:cubicBezTo>
                  <a:pt x="1410534" y="3024813"/>
                  <a:pt x="1419014" y="3024813"/>
                  <a:pt x="1423254" y="3024813"/>
                </a:cubicBezTo>
                <a:cubicBezTo>
                  <a:pt x="1423254" y="3018613"/>
                  <a:pt x="1423254" y="3018613"/>
                  <a:pt x="1423254" y="3012416"/>
                </a:cubicBezTo>
                <a:cubicBezTo>
                  <a:pt x="1423254" y="3012416"/>
                  <a:pt x="1423254" y="3006216"/>
                  <a:pt x="1423254" y="3006216"/>
                </a:cubicBezTo>
                <a:cubicBezTo>
                  <a:pt x="1393574" y="3012416"/>
                  <a:pt x="1372374" y="2981420"/>
                  <a:pt x="1342694" y="2981420"/>
                </a:cubicBezTo>
                <a:cubicBezTo>
                  <a:pt x="1325734" y="2981420"/>
                  <a:pt x="1308774" y="2969022"/>
                  <a:pt x="1291814" y="2950426"/>
                </a:cubicBezTo>
                <a:cubicBezTo>
                  <a:pt x="1291814" y="2944228"/>
                  <a:pt x="1283335" y="2944228"/>
                  <a:pt x="1283335" y="2938029"/>
                </a:cubicBezTo>
                <a:cubicBezTo>
                  <a:pt x="1283335" y="2925631"/>
                  <a:pt x="1291814" y="2925631"/>
                  <a:pt x="1296054" y="2925631"/>
                </a:cubicBezTo>
                <a:cubicBezTo>
                  <a:pt x="1308774" y="2925631"/>
                  <a:pt x="1321494" y="2925631"/>
                  <a:pt x="1334215" y="2925631"/>
                </a:cubicBezTo>
                <a:cubicBezTo>
                  <a:pt x="1338454" y="2925631"/>
                  <a:pt x="1342694" y="2925631"/>
                  <a:pt x="1342694" y="2919432"/>
                </a:cubicBezTo>
                <a:cubicBezTo>
                  <a:pt x="1342694" y="2913233"/>
                  <a:pt x="1342694" y="2907035"/>
                  <a:pt x="1338454" y="2907035"/>
                </a:cubicBezTo>
                <a:cubicBezTo>
                  <a:pt x="1329975" y="2907035"/>
                  <a:pt x="1325734" y="2894637"/>
                  <a:pt x="1313014" y="2894637"/>
                </a:cubicBezTo>
                <a:cubicBezTo>
                  <a:pt x="1300295" y="2894637"/>
                  <a:pt x="1287575" y="2894637"/>
                  <a:pt x="1274854" y="2894637"/>
                </a:cubicBezTo>
                <a:cubicBezTo>
                  <a:pt x="1266375" y="2888437"/>
                  <a:pt x="1270615" y="2876039"/>
                  <a:pt x="1270615" y="2869841"/>
                </a:cubicBezTo>
                <a:cubicBezTo>
                  <a:pt x="1270615" y="2863643"/>
                  <a:pt x="1270615" y="2857443"/>
                  <a:pt x="1270615" y="2857443"/>
                </a:cubicBezTo>
                <a:cubicBezTo>
                  <a:pt x="1296054" y="2851245"/>
                  <a:pt x="1308774" y="2820250"/>
                  <a:pt x="1334215" y="2820250"/>
                </a:cubicBezTo>
                <a:cubicBezTo>
                  <a:pt x="1385094" y="2820250"/>
                  <a:pt x="1431734" y="2838847"/>
                  <a:pt x="1482614" y="2832648"/>
                </a:cubicBezTo>
                <a:cubicBezTo>
                  <a:pt x="1491093" y="2826450"/>
                  <a:pt x="1503814" y="2838847"/>
                  <a:pt x="1503814" y="2820250"/>
                </a:cubicBezTo>
                <a:cubicBezTo>
                  <a:pt x="1508053" y="2795454"/>
                  <a:pt x="1491093" y="2807852"/>
                  <a:pt x="1482614" y="2807852"/>
                </a:cubicBezTo>
                <a:cubicBezTo>
                  <a:pt x="1465654" y="2814052"/>
                  <a:pt x="1448694" y="2795454"/>
                  <a:pt x="1431734" y="2795454"/>
                </a:cubicBezTo>
                <a:cubicBezTo>
                  <a:pt x="1414774" y="2801654"/>
                  <a:pt x="1393574" y="2807852"/>
                  <a:pt x="1376614" y="2795454"/>
                </a:cubicBezTo>
                <a:cubicBezTo>
                  <a:pt x="1346935" y="2783056"/>
                  <a:pt x="1317255" y="2789256"/>
                  <a:pt x="1291814" y="2789256"/>
                </a:cubicBezTo>
                <a:cubicBezTo>
                  <a:pt x="1236695" y="2783056"/>
                  <a:pt x="1185815" y="2764460"/>
                  <a:pt x="1147655" y="2708671"/>
                </a:cubicBezTo>
                <a:cubicBezTo>
                  <a:pt x="1130695" y="2690075"/>
                  <a:pt x="1113735" y="2690075"/>
                  <a:pt x="1096775" y="2690075"/>
                </a:cubicBezTo>
                <a:cubicBezTo>
                  <a:pt x="1092535" y="2690075"/>
                  <a:pt x="1079815" y="2696273"/>
                  <a:pt x="1079815" y="2683875"/>
                </a:cubicBezTo>
                <a:cubicBezTo>
                  <a:pt x="1079815" y="2659080"/>
                  <a:pt x="1092535" y="2671478"/>
                  <a:pt x="1096775" y="2671478"/>
                </a:cubicBezTo>
                <a:cubicBezTo>
                  <a:pt x="1168855" y="2671478"/>
                  <a:pt x="1240935" y="2671478"/>
                  <a:pt x="1317255" y="2671478"/>
                </a:cubicBezTo>
                <a:cubicBezTo>
                  <a:pt x="1342694" y="2671478"/>
                  <a:pt x="1359654" y="2640484"/>
                  <a:pt x="1380855" y="2609488"/>
                </a:cubicBezTo>
                <a:cubicBezTo>
                  <a:pt x="1380855" y="2609488"/>
                  <a:pt x="1380855" y="2603290"/>
                  <a:pt x="1380855" y="2597092"/>
                </a:cubicBezTo>
                <a:cubicBezTo>
                  <a:pt x="1372374" y="2578495"/>
                  <a:pt x="1368134" y="2566097"/>
                  <a:pt x="1363895" y="2547501"/>
                </a:cubicBezTo>
                <a:lnTo>
                  <a:pt x="1360801" y="2537551"/>
                </a:lnTo>
                <a:lnTo>
                  <a:pt x="1454829" y="2537551"/>
                </a:lnTo>
                <a:cubicBezTo>
                  <a:pt x="1463312" y="2537551"/>
                  <a:pt x="1471793" y="2531259"/>
                  <a:pt x="1480276" y="2524967"/>
                </a:cubicBezTo>
                <a:cubicBezTo>
                  <a:pt x="1484518" y="2524967"/>
                  <a:pt x="1488759" y="2537551"/>
                  <a:pt x="1497242" y="2537551"/>
                </a:cubicBezTo>
                <a:cubicBezTo>
                  <a:pt x="1522689" y="2537551"/>
                  <a:pt x="1548137" y="2531259"/>
                  <a:pt x="1569343" y="2518676"/>
                </a:cubicBezTo>
                <a:cubicBezTo>
                  <a:pt x="1577826" y="2518676"/>
                  <a:pt x="1590549" y="2512383"/>
                  <a:pt x="1599032" y="2518676"/>
                </a:cubicBezTo>
                <a:cubicBezTo>
                  <a:pt x="1611756" y="2531259"/>
                  <a:pt x="1628720" y="2524967"/>
                  <a:pt x="1641445" y="2524967"/>
                </a:cubicBezTo>
                <a:cubicBezTo>
                  <a:pt x="1654168" y="2524967"/>
                  <a:pt x="1671132" y="2537551"/>
                  <a:pt x="1683857" y="2518676"/>
                </a:cubicBezTo>
                <a:cubicBezTo>
                  <a:pt x="1692339" y="2506092"/>
                  <a:pt x="1696581" y="2524967"/>
                  <a:pt x="1705064" y="2524967"/>
                </a:cubicBezTo>
                <a:cubicBezTo>
                  <a:pt x="1755959" y="2524967"/>
                  <a:pt x="1811095" y="2524967"/>
                  <a:pt x="1866231" y="2524967"/>
                </a:cubicBezTo>
                <a:cubicBezTo>
                  <a:pt x="1900161" y="2506092"/>
                  <a:pt x="1934092" y="2518676"/>
                  <a:pt x="1968022" y="2518676"/>
                </a:cubicBezTo>
                <a:cubicBezTo>
                  <a:pt x="1976505" y="2518676"/>
                  <a:pt x="1984986" y="2512383"/>
                  <a:pt x="1989228" y="2499800"/>
                </a:cubicBezTo>
                <a:cubicBezTo>
                  <a:pt x="1976505" y="2493508"/>
                  <a:pt x="1963780" y="2487216"/>
                  <a:pt x="1951056" y="2487216"/>
                </a:cubicBezTo>
                <a:cubicBezTo>
                  <a:pt x="1934092" y="2487216"/>
                  <a:pt x="1917126" y="2487216"/>
                  <a:pt x="1900161" y="2487216"/>
                </a:cubicBezTo>
                <a:cubicBezTo>
                  <a:pt x="1891678" y="2487216"/>
                  <a:pt x="1874714" y="2487216"/>
                  <a:pt x="1878955" y="2462048"/>
                </a:cubicBezTo>
                <a:cubicBezTo>
                  <a:pt x="1878955" y="2449464"/>
                  <a:pt x="1870472" y="2449464"/>
                  <a:pt x="1866231" y="2449464"/>
                </a:cubicBezTo>
                <a:cubicBezTo>
                  <a:pt x="1840784" y="2449464"/>
                  <a:pt x="1815336" y="2449464"/>
                  <a:pt x="1789889" y="2449464"/>
                </a:cubicBezTo>
                <a:cubicBezTo>
                  <a:pt x="1785647" y="2449464"/>
                  <a:pt x="1781406" y="2449464"/>
                  <a:pt x="1777165" y="2449464"/>
                </a:cubicBezTo>
                <a:cubicBezTo>
                  <a:pt x="1772923" y="2449464"/>
                  <a:pt x="1772923" y="2443173"/>
                  <a:pt x="1772923" y="2436881"/>
                </a:cubicBezTo>
                <a:cubicBezTo>
                  <a:pt x="1772923" y="2436881"/>
                  <a:pt x="1772923" y="2436881"/>
                  <a:pt x="1772923" y="2430589"/>
                </a:cubicBezTo>
                <a:cubicBezTo>
                  <a:pt x="1772923" y="2430589"/>
                  <a:pt x="1777165" y="2430589"/>
                  <a:pt x="1777165" y="2430589"/>
                </a:cubicBezTo>
                <a:cubicBezTo>
                  <a:pt x="1806853" y="2436881"/>
                  <a:pt x="1836542" y="2424298"/>
                  <a:pt x="1866231" y="2418005"/>
                </a:cubicBezTo>
                <a:cubicBezTo>
                  <a:pt x="1887437" y="2418005"/>
                  <a:pt x="1904403" y="2418005"/>
                  <a:pt x="1925609" y="2405421"/>
                </a:cubicBezTo>
                <a:cubicBezTo>
                  <a:pt x="1929850" y="2399130"/>
                  <a:pt x="1934092" y="2399130"/>
                  <a:pt x="1934092" y="2399130"/>
                </a:cubicBezTo>
                <a:cubicBezTo>
                  <a:pt x="1959539" y="2418005"/>
                  <a:pt x="1980745" y="2405421"/>
                  <a:pt x="2006192" y="2411714"/>
                </a:cubicBezTo>
                <a:cubicBezTo>
                  <a:pt x="2014675" y="2411714"/>
                  <a:pt x="2027399" y="2405421"/>
                  <a:pt x="2040123" y="2418005"/>
                </a:cubicBezTo>
                <a:cubicBezTo>
                  <a:pt x="2044364" y="2421152"/>
                  <a:pt x="2048606" y="2421152"/>
                  <a:pt x="2052317" y="2418006"/>
                </a:cubicBezTo>
                <a:lnTo>
                  <a:pt x="2057171" y="2407840"/>
                </a:lnTo>
                <a:lnTo>
                  <a:pt x="2053024" y="2406042"/>
                </a:lnTo>
                <a:cubicBezTo>
                  <a:pt x="2051434" y="2401798"/>
                  <a:pt x="2053555" y="2395736"/>
                  <a:pt x="2059917" y="2388460"/>
                </a:cubicBezTo>
                <a:lnTo>
                  <a:pt x="2062986" y="2382191"/>
                </a:lnTo>
                <a:lnTo>
                  <a:pt x="2058209" y="2383517"/>
                </a:lnTo>
                <a:cubicBezTo>
                  <a:pt x="2055824" y="2383339"/>
                  <a:pt x="2053174" y="2382153"/>
                  <a:pt x="2049994" y="2379305"/>
                </a:cubicBezTo>
                <a:cubicBezTo>
                  <a:pt x="2037274" y="2371712"/>
                  <a:pt x="2024555" y="2379305"/>
                  <a:pt x="2016074" y="2375509"/>
                </a:cubicBezTo>
                <a:cubicBezTo>
                  <a:pt x="2003354" y="2375509"/>
                  <a:pt x="1990634" y="2375509"/>
                  <a:pt x="1977915" y="2375509"/>
                </a:cubicBezTo>
                <a:cubicBezTo>
                  <a:pt x="1969434" y="2367916"/>
                  <a:pt x="1977915" y="2360323"/>
                  <a:pt x="1973674" y="2352730"/>
                </a:cubicBezTo>
                <a:cubicBezTo>
                  <a:pt x="1960955" y="2337544"/>
                  <a:pt x="1943995" y="2333748"/>
                  <a:pt x="1922794" y="2341341"/>
                </a:cubicBezTo>
                <a:cubicBezTo>
                  <a:pt x="1918555" y="2341341"/>
                  <a:pt x="1918555" y="2345137"/>
                  <a:pt x="1910074" y="2345137"/>
                </a:cubicBezTo>
                <a:cubicBezTo>
                  <a:pt x="1905834" y="2345137"/>
                  <a:pt x="1901595" y="2341341"/>
                  <a:pt x="1901595" y="2333748"/>
                </a:cubicBezTo>
                <a:cubicBezTo>
                  <a:pt x="1901595" y="2329951"/>
                  <a:pt x="1901595" y="2322358"/>
                  <a:pt x="1910074" y="2322358"/>
                </a:cubicBezTo>
                <a:cubicBezTo>
                  <a:pt x="1922794" y="2326155"/>
                  <a:pt x="1935515" y="2322358"/>
                  <a:pt x="1943995" y="2326155"/>
                </a:cubicBezTo>
                <a:cubicBezTo>
                  <a:pt x="1960955" y="2326155"/>
                  <a:pt x="1969434" y="2318562"/>
                  <a:pt x="1982155" y="2318562"/>
                </a:cubicBezTo>
                <a:cubicBezTo>
                  <a:pt x="1990634" y="2314765"/>
                  <a:pt x="1994875" y="2303376"/>
                  <a:pt x="1994875" y="2295783"/>
                </a:cubicBezTo>
                <a:lnTo>
                  <a:pt x="1996434" y="2293896"/>
                </a:lnTo>
                <a:lnTo>
                  <a:pt x="1993469" y="2285876"/>
                </a:lnTo>
                <a:cubicBezTo>
                  <a:pt x="1989228" y="2273294"/>
                  <a:pt x="1980745" y="2273294"/>
                  <a:pt x="1968022" y="2273294"/>
                </a:cubicBezTo>
                <a:cubicBezTo>
                  <a:pt x="1963780" y="2273294"/>
                  <a:pt x="1959539" y="2267001"/>
                  <a:pt x="1963780" y="2254417"/>
                </a:cubicBezTo>
                <a:cubicBezTo>
                  <a:pt x="1968022" y="2254417"/>
                  <a:pt x="1968022" y="2248126"/>
                  <a:pt x="1972263" y="2248126"/>
                </a:cubicBezTo>
                <a:cubicBezTo>
                  <a:pt x="1993469" y="2248126"/>
                  <a:pt x="2014675" y="2235542"/>
                  <a:pt x="2031640" y="2254417"/>
                </a:cubicBezTo>
                <a:cubicBezTo>
                  <a:pt x="2038002" y="2260709"/>
                  <a:pt x="2045425" y="2263855"/>
                  <a:pt x="2052317" y="2263855"/>
                </a:cubicBezTo>
                <a:lnTo>
                  <a:pt x="2066156" y="2256389"/>
                </a:lnTo>
                <a:lnTo>
                  <a:pt x="2062714" y="2250226"/>
                </a:lnTo>
                <a:cubicBezTo>
                  <a:pt x="2062714" y="2246429"/>
                  <a:pt x="2066954" y="2246429"/>
                  <a:pt x="2071194" y="2246429"/>
                </a:cubicBezTo>
                <a:lnTo>
                  <a:pt x="2077788" y="2246134"/>
                </a:lnTo>
                <a:lnTo>
                  <a:pt x="2085717" y="2237901"/>
                </a:lnTo>
                <a:cubicBezTo>
                  <a:pt x="2092079" y="2235542"/>
                  <a:pt x="2099501" y="2235542"/>
                  <a:pt x="2107983" y="2235542"/>
                </a:cubicBezTo>
                <a:lnTo>
                  <a:pt x="2119210" y="2233019"/>
                </a:lnTo>
                <a:lnTo>
                  <a:pt x="2122073" y="2231243"/>
                </a:lnTo>
                <a:lnTo>
                  <a:pt x="2125704" y="2231243"/>
                </a:lnTo>
                <a:lnTo>
                  <a:pt x="2130411" y="2223618"/>
                </a:lnTo>
                <a:lnTo>
                  <a:pt x="2113594" y="2219854"/>
                </a:lnTo>
                <a:cubicBezTo>
                  <a:pt x="2105114" y="2216057"/>
                  <a:pt x="2105114" y="2212261"/>
                  <a:pt x="2109354" y="2208464"/>
                </a:cubicBezTo>
                <a:cubicBezTo>
                  <a:pt x="2113594" y="2193279"/>
                  <a:pt x="2113594" y="2189482"/>
                  <a:pt x="2096634" y="2185686"/>
                </a:cubicBezTo>
                <a:cubicBezTo>
                  <a:pt x="2092394" y="2185686"/>
                  <a:pt x="2083914" y="2185686"/>
                  <a:pt x="2079674" y="2185686"/>
                </a:cubicBezTo>
                <a:cubicBezTo>
                  <a:pt x="2079674" y="2181889"/>
                  <a:pt x="2079674" y="2181889"/>
                  <a:pt x="2079674" y="2178093"/>
                </a:cubicBezTo>
                <a:cubicBezTo>
                  <a:pt x="2079674" y="2178093"/>
                  <a:pt x="2079674" y="2174296"/>
                  <a:pt x="2079674" y="2174296"/>
                </a:cubicBezTo>
                <a:cubicBezTo>
                  <a:pt x="2109354" y="2178093"/>
                  <a:pt x="2130554" y="2159110"/>
                  <a:pt x="2160234" y="2159110"/>
                </a:cubicBezTo>
                <a:lnTo>
                  <a:pt x="2184445" y="2154142"/>
                </a:lnTo>
                <a:lnTo>
                  <a:pt x="2184325" y="2153747"/>
                </a:lnTo>
                <a:cubicBezTo>
                  <a:pt x="2180085" y="2141163"/>
                  <a:pt x="2175844" y="2122288"/>
                  <a:pt x="2163119" y="2128581"/>
                </a:cubicBezTo>
                <a:cubicBezTo>
                  <a:pt x="2146155" y="2134872"/>
                  <a:pt x="2129189" y="2134872"/>
                  <a:pt x="2112224" y="2128581"/>
                </a:cubicBezTo>
                <a:cubicBezTo>
                  <a:pt x="2091018" y="2122288"/>
                  <a:pt x="2074053" y="2128581"/>
                  <a:pt x="2057088" y="2128581"/>
                </a:cubicBezTo>
                <a:cubicBezTo>
                  <a:pt x="2040123" y="2128581"/>
                  <a:pt x="2027399" y="2115997"/>
                  <a:pt x="2010434" y="2115997"/>
                </a:cubicBezTo>
                <a:cubicBezTo>
                  <a:pt x="2004073" y="2115997"/>
                  <a:pt x="1999831" y="2111278"/>
                  <a:pt x="1997181" y="2102626"/>
                </a:cubicBezTo>
                <a:lnTo>
                  <a:pt x="1994109" y="2072040"/>
                </a:lnTo>
                <a:lnTo>
                  <a:pt x="2204664" y="2072040"/>
                </a:lnTo>
                <a:lnTo>
                  <a:pt x="2200514" y="2070368"/>
                </a:lnTo>
                <a:cubicBezTo>
                  <a:pt x="2190974" y="2065148"/>
                  <a:pt x="2181434" y="2060402"/>
                  <a:pt x="2168713" y="2060402"/>
                </a:cubicBezTo>
                <a:cubicBezTo>
                  <a:pt x="2117834" y="2060402"/>
                  <a:pt x="2071194" y="2071792"/>
                  <a:pt x="2020314" y="2067995"/>
                </a:cubicBezTo>
                <a:cubicBezTo>
                  <a:pt x="2011835" y="2064199"/>
                  <a:pt x="1999114" y="2071792"/>
                  <a:pt x="1999114" y="2060402"/>
                </a:cubicBezTo>
                <a:cubicBezTo>
                  <a:pt x="1994875" y="2045216"/>
                  <a:pt x="2011835" y="2052809"/>
                  <a:pt x="2020314" y="2052809"/>
                </a:cubicBezTo>
                <a:cubicBezTo>
                  <a:pt x="2037274" y="2056606"/>
                  <a:pt x="2054234" y="2045216"/>
                  <a:pt x="2071194" y="2045216"/>
                </a:cubicBezTo>
                <a:cubicBezTo>
                  <a:pt x="2088154" y="2049013"/>
                  <a:pt x="2109354" y="2052809"/>
                  <a:pt x="2126314" y="2045216"/>
                </a:cubicBezTo>
                <a:cubicBezTo>
                  <a:pt x="2155993" y="2037623"/>
                  <a:pt x="2185673" y="2041420"/>
                  <a:pt x="2211114" y="2041420"/>
                </a:cubicBezTo>
                <a:cubicBezTo>
                  <a:pt x="2266233" y="2037623"/>
                  <a:pt x="2317113" y="2026234"/>
                  <a:pt x="2355273" y="1992066"/>
                </a:cubicBezTo>
                <a:cubicBezTo>
                  <a:pt x="2372233" y="1980677"/>
                  <a:pt x="2389193" y="1980677"/>
                  <a:pt x="2406153" y="1980677"/>
                </a:cubicBezTo>
                <a:cubicBezTo>
                  <a:pt x="2410393" y="1980677"/>
                  <a:pt x="2423113" y="1984473"/>
                  <a:pt x="2423113" y="1976880"/>
                </a:cubicBezTo>
                <a:cubicBezTo>
                  <a:pt x="2423113" y="1961694"/>
                  <a:pt x="2410393" y="1969287"/>
                  <a:pt x="2406153" y="1969287"/>
                </a:cubicBezTo>
                <a:cubicBezTo>
                  <a:pt x="2334073" y="1969287"/>
                  <a:pt x="2261993" y="1969287"/>
                  <a:pt x="2185673" y="1969287"/>
                </a:cubicBezTo>
                <a:cubicBezTo>
                  <a:pt x="2160234" y="1969287"/>
                  <a:pt x="2143274" y="1950305"/>
                  <a:pt x="2122073" y="1931322"/>
                </a:cubicBezTo>
                <a:cubicBezTo>
                  <a:pt x="2122073" y="1931322"/>
                  <a:pt x="2122073" y="1927526"/>
                  <a:pt x="2122073" y="1923730"/>
                </a:cubicBezTo>
                <a:cubicBezTo>
                  <a:pt x="2130554" y="1912340"/>
                  <a:pt x="2134794" y="1904747"/>
                  <a:pt x="2139033" y="1893358"/>
                </a:cubicBezTo>
                <a:lnTo>
                  <a:pt x="2142127" y="1887264"/>
                </a:lnTo>
                <a:lnTo>
                  <a:pt x="2048099" y="1887264"/>
                </a:lnTo>
                <a:cubicBezTo>
                  <a:pt x="2039616" y="1887264"/>
                  <a:pt x="2031135" y="1883411"/>
                  <a:pt x="2022652" y="1879557"/>
                </a:cubicBezTo>
                <a:cubicBezTo>
                  <a:pt x="2018410" y="1879557"/>
                  <a:pt x="2014169" y="1887264"/>
                  <a:pt x="2005686" y="1887264"/>
                </a:cubicBezTo>
                <a:cubicBezTo>
                  <a:pt x="1980239" y="1887264"/>
                  <a:pt x="1954791" y="1883411"/>
                  <a:pt x="1933585" y="1875704"/>
                </a:cubicBezTo>
                <a:cubicBezTo>
                  <a:pt x="1925102" y="1875704"/>
                  <a:pt x="1912379" y="1871850"/>
                  <a:pt x="1903896" y="1875704"/>
                </a:cubicBezTo>
                <a:cubicBezTo>
                  <a:pt x="1891172" y="1883411"/>
                  <a:pt x="1874208" y="1879557"/>
                  <a:pt x="1861483" y="1879557"/>
                </a:cubicBezTo>
                <a:cubicBezTo>
                  <a:pt x="1848760" y="1879557"/>
                  <a:pt x="1831796" y="1887264"/>
                  <a:pt x="1819071" y="1875704"/>
                </a:cubicBezTo>
                <a:cubicBezTo>
                  <a:pt x="1810589" y="1867997"/>
                  <a:pt x="1806347" y="1879557"/>
                  <a:pt x="1797864" y="1879557"/>
                </a:cubicBezTo>
                <a:cubicBezTo>
                  <a:pt x="1746969" y="1879557"/>
                  <a:pt x="1691833" y="1879557"/>
                  <a:pt x="1636697" y="1879557"/>
                </a:cubicBezTo>
                <a:cubicBezTo>
                  <a:pt x="1602767" y="1867997"/>
                  <a:pt x="1568836" y="1875704"/>
                  <a:pt x="1534906" y="1875704"/>
                </a:cubicBezTo>
                <a:cubicBezTo>
                  <a:pt x="1526423" y="1875704"/>
                  <a:pt x="1517942" y="1871850"/>
                  <a:pt x="1513700" y="1864144"/>
                </a:cubicBezTo>
                <a:cubicBezTo>
                  <a:pt x="1526423" y="1860290"/>
                  <a:pt x="1539148" y="1856437"/>
                  <a:pt x="1551872" y="1856437"/>
                </a:cubicBezTo>
                <a:cubicBezTo>
                  <a:pt x="1568836" y="1856437"/>
                  <a:pt x="1585802" y="1856437"/>
                  <a:pt x="1602767" y="1856437"/>
                </a:cubicBezTo>
                <a:cubicBezTo>
                  <a:pt x="1611250" y="1856437"/>
                  <a:pt x="1628214" y="1856437"/>
                  <a:pt x="1623973" y="1841023"/>
                </a:cubicBezTo>
                <a:cubicBezTo>
                  <a:pt x="1623973" y="1833316"/>
                  <a:pt x="1632456" y="1833316"/>
                  <a:pt x="1636697" y="1833316"/>
                </a:cubicBezTo>
                <a:cubicBezTo>
                  <a:pt x="1662144" y="1833316"/>
                  <a:pt x="1687592" y="1833316"/>
                  <a:pt x="1713039" y="1833316"/>
                </a:cubicBezTo>
                <a:cubicBezTo>
                  <a:pt x="1717281" y="1833316"/>
                  <a:pt x="1721522" y="1833316"/>
                  <a:pt x="1725763" y="1833316"/>
                </a:cubicBezTo>
                <a:cubicBezTo>
                  <a:pt x="1730005" y="1833316"/>
                  <a:pt x="1730005" y="1829463"/>
                  <a:pt x="1730005" y="1825609"/>
                </a:cubicBezTo>
                <a:cubicBezTo>
                  <a:pt x="1730005" y="1825609"/>
                  <a:pt x="1730005" y="1825609"/>
                  <a:pt x="1730005" y="1821756"/>
                </a:cubicBezTo>
                <a:cubicBezTo>
                  <a:pt x="1730005" y="1821756"/>
                  <a:pt x="1725763" y="1821756"/>
                  <a:pt x="1725763" y="1821756"/>
                </a:cubicBezTo>
                <a:cubicBezTo>
                  <a:pt x="1696075" y="1825609"/>
                  <a:pt x="1666386" y="1817903"/>
                  <a:pt x="1636697" y="1814049"/>
                </a:cubicBezTo>
                <a:cubicBezTo>
                  <a:pt x="1615491" y="1814049"/>
                  <a:pt x="1598525" y="1814049"/>
                  <a:pt x="1577319" y="1806342"/>
                </a:cubicBezTo>
                <a:cubicBezTo>
                  <a:pt x="1573078" y="1802489"/>
                  <a:pt x="1568836" y="1802489"/>
                  <a:pt x="1568836" y="1802489"/>
                </a:cubicBezTo>
                <a:cubicBezTo>
                  <a:pt x="1543389" y="1814049"/>
                  <a:pt x="1522183" y="1806342"/>
                  <a:pt x="1496736" y="1810196"/>
                </a:cubicBezTo>
                <a:cubicBezTo>
                  <a:pt x="1488253" y="1810196"/>
                  <a:pt x="1475529" y="1806342"/>
                  <a:pt x="1462805" y="1814049"/>
                </a:cubicBezTo>
                <a:cubicBezTo>
                  <a:pt x="1454323" y="1817903"/>
                  <a:pt x="1445840" y="1814049"/>
                  <a:pt x="1441598" y="1802489"/>
                </a:cubicBezTo>
                <a:cubicBezTo>
                  <a:pt x="1433117" y="1787075"/>
                  <a:pt x="1433117" y="1783222"/>
                  <a:pt x="1450081" y="1779368"/>
                </a:cubicBezTo>
                <a:cubicBezTo>
                  <a:pt x="1467046" y="1775515"/>
                  <a:pt x="1471288" y="1763955"/>
                  <a:pt x="1488253" y="1767808"/>
                </a:cubicBezTo>
                <a:cubicBezTo>
                  <a:pt x="1500977" y="1771662"/>
                  <a:pt x="1513700" y="1767808"/>
                  <a:pt x="1526423" y="1767808"/>
                </a:cubicBezTo>
                <a:cubicBezTo>
                  <a:pt x="1530665" y="1767808"/>
                  <a:pt x="1534906" y="1767808"/>
                  <a:pt x="1543389" y="1763955"/>
                </a:cubicBezTo>
                <a:cubicBezTo>
                  <a:pt x="1526423" y="1763955"/>
                  <a:pt x="1513700" y="1760101"/>
                  <a:pt x="1500977" y="1760101"/>
                </a:cubicBezTo>
                <a:cubicBezTo>
                  <a:pt x="1500977" y="1752394"/>
                  <a:pt x="1496736" y="1744688"/>
                  <a:pt x="1509459" y="1733127"/>
                </a:cubicBezTo>
                <a:cubicBezTo>
                  <a:pt x="1513700" y="1725421"/>
                  <a:pt x="1522183" y="1725421"/>
                  <a:pt x="1534906" y="1725421"/>
                </a:cubicBezTo>
                <a:cubicBezTo>
                  <a:pt x="1539148" y="1725421"/>
                  <a:pt x="1543389" y="1721567"/>
                  <a:pt x="1539148" y="1713860"/>
                </a:cubicBezTo>
                <a:cubicBezTo>
                  <a:pt x="1534906" y="1713860"/>
                  <a:pt x="1534906" y="1710007"/>
                  <a:pt x="1530665" y="1710007"/>
                </a:cubicBezTo>
                <a:cubicBezTo>
                  <a:pt x="1509459" y="1710007"/>
                  <a:pt x="1488253" y="1702300"/>
                  <a:pt x="1471288" y="1713860"/>
                </a:cubicBezTo>
                <a:cubicBezTo>
                  <a:pt x="1458564" y="1721567"/>
                  <a:pt x="1441598" y="1721567"/>
                  <a:pt x="1433117" y="1713860"/>
                </a:cubicBezTo>
                <a:cubicBezTo>
                  <a:pt x="1424634" y="1702300"/>
                  <a:pt x="1411910" y="1702300"/>
                  <a:pt x="1394945" y="1702300"/>
                </a:cubicBezTo>
                <a:cubicBezTo>
                  <a:pt x="1382222" y="1702300"/>
                  <a:pt x="1369498" y="1702300"/>
                  <a:pt x="1369498" y="1683033"/>
                </a:cubicBezTo>
                <a:cubicBezTo>
                  <a:pt x="1369498" y="1675326"/>
                  <a:pt x="1356773" y="1675326"/>
                  <a:pt x="1348290" y="1671472"/>
                </a:cubicBezTo>
                <a:cubicBezTo>
                  <a:pt x="1339809" y="1671472"/>
                  <a:pt x="1331326" y="1671472"/>
                  <a:pt x="1327084" y="1671472"/>
                </a:cubicBezTo>
                <a:cubicBezTo>
                  <a:pt x="1310120" y="1671472"/>
                  <a:pt x="1305879" y="1663766"/>
                  <a:pt x="1318603" y="1652205"/>
                </a:cubicBezTo>
                <a:lnTo>
                  <a:pt x="1323701" y="1643934"/>
                </a:lnTo>
                <a:lnTo>
                  <a:pt x="1379040" y="1643934"/>
                </a:lnTo>
                <a:lnTo>
                  <a:pt x="1399446" y="1636359"/>
                </a:lnTo>
                <a:lnTo>
                  <a:pt x="1406694" y="1636000"/>
                </a:lnTo>
                <a:lnTo>
                  <a:pt x="1411379" y="1639211"/>
                </a:lnTo>
                <a:cubicBezTo>
                  <a:pt x="1414030" y="1641572"/>
                  <a:pt x="1417211" y="1643934"/>
                  <a:pt x="1421453" y="1643934"/>
                </a:cubicBezTo>
                <a:cubicBezTo>
                  <a:pt x="1446900" y="1643934"/>
                  <a:pt x="1472347" y="1639211"/>
                  <a:pt x="1493553" y="1629764"/>
                </a:cubicBezTo>
                <a:cubicBezTo>
                  <a:pt x="1502036" y="1629764"/>
                  <a:pt x="1514759" y="1625040"/>
                  <a:pt x="1523242" y="1629764"/>
                </a:cubicBezTo>
                <a:cubicBezTo>
                  <a:pt x="1535967" y="1639211"/>
                  <a:pt x="1552931" y="1634487"/>
                  <a:pt x="1565655" y="1634487"/>
                </a:cubicBezTo>
                <a:cubicBezTo>
                  <a:pt x="1578379" y="1634487"/>
                  <a:pt x="1595343" y="1643934"/>
                  <a:pt x="1608067" y="1629764"/>
                </a:cubicBezTo>
                <a:cubicBezTo>
                  <a:pt x="1616550" y="1620317"/>
                  <a:pt x="1620792" y="1634487"/>
                  <a:pt x="1629274" y="1634487"/>
                </a:cubicBezTo>
                <a:cubicBezTo>
                  <a:pt x="1680169" y="1634487"/>
                  <a:pt x="1735305" y="1634487"/>
                  <a:pt x="1790442" y="1634487"/>
                </a:cubicBezTo>
                <a:cubicBezTo>
                  <a:pt x="1824372" y="1620317"/>
                  <a:pt x="1858302" y="1629764"/>
                  <a:pt x="1892232" y="1629764"/>
                </a:cubicBezTo>
                <a:cubicBezTo>
                  <a:pt x="1900715" y="1629764"/>
                  <a:pt x="1909197" y="1625040"/>
                  <a:pt x="1913438" y="1615594"/>
                </a:cubicBezTo>
                <a:cubicBezTo>
                  <a:pt x="1900715" y="1610870"/>
                  <a:pt x="1887991" y="1606147"/>
                  <a:pt x="1875267" y="1606147"/>
                </a:cubicBezTo>
                <a:cubicBezTo>
                  <a:pt x="1858302" y="1606147"/>
                  <a:pt x="1841337" y="1606147"/>
                  <a:pt x="1824372" y="1606147"/>
                </a:cubicBezTo>
                <a:cubicBezTo>
                  <a:pt x="1815889" y="1606147"/>
                  <a:pt x="1798925" y="1606147"/>
                  <a:pt x="1803166" y="1587254"/>
                </a:cubicBezTo>
                <a:cubicBezTo>
                  <a:pt x="1803166" y="1577807"/>
                  <a:pt x="1794683" y="1577807"/>
                  <a:pt x="1790442" y="1577807"/>
                </a:cubicBezTo>
                <a:cubicBezTo>
                  <a:pt x="1764994" y="1577807"/>
                  <a:pt x="1739547" y="1577807"/>
                  <a:pt x="1714100" y="1577807"/>
                </a:cubicBezTo>
                <a:cubicBezTo>
                  <a:pt x="1709858" y="1577807"/>
                  <a:pt x="1705617" y="1577807"/>
                  <a:pt x="1701375" y="1577807"/>
                </a:cubicBezTo>
                <a:cubicBezTo>
                  <a:pt x="1697134" y="1577807"/>
                  <a:pt x="1697134" y="1573084"/>
                  <a:pt x="1697134" y="1568360"/>
                </a:cubicBezTo>
                <a:cubicBezTo>
                  <a:pt x="1697134" y="1568360"/>
                  <a:pt x="1697134" y="1568360"/>
                  <a:pt x="1697134" y="1563637"/>
                </a:cubicBezTo>
                <a:cubicBezTo>
                  <a:pt x="1697134" y="1563637"/>
                  <a:pt x="1701375" y="1563637"/>
                  <a:pt x="1701375" y="1563637"/>
                </a:cubicBezTo>
                <a:cubicBezTo>
                  <a:pt x="1731064" y="1568360"/>
                  <a:pt x="1760753" y="1558914"/>
                  <a:pt x="1790442" y="1554191"/>
                </a:cubicBezTo>
                <a:cubicBezTo>
                  <a:pt x="1811648" y="1554191"/>
                  <a:pt x="1828613" y="1554191"/>
                  <a:pt x="1849819" y="1544744"/>
                </a:cubicBezTo>
                <a:cubicBezTo>
                  <a:pt x="1854061" y="1540021"/>
                  <a:pt x="1858302" y="1540021"/>
                  <a:pt x="1858302" y="1540021"/>
                </a:cubicBezTo>
                <a:cubicBezTo>
                  <a:pt x="1883750" y="1554191"/>
                  <a:pt x="1904956" y="1544744"/>
                  <a:pt x="1930403" y="1549467"/>
                </a:cubicBezTo>
                <a:cubicBezTo>
                  <a:pt x="1938886" y="1549467"/>
                  <a:pt x="1951610" y="1544744"/>
                  <a:pt x="1964333" y="1554191"/>
                </a:cubicBezTo>
                <a:cubicBezTo>
                  <a:pt x="1972816" y="1558914"/>
                  <a:pt x="1981299" y="1554191"/>
                  <a:pt x="1985540" y="1540021"/>
                </a:cubicBezTo>
                <a:cubicBezTo>
                  <a:pt x="1994022" y="1521127"/>
                  <a:pt x="1994022" y="1516404"/>
                  <a:pt x="1977057" y="1511680"/>
                </a:cubicBezTo>
                <a:cubicBezTo>
                  <a:pt x="1960093" y="1506957"/>
                  <a:pt x="1955850" y="1492788"/>
                  <a:pt x="1938886" y="1497511"/>
                </a:cubicBezTo>
                <a:cubicBezTo>
                  <a:pt x="1926162" y="1502234"/>
                  <a:pt x="1913438" y="1497511"/>
                  <a:pt x="1900715" y="1497511"/>
                </a:cubicBezTo>
                <a:cubicBezTo>
                  <a:pt x="1896474" y="1497511"/>
                  <a:pt x="1892232" y="1497511"/>
                  <a:pt x="1883750" y="1492788"/>
                </a:cubicBezTo>
                <a:cubicBezTo>
                  <a:pt x="1900715" y="1492788"/>
                  <a:pt x="1913438" y="1488064"/>
                  <a:pt x="1926162" y="1488064"/>
                </a:cubicBezTo>
                <a:cubicBezTo>
                  <a:pt x="1926162" y="1478617"/>
                  <a:pt x="1930403" y="1469171"/>
                  <a:pt x="1917680" y="1455000"/>
                </a:cubicBezTo>
                <a:cubicBezTo>
                  <a:pt x="1913438" y="1445555"/>
                  <a:pt x="1904956" y="1445555"/>
                  <a:pt x="1892232" y="1445555"/>
                </a:cubicBezTo>
                <a:cubicBezTo>
                  <a:pt x="1887991" y="1445555"/>
                  <a:pt x="1883750" y="1440831"/>
                  <a:pt x="1887991" y="1431384"/>
                </a:cubicBezTo>
                <a:cubicBezTo>
                  <a:pt x="1892232" y="1431384"/>
                  <a:pt x="1892232" y="1426661"/>
                  <a:pt x="1896474" y="1426661"/>
                </a:cubicBezTo>
                <a:cubicBezTo>
                  <a:pt x="1917680" y="1426661"/>
                  <a:pt x="1938886" y="1417214"/>
                  <a:pt x="1955850" y="1431384"/>
                </a:cubicBezTo>
                <a:cubicBezTo>
                  <a:pt x="1968575" y="1440831"/>
                  <a:pt x="1985540" y="1440831"/>
                  <a:pt x="1994022" y="1431384"/>
                </a:cubicBezTo>
                <a:cubicBezTo>
                  <a:pt x="2002505" y="1417214"/>
                  <a:pt x="2015229" y="1417214"/>
                  <a:pt x="2032194" y="1417214"/>
                </a:cubicBezTo>
                <a:cubicBezTo>
                  <a:pt x="2044917" y="1417214"/>
                  <a:pt x="2057641" y="1417214"/>
                  <a:pt x="2057641" y="1393598"/>
                </a:cubicBezTo>
                <a:cubicBezTo>
                  <a:pt x="2057641" y="1384151"/>
                  <a:pt x="2070365" y="1384151"/>
                  <a:pt x="2078848" y="1379427"/>
                </a:cubicBezTo>
                <a:cubicBezTo>
                  <a:pt x="2087330" y="1379427"/>
                  <a:pt x="2095813" y="1379427"/>
                  <a:pt x="2100054" y="1379427"/>
                </a:cubicBezTo>
                <a:cubicBezTo>
                  <a:pt x="2117019" y="1379427"/>
                  <a:pt x="2121260" y="1369981"/>
                  <a:pt x="2108536" y="1355810"/>
                </a:cubicBezTo>
                <a:cubicBezTo>
                  <a:pt x="2104296" y="1346363"/>
                  <a:pt x="2100054" y="1332194"/>
                  <a:pt x="2087330" y="1336918"/>
                </a:cubicBezTo>
                <a:cubicBezTo>
                  <a:pt x="2070365" y="1341641"/>
                  <a:pt x="2053400" y="1341641"/>
                  <a:pt x="2036435" y="1336918"/>
                </a:cubicBezTo>
                <a:cubicBezTo>
                  <a:pt x="2015229" y="1332194"/>
                  <a:pt x="1998263" y="1336918"/>
                  <a:pt x="1981299" y="1336918"/>
                </a:cubicBezTo>
                <a:cubicBezTo>
                  <a:pt x="1964333" y="1336918"/>
                  <a:pt x="1951610" y="1327471"/>
                  <a:pt x="1934644" y="1327471"/>
                </a:cubicBezTo>
                <a:cubicBezTo>
                  <a:pt x="1921921" y="1327471"/>
                  <a:pt x="1917680" y="1313301"/>
                  <a:pt x="1917680" y="1289684"/>
                </a:cubicBezTo>
                <a:cubicBezTo>
                  <a:pt x="1921921" y="1280238"/>
                  <a:pt x="1904956" y="1261344"/>
                  <a:pt x="1896474" y="1266067"/>
                </a:cubicBezTo>
                <a:cubicBezTo>
                  <a:pt x="1879508" y="1266067"/>
                  <a:pt x="1866784" y="1256621"/>
                  <a:pt x="1849819" y="1270791"/>
                </a:cubicBezTo>
                <a:cubicBezTo>
                  <a:pt x="1841337" y="1275514"/>
                  <a:pt x="1828613" y="1270791"/>
                  <a:pt x="1828613" y="1261344"/>
                </a:cubicBezTo>
                <a:cubicBezTo>
                  <a:pt x="1828613" y="1242451"/>
                  <a:pt x="1820131" y="1247174"/>
                  <a:pt x="1811648" y="1251897"/>
                </a:cubicBezTo>
                <a:cubicBezTo>
                  <a:pt x="1786200" y="1256621"/>
                  <a:pt x="1786200" y="1256621"/>
                  <a:pt x="1760753" y="1251897"/>
                </a:cubicBezTo>
                <a:lnTo>
                  <a:pt x="1721818" y="1244670"/>
                </a:lnTo>
                <a:lnTo>
                  <a:pt x="1734809" y="1242703"/>
                </a:lnTo>
                <a:cubicBezTo>
                  <a:pt x="1743291" y="1240777"/>
                  <a:pt x="1751774" y="1238850"/>
                  <a:pt x="1760256" y="1238850"/>
                </a:cubicBezTo>
                <a:cubicBezTo>
                  <a:pt x="1768739" y="1238850"/>
                  <a:pt x="1772980" y="1238850"/>
                  <a:pt x="1781462" y="1234997"/>
                </a:cubicBezTo>
                <a:cubicBezTo>
                  <a:pt x="1789945" y="1231143"/>
                  <a:pt x="1798428" y="1234997"/>
                  <a:pt x="1811151" y="1234997"/>
                </a:cubicBezTo>
                <a:cubicBezTo>
                  <a:pt x="1819634" y="1234997"/>
                  <a:pt x="1828115" y="1227289"/>
                  <a:pt x="1840840" y="1227289"/>
                </a:cubicBezTo>
                <a:cubicBezTo>
                  <a:pt x="1845081" y="1227289"/>
                  <a:pt x="1849323" y="1231143"/>
                  <a:pt x="1857805" y="1234997"/>
                </a:cubicBezTo>
                <a:cubicBezTo>
                  <a:pt x="1866287" y="1234997"/>
                  <a:pt x="1862047" y="1223437"/>
                  <a:pt x="1866287" y="1223437"/>
                </a:cubicBezTo>
                <a:cubicBezTo>
                  <a:pt x="1870528" y="1223437"/>
                  <a:pt x="1870528" y="1223437"/>
                  <a:pt x="1874770" y="1223437"/>
                </a:cubicBezTo>
                <a:cubicBezTo>
                  <a:pt x="1895976" y="1223437"/>
                  <a:pt x="1921423" y="1219583"/>
                  <a:pt x="1942630" y="1215730"/>
                </a:cubicBezTo>
                <a:cubicBezTo>
                  <a:pt x="1959595" y="1215730"/>
                  <a:pt x="1976561" y="1211876"/>
                  <a:pt x="1993525" y="1208023"/>
                </a:cubicBezTo>
                <a:cubicBezTo>
                  <a:pt x="2018973" y="1204169"/>
                  <a:pt x="2018973" y="1204169"/>
                  <a:pt x="2044420" y="1208023"/>
                </a:cubicBezTo>
                <a:cubicBezTo>
                  <a:pt x="2052903" y="1211876"/>
                  <a:pt x="2061386" y="1215730"/>
                  <a:pt x="2061386" y="1200316"/>
                </a:cubicBezTo>
                <a:cubicBezTo>
                  <a:pt x="2061386" y="1192609"/>
                  <a:pt x="2074109" y="1188756"/>
                  <a:pt x="2082592" y="1192609"/>
                </a:cubicBezTo>
                <a:cubicBezTo>
                  <a:pt x="2099556" y="1204169"/>
                  <a:pt x="2112281" y="1196463"/>
                  <a:pt x="2129246" y="1196463"/>
                </a:cubicBezTo>
                <a:cubicBezTo>
                  <a:pt x="2137728" y="1200316"/>
                  <a:pt x="2154694" y="1184902"/>
                  <a:pt x="2150452" y="1177196"/>
                </a:cubicBezTo>
                <a:cubicBezTo>
                  <a:pt x="2150452" y="1157928"/>
                  <a:pt x="2154694" y="1146368"/>
                  <a:pt x="2167417" y="1146368"/>
                </a:cubicBezTo>
                <a:cubicBezTo>
                  <a:pt x="2184382" y="1146368"/>
                  <a:pt x="2197106" y="1138661"/>
                  <a:pt x="2214071" y="1138661"/>
                </a:cubicBezTo>
                <a:cubicBezTo>
                  <a:pt x="2231036" y="1138661"/>
                  <a:pt x="2248002" y="1142515"/>
                  <a:pt x="2269207" y="1138661"/>
                </a:cubicBezTo>
                <a:cubicBezTo>
                  <a:pt x="2286172" y="1134808"/>
                  <a:pt x="2303138" y="1134808"/>
                  <a:pt x="2320102" y="1138661"/>
                </a:cubicBezTo>
                <a:cubicBezTo>
                  <a:pt x="2332827" y="1142515"/>
                  <a:pt x="2337068" y="1130955"/>
                  <a:pt x="2341308" y="1123248"/>
                </a:cubicBezTo>
                <a:cubicBezTo>
                  <a:pt x="2354033" y="1111687"/>
                  <a:pt x="2349791" y="1103981"/>
                  <a:pt x="2332827" y="1103981"/>
                </a:cubicBezTo>
                <a:cubicBezTo>
                  <a:pt x="2328585" y="1103981"/>
                  <a:pt x="2320102" y="1103981"/>
                  <a:pt x="2311621" y="1103981"/>
                </a:cubicBezTo>
                <a:cubicBezTo>
                  <a:pt x="2303138" y="1100127"/>
                  <a:pt x="2290413" y="1100127"/>
                  <a:pt x="2290413" y="1092420"/>
                </a:cubicBezTo>
                <a:cubicBezTo>
                  <a:pt x="2290413" y="1073153"/>
                  <a:pt x="2277689" y="1073153"/>
                  <a:pt x="2264966" y="1073153"/>
                </a:cubicBezTo>
                <a:cubicBezTo>
                  <a:pt x="2248002" y="1073153"/>
                  <a:pt x="2235277" y="1073153"/>
                  <a:pt x="2226794" y="1061593"/>
                </a:cubicBezTo>
                <a:cubicBezTo>
                  <a:pt x="2218313" y="1053886"/>
                  <a:pt x="2201347" y="1053886"/>
                  <a:pt x="2188623" y="1061593"/>
                </a:cubicBezTo>
                <a:cubicBezTo>
                  <a:pt x="2171658" y="1073153"/>
                  <a:pt x="2150452" y="1065445"/>
                  <a:pt x="2129246" y="1065445"/>
                </a:cubicBezTo>
                <a:cubicBezTo>
                  <a:pt x="2125005" y="1065445"/>
                  <a:pt x="2125005" y="1061593"/>
                  <a:pt x="2120763" y="1061593"/>
                </a:cubicBezTo>
                <a:cubicBezTo>
                  <a:pt x="2116522" y="1053886"/>
                  <a:pt x="2120763" y="1050032"/>
                  <a:pt x="2125005" y="1050032"/>
                </a:cubicBezTo>
                <a:cubicBezTo>
                  <a:pt x="2137728" y="1050032"/>
                  <a:pt x="2146211" y="1050032"/>
                  <a:pt x="2150452" y="1042326"/>
                </a:cubicBezTo>
                <a:cubicBezTo>
                  <a:pt x="2163175" y="1030765"/>
                  <a:pt x="2158934" y="1023059"/>
                  <a:pt x="2158934" y="1015352"/>
                </a:cubicBezTo>
                <a:cubicBezTo>
                  <a:pt x="2146211" y="1015352"/>
                  <a:pt x="2133488" y="1011498"/>
                  <a:pt x="2116522" y="1011498"/>
                </a:cubicBezTo>
                <a:cubicBezTo>
                  <a:pt x="2125005" y="1007645"/>
                  <a:pt x="2129246" y="1007645"/>
                  <a:pt x="2133488" y="1007645"/>
                </a:cubicBezTo>
                <a:cubicBezTo>
                  <a:pt x="2146211" y="1007645"/>
                  <a:pt x="2158934" y="1003791"/>
                  <a:pt x="2171658" y="1007645"/>
                </a:cubicBezTo>
                <a:cubicBezTo>
                  <a:pt x="2188623" y="1011498"/>
                  <a:pt x="2192865" y="999938"/>
                  <a:pt x="2209830" y="996085"/>
                </a:cubicBezTo>
                <a:cubicBezTo>
                  <a:pt x="2226794" y="992231"/>
                  <a:pt x="2226794" y="988378"/>
                  <a:pt x="2218313" y="972964"/>
                </a:cubicBezTo>
                <a:cubicBezTo>
                  <a:pt x="2214071" y="961404"/>
                  <a:pt x="2205588" y="957550"/>
                  <a:pt x="2197106" y="961404"/>
                </a:cubicBezTo>
                <a:cubicBezTo>
                  <a:pt x="2184382" y="969111"/>
                  <a:pt x="2171658" y="965257"/>
                  <a:pt x="2163175" y="965257"/>
                </a:cubicBezTo>
                <a:cubicBezTo>
                  <a:pt x="2137728" y="969111"/>
                  <a:pt x="2116522" y="961404"/>
                  <a:pt x="2091075" y="972964"/>
                </a:cubicBezTo>
                <a:cubicBezTo>
                  <a:pt x="2091075" y="972964"/>
                  <a:pt x="2086833" y="972964"/>
                  <a:pt x="2082592" y="969111"/>
                </a:cubicBezTo>
                <a:cubicBezTo>
                  <a:pt x="2061386" y="961404"/>
                  <a:pt x="2044420" y="961404"/>
                  <a:pt x="2023214" y="961404"/>
                </a:cubicBezTo>
                <a:cubicBezTo>
                  <a:pt x="1993525" y="957550"/>
                  <a:pt x="1963836" y="949844"/>
                  <a:pt x="1934148" y="953697"/>
                </a:cubicBezTo>
                <a:cubicBezTo>
                  <a:pt x="1934148" y="953697"/>
                  <a:pt x="1929906" y="953697"/>
                  <a:pt x="1929906" y="953697"/>
                </a:cubicBezTo>
                <a:cubicBezTo>
                  <a:pt x="1929906" y="949844"/>
                  <a:pt x="1929906" y="949844"/>
                  <a:pt x="1929906" y="949844"/>
                </a:cubicBezTo>
                <a:cubicBezTo>
                  <a:pt x="1929906" y="945990"/>
                  <a:pt x="1929906" y="942137"/>
                  <a:pt x="1934148" y="942137"/>
                </a:cubicBezTo>
                <a:cubicBezTo>
                  <a:pt x="1938389" y="942137"/>
                  <a:pt x="1942630" y="942137"/>
                  <a:pt x="1946872" y="942137"/>
                </a:cubicBezTo>
                <a:cubicBezTo>
                  <a:pt x="1972319" y="942137"/>
                  <a:pt x="1997767" y="942137"/>
                  <a:pt x="2023214" y="942137"/>
                </a:cubicBezTo>
                <a:cubicBezTo>
                  <a:pt x="2027455" y="942137"/>
                  <a:pt x="2035938" y="942137"/>
                  <a:pt x="2035938" y="934430"/>
                </a:cubicBezTo>
                <a:cubicBezTo>
                  <a:pt x="2031697" y="919016"/>
                  <a:pt x="2048661" y="919016"/>
                  <a:pt x="2057144" y="919016"/>
                </a:cubicBezTo>
                <a:cubicBezTo>
                  <a:pt x="2074109" y="919016"/>
                  <a:pt x="2091075" y="919016"/>
                  <a:pt x="2108039" y="919016"/>
                </a:cubicBezTo>
                <a:cubicBezTo>
                  <a:pt x="2120763" y="919016"/>
                  <a:pt x="2133488" y="915163"/>
                  <a:pt x="2146211" y="911309"/>
                </a:cubicBezTo>
                <a:cubicBezTo>
                  <a:pt x="2141969" y="903603"/>
                  <a:pt x="2133488" y="899749"/>
                  <a:pt x="2125005" y="899749"/>
                </a:cubicBezTo>
                <a:cubicBezTo>
                  <a:pt x="2091075" y="899749"/>
                  <a:pt x="2057144" y="907456"/>
                  <a:pt x="2023214" y="895896"/>
                </a:cubicBezTo>
                <a:lnTo>
                  <a:pt x="1996126" y="895896"/>
                </a:lnTo>
                <a:lnTo>
                  <a:pt x="2045854" y="894979"/>
                </a:lnTo>
                <a:cubicBezTo>
                  <a:pt x="2063873" y="894281"/>
                  <a:pt x="2081894" y="893723"/>
                  <a:pt x="2098853" y="894840"/>
                </a:cubicBezTo>
                <a:cubicBezTo>
                  <a:pt x="2141252" y="897072"/>
                  <a:pt x="2187892" y="894840"/>
                  <a:pt x="2230293" y="901537"/>
                </a:cubicBezTo>
                <a:cubicBezTo>
                  <a:pt x="2238772" y="902654"/>
                  <a:pt x="2247252" y="901537"/>
                  <a:pt x="2255732" y="902654"/>
                </a:cubicBezTo>
                <a:cubicBezTo>
                  <a:pt x="2268452" y="902654"/>
                  <a:pt x="2272692" y="899305"/>
                  <a:pt x="2276933" y="897072"/>
                </a:cubicBezTo>
                <a:cubicBezTo>
                  <a:pt x="2281172" y="897072"/>
                  <a:pt x="2272692" y="894840"/>
                  <a:pt x="2264213" y="894840"/>
                </a:cubicBezTo>
                <a:cubicBezTo>
                  <a:pt x="2255732" y="894840"/>
                  <a:pt x="2255732" y="892607"/>
                  <a:pt x="2259971" y="891491"/>
                </a:cubicBezTo>
                <a:cubicBezTo>
                  <a:pt x="2259971" y="890374"/>
                  <a:pt x="2268452" y="890374"/>
                  <a:pt x="2272692" y="890374"/>
                </a:cubicBezTo>
                <a:cubicBezTo>
                  <a:pt x="2293892" y="893723"/>
                  <a:pt x="2319331" y="892607"/>
                  <a:pt x="2332052" y="899305"/>
                </a:cubicBezTo>
                <a:cubicBezTo>
                  <a:pt x="2349012" y="900421"/>
                  <a:pt x="2357493" y="903770"/>
                  <a:pt x="2374451" y="903770"/>
                </a:cubicBezTo>
                <a:cubicBezTo>
                  <a:pt x="2387171" y="903770"/>
                  <a:pt x="2399891" y="904886"/>
                  <a:pt x="2408372" y="900421"/>
                </a:cubicBezTo>
                <a:cubicBezTo>
                  <a:pt x="2412611" y="897072"/>
                  <a:pt x="2429572" y="897072"/>
                  <a:pt x="2438051" y="894840"/>
                </a:cubicBezTo>
                <a:cubicBezTo>
                  <a:pt x="2446531" y="893723"/>
                  <a:pt x="2450771" y="897072"/>
                  <a:pt x="2463491" y="897072"/>
                </a:cubicBezTo>
                <a:cubicBezTo>
                  <a:pt x="2467731" y="897072"/>
                  <a:pt x="2467731" y="899305"/>
                  <a:pt x="2463491" y="899305"/>
                </a:cubicBezTo>
                <a:cubicBezTo>
                  <a:pt x="2455011" y="900421"/>
                  <a:pt x="2450771" y="901537"/>
                  <a:pt x="2442292" y="902654"/>
                </a:cubicBezTo>
                <a:cubicBezTo>
                  <a:pt x="2438051" y="902654"/>
                  <a:pt x="2433811" y="902654"/>
                  <a:pt x="2433811" y="904886"/>
                </a:cubicBezTo>
                <a:cubicBezTo>
                  <a:pt x="2433811" y="906003"/>
                  <a:pt x="2442292" y="906003"/>
                  <a:pt x="2446531" y="906003"/>
                </a:cubicBezTo>
                <a:cubicBezTo>
                  <a:pt x="2493171" y="906003"/>
                  <a:pt x="2544051" y="907119"/>
                  <a:pt x="2590691" y="906003"/>
                </a:cubicBezTo>
                <a:cubicBezTo>
                  <a:pt x="2641571" y="903770"/>
                  <a:pt x="2692450" y="904886"/>
                  <a:pt x="2743330" y="903770"/>
                </a:cubicBezTo>
                <a:cubicBezTo>
                  <a:pt x="2751810" y="903770"/>
                  <a:pt x="2756050" y="904886"/>
                  <a:pt x="2760290" y="902654"/>
                </a:cubicBezTo>
                <a:cubicBezTo>
                  <a:pt x="2760290" y="900421"/>
                  <a:pt x="2751810" y="898188"/>
                  <a:pt x="2747570" y="898188"/>
                </a:cubicBezTo>
                <a:cubicBezTo>
                  <a:pt x="2734850" y="898188"/>
                  <a:pt x="2722131" y="897072"/>
                  <a:pt x="2709410" y="899305"/>
                </a:cubicBezTo>
                <a:cubicBezTo>
                  <a:pt x="2688211" y="901537"/>
                  <a:pt x="2662770" y="899305"/>
                  <a:pt x="2641571" y="900421"/>
                </a:cubicBezTo>
                <a:cubicBezTo>
                  <a:pt x="2628851" y="897072"/>
                  <a:pt x="2616130" y="898188"/>
                  <a:pt x="2607651" y="898188"/>
                </a:cubicBezTo>
                <a:cubicBezTo>
                  <a:pt x="2590691" y="898188"/>
                  <a:pt x="2577971" y="898188"/>
                  <a:pt x="2573731" y="893723"/>
                </a:cubicBezTo>
                <a:cubicBezTo>
                  <a:pt x="2573731" y="891491"/>
                  <a:pt x="2565251" y="890374"/>
                  <a:pt x="2561011" y="889258"/>
                </a:cubicBezTo>
                <a:cubicBezTo>
                  <a:pt x="2565251" y="887026"/>
                  <a:pt x="2577971" y="889258"/>
                  <a:pt x="2582211" y="888142"/>
                </a:cubicBezTo>
                <a:cubicBezTo>
                  <a:pt x="2624611" y="888142"/>
                  <a:pt x="2662770" y="888142"/>
                  <a:pt x="2700930" y="888142"/>
                </a:cubicBezTo>
                <a:cubicBezTo>
                  <a:pt x="2726370" y="888142"/>
                  <a:pt x="2747570" y="889258"/>
                  <a:pt x="2773010" y="887026"/>
                </a:cubicBezTo>
                <a:cubicBezTo>
                  <a:pt x="2789970" y="884793"/>
                  <a:pt x="2806930" y="883677"/>
                  <a:pt x="2828130" y="884793"/>
                </a:cubicBezTo>
                <a:cubicBezTo>
                  <a:pt x="2836610" y="884793"/>
                  <a:pt x="2840850" y="883677"/>
                  <a:pt x="2845090" y="882560"/>
                </a:cubicBezTo>
                <a:cubicBezTo>
                  <a:pt x="2849329" y="881444"/>
                  <a:pt x="2849329" y="880328"/>
                  <a:pt x="2845090" y="879211"/>
                </a:cubicBezTo>
                <a:cubicBezTo>
                  <a:pt x="2836610" y="876979"/>
                  <a:pt x="2832369" y="874746"/>
                  <a:pt x="2815409" y="874746"/>
                </a:cubicBezTo>
                <a:cubicBezTo>
                  <a:pt x="2802689" y="875863"/>
                  <a:pt x="2789970" y="874746"/>
                  <a:pt x="2768769" y="874746"/>
                </a:cubicBezTo>
                <a:cubicBezTo>
                  <a:pt x="2785729" y="872514"/>
                  <a:pt x="2794210" y="873630"/>
                  <a:pt x="2806930" y="873630"/>
                </a:cubicBezTo>
                <a:cubicBezTo>
                  <a:pt x="2836610" y="872514"/>
                  <a:pt x="2866289" y="872514"/>
                  <a:pt x="2895969" y="873630"/>
                </a:cubicBezTo>
                <a:cubicBezTo>
                  <a:pt x="2904450" y="873630"/>
                  <a:pt x="2908689" y="871397"/>
                  <a:pt x="2908689" y="870281"/>
                </a:cubicBezTo>
                <a:cubicBezTo>
                  <a:pt x="2908689" y="868048"/>
                  <a:pt x="2904450" y="866932"/>
                  <a:pt x="2895969" y="866932"/>
                </a:cubicBezTo>
                <a:cubicBezTo>
                  <a:pt x="2883249" y="866932"/>
                  <a:pt x="2866289" y="868048"/>
                  <a:pt x="2857810" y="866932"/>
                </a:cubicBezTo>
                <a:cubicBezTo>
                  <a:pt x="2845090" y="864700"/>
                  <a:pt x="2832369" y="866932"/>
                  <a:pt x="2819649" y="863583"/>
                </a:cubicBezTo>
                <a:cubicBezTo>
                  <a:pt x="2815409" y="862467"/>
                  <a:pt x="2798450" y="863583"/>
                  <a:pt x="2789970" y="863583"/>
                </a:cubicBezTo>
                <a:cubicBezTo>
                  <a:pt x="2794210" y="860234"/>
                  <a:pt x="2802689" y="861351"/>
                  <a:pt x="2806930" y="861351"/>
                </a:cubicBezTo>
                <a:cubicBezTo>
                  <a:pt x="2845090" y="861351"/>
                  <a:pt x="2879009" y="861351"/>
                  <a:pt x="2912929" y="861351"/>
                </a:cubicBezTo>
                <a:cubicBezTo>
                  <a:pt x="2921410" y="861351"/>
                  <a:pt x="2929889" y="862467"/>
                  <a:pt x="2929889" y="860234"/>
                </a:cubicBezTo>
                <a:cubicBezTo>
                  <a:pt x="2929889" y="856885"/>
                  <a:pt x="2921410" y="856885"/>
                  <a:pt x="2917169" y="858002"/>
                </a:cubicBezTo>
                <a:cubicBezTo>
                  <a:pt x="2891729" y="858002"/>
                  <a:pt x="2870530" y="854653"/>
                  <a:pt x="2849329" y="853537"/>
                </a:cubicBezTo>
                <a:cubicBezTo>
                  <a:pt x="2870530" y="853537"/>
                  <a:pt x="2891729" y="853537"/>
                  <a:pt x="2912929" y="853537"/>
                </a:cubicBezTo>
                <a:cubicBezTo>
                  <a:pt x="2917169" y="853537"/>
                  <a:pt x="2921410" y="853537"/>
                  <a:pt x="2921410" y="851304"/>
                </a:cubicBezTo>
                <a:cubicBezTo>
                  <a:pt x="2921410" y="850188"/>
                  <a:pt x="2921410" y="847955"/>
                  <a:pt x="2917169" y="847955"/>
                </a:cubicBezTo>
                <a:cubicBezTo>
                  <a:pt x="2908689" y="849071"/>
                  <a:pt x="2904450" y="844606"/>
                  <a:pt x="2895969" y="845722"/>
                </a:cubicBezTo>
                <a:cubicBezTo>
                  <a:pt x="2891729" y="846839"/>
                  <a:pt x="2883249" y="845722"/>
                  <a:pt x="2879009" y="845722"/>
                </a:cubicBezTo>
                <a:cubicBezTo>
                  <a:pt x="2840850" y="846839"/>
                  <a:pt x="2802689" y="844606"/>
                  <a:pt x="2768769" y="843490"/>
                </a:cubicBezTo>
                <a:cubicBezTo>
                  <a:pt x="2773010" y="841257"/>
                  <a:pt x="2781490" y="841257"/>
                  <a:pt x="2785729" y="842374"/>
                </a:cubicBezTo>
                <a:cubicBezTo>
                  <a:pt x="2802689" y="843490"/>
                  <a:pt x="2819649" y="839025"/>
                  <a:pt x="2840850" y="841257"/>
                </a:cubicBezTo>
                <a:cubicBezTo>
                  <a:pt x="2857810" y="843490"/>
                  <a:pt x="2879009" y="842374"/>
                  <a:pt x="2895969" y="842374"/>
                </a:cubicBezTo>
                <a:cubicBezTo>
                  <a:pt x="2904450" y="842374"/>
                  <a:pt x="2908689" y="842374"/>
                  <a:pt x="2917169" y="842374"/>
                </a:cubicBezTo>
                <a:cubicBezTo>
                  <a:pt x="2921410" y="841257"/>
                  <a:pt x="2921410" y="840141"/>
                  <a:pt x="2921410" y="839025"/>
                </a:cubicBezTo>
                <a:cubicBezTo>
                  <a:pt x="2917169" y="837908"/>
                  <a:pt x="2912929" y="835676"/>
                  <a:pt x="2904450" y="835676"/>
                </a:cubicBezTo>
                <a:cubicBezTo>
                  <a:pt x="2891729" y="836792"/>
                  <a:pt x="2879009" y="836792"/>
                  <a:pt x="2866289" y="836792"/>
                </a:cubicBezTo>
                <a:cubicBezTo>
                  <a:pt x="2849329" y="836792"/>
                  <a:pt x="2832369" y="836792"/>
                  <a:pt x="2815409" y="836792"/>
                </a:cubicBezTo>
                <a:cubicBezTo>
                  <a:pt x="2802689" y="832327"/>
                  <a:pt x="2781490" y="836792"/>
                  <a:pt x="2768769" y="832327"/>
                </a:cubicBezTo>
                <a:cubicBezTo>
                  <a:pt x="2751810" y="833443"/>
                  <a:pt x="2739090" y="830094"/>
                  <a:pt x="2722131" y="830094"/>
                </a:cubicBezTo>
                <a:cubicBezTo>
                  <a:pt x="2709410" y="830094"/>
                  <a:pt x="2705171" y="828978"/>
                  <a:pt x="2700930" y="827862"/>
                </a:cubicBezTo>
                <a:cubicBezTo>
                  <a:pt x="2705171" y="826745"/>
                  <a:pt x="2705171" y="824513"/>
                  <a:pt x="2709410" y="823396"/>
                </a:cubicBezTo>
                <a:cubicBezTo>
                  <a:pt x="2709410" y="822280"/>
                  <a:pt x="2717890" y="822280"/>
                  <a:pt x="2722131" y="822280"/>
                </a:cubicBezTo>
                <a:cubicBezTo>
                  <a:pt x="2756050" y="822280"/>
                  <a:pt x="2789970" y="822280"/>
                  <a:pt x="2823890" y="822280"/>
                </a:cubicBezTo>
                <a:cubicBezTo>
                  <a:pt x="2828130" y="822280"/>
                  <a:pt x="2832369" y="823396"/>
                  <a:pt x="2832369" y="821164"/>
                </a:cubicBezTo>
                <a:cubicBezTo>
                  <a:pt x="2832369" y="820048"/>
                  <a:pt x="2828130" y="818931"/>
                  <a:pt x="2823890" y="818931"/>
                </a:cubicBezTo>
                <a:cubicBezTo>
                  <a:pt x="2811170" y="815582"/>
                  <a:pt x="2794210" y="816699"/>
                  <a:pt x="2777250" y="816699"/>
                </a:cubicBezTo>
                <a:cubicBezTo>
                  <a:pt x="2764530" y="816699"/>
                  <a:pt x="2760290" y="817815"/>
                  <a:pt x="2760290" y="813350"/>
                </a:cubicBezTo>
                <a:cubicBezTo>
                  <a:pt x="2756050" y="808885"/>
                  <a:pt x="2739090" y="807768"/>
                  <a:pt x="2726370" y="807768"/>
                </a:cubicBezTo>
                <a:cubicBezTo>
                  <a:pt x="2722131" y="806652"/>
                  <a:pt x="2713650" y="806652"/>
                  <a:pt x="2705171" y="806652"/>
                </a:cubicBezTo>
                <a:cubicBezTo>
                  <a:pt x="2713650" y="806652"/>
                  <a:pt x="2705171" y="806652"/>
                  <a:pt x="2709410" y="805536"/>
                </a:cubicBezTo>
                <a:cubicBezTo>
                  <a:pt x="2768769" y="805536"/>
                  <a:pt x="2823890" y="805536"/>
                  <a:pt x="2879009" y="805536"/>
                </a:cubicBezTo>
                <a:cubicBezTo>
                  <a:pt x="2883249" y="805536"/>
                  <a:pt x="2883249" y="804419"/>
                  <a:pt x="2883249" y="804419"/>
                </a:cubicBezTo>
                <a:cubicBezTo>
                  <a:pt x="2874770" y="801071"/>
                  <a:pt x="2853570" y="802187"/>
                  <a:pt x="2840850" y="801071"/>
                </a:cubicBezTo>
                <a:cubicBezTo>
                  <a:pt x="2849329" y="796605"/>
                  <a:pt x="2866289" y="795489"/>
                  <a:pt x="2874770" y="793256"/>
                </a:cubicBezTo>
                <a:cubicBezTo>
                  <a:pt x="2887490" y="789908"/>
                  <a:pt x="2887490" y="789908"/>
                  <a:pt x="2874770" y="785442"/>
                </a:cubicBezTo>
                <a:cubicBezTo>
                  <a:pt x="2870530" y="785442"/>
                  <a:pt x="2870530" y="785442"/>
                  <a:pt x="2870530" y="785442"/>
                </a:cubicBezTo>
                <a:cubicBezTo>
                  <a:pt x="2870530" y="784326"/>
                  <a:pt x="2866289" y="782093"/>
                  <a:pt x="2870530" y="782093"/>
                </a:cubicBezTo>
                <a:cubicBezTo>
                  <a:pt x="2891729" y="780977"/>
                  <a:pt x="2879009" y="779861"/>
                  <a:pt x="2874770" y="777628"/>
                </a:cubicBezTo>
                <a:cubicBezTo>
                  <a:pt x="2866289" y="775396"/>
                  <a:pt x="2866289" y="775396"/>
                  <a:pt x="2879009" y="774279"/>
                </a:cubicBezTo>
                <a:cubicBezTo>
                  <a:pt x="2887490" y="774279"/>
                  <a:pt x="2891729" y="774279"/>
                  <a:pt x="2891729" y="772047"/>
                </a:cubicBezTo>
                <a:cubicBezTo>
                  <a:pt x="2891729" y="769814"/>
                  <a:pt x="2891729" y="768698"/>
                  <a:pt x="2879009" y="768698"/>
                </a:cubicBezTo>
                <a:cubicBezTo>
                  <a:pt x="2862049" y="767582"/>
                  <a:pt x="2845090" y="765349"/>
                  <a:pt x="2828130" y="764233"/>
                </a:cubicBezTo>
                <a:cubicBezTo>
                  <a:pt x="2815409" y="763116"/>
                  <a:pt x="2806930" y="760884"/>
                  <a:pt x="2794210" y="758651"/>
                </a:cubicBezTo>
                <a:cubicBezTo>
                  <a:pt x="2789970" y="758651"/>
                  <a:pt x="2781490" y="758651"/>
                  <a:pt x="2773010" y="758651"/>
                </a:cubicBezTo>
                <a:cubicBezTo>
                  <a:pt x="2760290" y="758651"/>
                  <a:pt x="2743330" y="758651"/>
                  <a:pt x="2730610" y="758651"/>
                </a:cubicBezTo>
                <a:cubicBezTo>
                  <a:pt x="2717890" y="758651"/>
                  <a:pt x="2700930" y="758651"/>
                  <a:pt x="2688211" y="758651"/>
                </a:cubicBezTo>
                <a:cubicBezTo>
                  <a:pt x="2688211" y="758651"/>
                  <a:pt x="2688211" y="757535"/>
                  <a:pt x="2683970" y="757535"/>
                </a:cubicBezTo>
                <a:cubicBezTo>
                  <a:pt x="2683970" y="756419"/>
                  <a:pt x="2688211" y="755302"/>
                  <a:pt x="2688211" y="755302"/>
                </a:cubicBezTo>
                <a:cubicBezTo>
                  <a:pt x="2700930" y="754186"/>
                  <a:pt x="2717890" y="755302"/>
                  <a:pt x="2730610" y="755302"/>
                </a:cubicBezTo>
                <a:cubicBezTo>
                  <a:pt x="2734850" y="754186"/>
                  <a:pt x="2739090" y="755302"/>
                  <a:pt x="2743330" y="754186"/>
                </a:cubicBezTo>
                <a:cubicBezTo>
                  <a:pt x="2743330" y="753070"/>
                  <a:pt x="2743330" y="751953"/>
                  <a:pt x="2743330" y="751953"/>
                </a:cubicBezTo>
                <a:cubicBezTo>
                  <a:pt x="2722131" y="750837"/>
                  <a:pt x="2730610" y="746372"/>
                  <a:pt x="2730610" y="743023"/>
                </a:cubicBezTo>
                <a:cubicBezTo>
                  <a:pt x="2726370" y="743023"/>
                  <a:pt x="2722131" y="743023"/>
                  <a:pt x="2717890" y="743023"/>
                </a:cubicBezTo>
                <a:cubicBezTo>
                  <a:pt x="2696690" y="743023"/>
                  <a:pt x="2671251" y="743023"/>
                  <a:pt x="2650050" y="740790"/>
                </a:cubicBezTo>
                <a:cubicBezTo>
                  <a:pt x="2628851" y="739674"/>
                  <a:pt x="2607651" y="738558"/>
                  <a:pt x="2577971" y="739674"/>
                </a:cubicBezTo>
                <a:cubicBezTo>
                  <a:pt x="2599171" y="736325"/>
                  <a:pt x="2616130" y="735209"/>
                  <a:pt x="2633090" y="735209"/>
                </a:cubicBezTo>
                <a:cubicBezTo>
                  <a:pt x="2658531" y="735209"/>
                  <a:pt x="2679730" y="734093"/>
                  <a:pt x="2705171" y="735209"/>
                </a:cubicBezTo>
                <a:cubicBezTo>
                  <a:pt x="2722131" y="736325"/>
                  <a:pt x="2739090" y="737442"/>
                  <a:pt x="2756050" y="737442"/>
                </a:cubicBezTo>
                <a:cubicBezTo>
                  <a:pt x="2760290" y="737442"/>
                  <a:pt x="2764530" y="737442"/>
                  <a:pt x="2768769" y="735209"/>
                </a:cubicBezTo>
                <a:cubicBezTo>
                  <a:pt x="2768769" y="734093"/>
                  <a:pt x="2760290" y="734093"/>
                  <a:pt x="2760290" y="732976"/>
                </a:cubicBezTo>
                <a:cubicBezTo>
                  <a:pt x="2751810" y="730744"/>
                  <a:pt x="2739090" y="731860"/>
                  <a:pt x="2726370" y="729627"/>
                </a:cubicBezTo>
                <a:cubicBezTo>
                  <a:pt x="2756050" y="729627"/>
                  <a:pt x="2777250" y="729627"/>
                  <a:pt x="2802689" y="729627"/>
                </a:cubicBezTo>
                <a:cubicBezTo>
                  <a:pt x="2819649" y="729627"/>
                  <a:pt x="2832369" y="728511"/>
                  <a:pt x="2849329" y="727395"/>
                </a:cubicBezTo>
                <a:cubicBezTo>
                  <a:pt x="2857810" y="727395"/>
                  <a:pt x="2862049" y="725162"/>
                  <a:pt x="2862049" y="722930"/>
                </a:cubicBezTo>
                <a:cubicBezTo>
                  <a:pt x="2862049" y="720697"/>
                  <a:pt x="2853570" y="719581"/>
                  <a:pt x="2840850" y="719581"/>
                </a:cubicBezTo>
                <a:cubicBezTo>
                  <a:pt x="2832369" y="720697"/>
                  <a:pt x="2819649" y="718464"/>
                  <a:pt x="2806930" y="721813"/>
                </a:cubicBezTo>
                <a:cubicBezTo>
                  <a:pt x="2802689" y="722930"/>
                  <a:pt x="2789970" y="721813"/>
                  <a:pt x="2785729" y="721813"/>
                </a:cubicBezTo>
                <a:cubicBezTo>
                  <a:pt x="2756050" y="718464"/>
                  <a:pt x="2726370" y="715116"/>
                  <a:pt x="2692450" y="716232"/>
                </a:cubicBezTo>
                <a:cubicBezTo>
                  <a:pt x="2688211" y="716232"/>
                  <a:pt x="2683970" y="715116"/>
                  <a:pt x="2683970" y="713999"/>
                </a:cubicBezTo>
                <a:cubicBezTo>
                  <a:pt x="2683970" y="712883"/>
                  <a:pt x="2688211" y="711767"/>
                  <a:pt x="2692450" y="711767"/>
                </a:cubicBezTo>
                <a:cubicBezTo>
                  <a:pt x="2717890" y="712883"/>
                  <a:pt x="2734850" y="710650"/>
                  <a:pt x="2751810" y="706185"/>
                </a:cubicBezTo>
                <a:cubicBezTo>
                  <a:pt x="2756050" y="703953"/>
                  <a:pt x="2751810" y="702836"/>
                  <a:pt x="2743330" y="701720"/>
                </a:cubicBezTo>
                <a:cubicBezTo>
                  <a:pt x="2734850" y="700604"/>
                  <a:pt x="2734850" y="700604"/>
                  <a:pt x="2743330" y="698371"/>
                </a:cubicBezTo>
                <a:cubicBezTo>
                  <a:pt x="2756050" y="696138"/>
                  <a:pt x="2756050" y="696138"/>
                  <a:pt x="2743330" y="695022"/>
                </a:cubicBezTo>
                <a:cubicBezTo>
                  <a:pt x="2722131" y="691673"/>
                  <a:pt x="2700930" y="691673"/>
                  <a:pt x="2679730" y="692790"/>
                </a:cubicBezTo>
                <a:cubicBezTo>
                  <a:pt x="2662770" y="695022"/>
                  <a:pt x="2641571" y="693906"/>
                  <a:pt x="2628851" y="698371"/>
                </a:cubicBezTo>
                <a:cubicBezTo>
                  <a:pt x="2620370" y="697255"/>
                  <a:pt x="2611891" y="700604"/>
                  <a:pt x="2603410" y="700604"/>
                </a:cubicBezTo>
                <a:cubicBezTo>
                  <a:pt x="2586450" y="700604"/>
                  <a:pt x="2565251" y="700604"/>
                  <a:pt x="2539810" y="700604"/>
                </a:cubicBezTo>
                <a:cubicBezTo>
                  <a:pt x="2565251" y="693906"/>
                  <a:pt x="2590691" y="691673"/>
                  <a:pt x="2616130" y="689441"/>
                </a:cubicBezTo>
                <a:cubicBezTo>
                  <a:pt x="2641571" y="687208"/>
                  <a:pt x="2667010" y="682743"/>
                  <a:pt x="2692450" y="680510"/>
                </a:cubicBezTo>
                <a:cubicBezTo>
                  <a:pt x="2675491" y="674929"/>
                  <a:pt x="2650050" y="678278"/>
                  <a:pt x="2628851" y="677161"/>
                </a:cubicBezTo>
                <a:cubicBezTo>
                  <a:pt x="2624611" y="676045"/>
                  <a:pt x="2628851" y="676045"/>
                  <a:pt x="2633090" y="674929"/>
                </a:cubicBezTo>
                <a:cubicBezTo>
                  <a:pt x="2645810" y="670464"/>
                  <a:pt x="2641571" y="669347"/>
                  <a:pt x="2624611" y="667115"/>
                </a:cubicBezTo>
                <a:cubicBezTo>
                  <a:pt x="2590691" y="663766"/>
                  <a:pt x="2556771" y="662650"/>
                  <a:pt x="2522850" y="663766"/>
                </a:cubicBezTo>
                <a:cubicBezTo>
                  <a:pt x="2471971" y="665998"/>
                  <a:pt x="2421091" y="664882"/>
                  <a:pt x="2374451" y="671580"/>
                </a:cubicBezTo>
                <a:cubicBezTo>
                  <a:pt x="2349012" y="670464"/>
                  <a:pt x="2327812" y="673812"/>
                  <a:pt x="2306611" y="673812"/>
                </a:cubicBezTo>
                <a:cubicBezTo>
                  <a:pt x="2285412" y="672696"/>
                  <a:pt x="2264213" y="671580"/>
                  <a:pt x="2243013" y="674929"/>
                </a:cubicBezTo>
                <a:cubicBezTo>
                  <a:pt x="2238772" y="676045"/>
                  <a:pt x="2226052" y="676045"/>
                  <a:pt x="2230293" y="672696"/>
                </a:cubicBezTo>
                <a:cubicBezTo>
                  <a:pt x="2230293" y="670464"/>
                  <a:pt x="2230293" y="669347"/>
                  <a:pt x="2221812" y="669347"/>
                </a:cubicBezTo>
                <a:cubicBezTo>
                  <a:pt x="2200612" y="670464"/>
                  <a:pt x="2183653" y="667115"/>
                  <a:pt x="2166692" y="670464"/>
                </a:cubicBezTo>
                <a:cubicBezTo>
                  <a:pt x="2162453" y="671580"/>
                  <a:pt x="2158212" y="671580"/>
                  <a:pt x="2153972" y="670464"/>
                </a:cubicBezTo>
                <a:cubicBezTo>
                  <a:pt x="2145493" y="669347"/>
                  <a:pt x="2137013" y="668231"/>
                  <a:pt x="2124293" y="665998"/>
                </a:cubicBezTo>
                <a:cubicBezTo>
                  <a:pt x="2145493" y="665998"/>
                  <a:pt x="2162453" y="662650"/>
                  <a:pt x="2183653" y="663766"/>
                </a:cubicBezTo>
                <a:cubicBezTo>
                  <a:pt x="2200612" y="663766"/>
                  <a:pt x="2217573" y="660417"/>
                  <a:pt x="2234532" y="661533"/>
                </a:cubicBezTo>
                <a:cubicBezTo>
                  <a:pt x="2251492" y="658184"/>
                  <a:pt x="2272692" y="661533"/>
                  <a:pt x="2289652" y="658184"/>
                </a:cubicBezTo>
                <a:cubicBezTo>
                  <a:pt x="2293892" y="657068"/>
                  <a:pt x="2302372" y="658184"/>
                  <a:pt x="2302372" y="655952"/>
                </a:cubicBezTo>
                <a:cubicBezTo>
                  <a:pt x="2302372" y="653719"/>
                  <a:pt x="2293892" y="652603"/>
                  <a:pt x="2289652" y="652603"/>
                </a:cubicBezTo>
                <a:cubicBezTo>
                  <a:pt x="2285412" y="651487"/>
                  <a:pt x="2276933" y="651487"/>
                  <a:pt x="2272692" y="651487"/>
                </a:cubicBezTo>
                <a:cubicBezTo>
                  <a:pt x="2243013" y="651487"/>
                  <a:pt x="2213332" y="651487"/>
                  <a:pt x="2179413" y="651487"/>
                </a:cubicBezTo>
                <a:cubicBezTo>
                  <a:pt x="2162453" y="651487"/>
                  <a:pt x="2149733" y="651487"/>
                  <a:pt x="2132773" y="650370"/>
                </a:cubicBezTo>
                <a:cubicBezTo>
                  <a:pt x="2115813" y="648138"/>
                  <a:pt x="2098853" y="651487"/>
                  <a:pt x="2081893" y="648138"/>
                </a:cubicBezTo>
                <a:cubicBezTo>
                  <a:pt x="2081893" y="648138"/>
                  <a:pt x="2077654" y="648138"/>
                  <a:pt x="2077654" y="648138"/>
                </a:cubicBezTo>
                <a:cubicBezTo>
                  <a:pt x="2056453" y="649254"/>
                  <a:pt x="2039493" y="650370"/>
                  <a:pt x="2026773" y="644789"/>
                </a:cubicBezTo>
                <a:cubicBezTo>
                  <a:pt x="2026773" y="643672"/>
                  <a:pt x="2018294" y="644789"/>
                  <a:pt x="2014053" y="643672"/>
                </a:cubicBezTo>
                <a:cubicBezTo>
                  <a:pt x="1975893" y="643672"/>
                  <a:pt x="1933494" y="642556"/>
                  <a:pt x="1895333" y="644789"/>
                </a:cubicBezTo>
                <a:cubicBezTo>
                  <a:pt x="1840214" y="647021"/>
                  <a:pt x="1789334" y="645905"/>
                  <a:pt x="1738455" y="645905"/>
                </a:cubicBezTo>
                <a:cubicBezTo>
                  <a:pt x="1683335" y="645905"/>
                  <a:pt x="1632456" y="645905"/>
                  <a:pt x="1577335" y="645905"/>
                </a:cubicBezTo>
                <a:cubicBezTo>
                  <a:pt x="1551896" y="645905"/>
                  <a:pt x="1526456" y="647021"/>
                  <a:pt x="1505256" y="649254"/>
                </a:cubicBezTo>
                <a:cubicBezTo>
                  <a:pt x="1484055" y="651487"/>
                  <a:pt x="1471336" y="647021"/>
                  <a:pt x="1450135" y="648138"/>
                </a:cubicBezTo>
                <a:cubicBezTo>
                  <a:pt x="1441656" y="644789"/>
                  <a:pt x="1428935" y="645905"/>
                  <a:pt x="1420457" y="645905"/>
                </a:cubicBezTo>
                <a:cubicBezTo>
                  <a:pt x="1390776" y="647021"/>
                  <a:pt x="1361096" y="644789"/>
                  <a:pt x="1331416" y="648138"/>
                </a:cubicBezTo>
                <a:cubicBezTo>
                  <a:pt x="1322936" y="649254"/>
                  <a:pt x="1310216" y="648138"/>
                  <a:pt x="1297496" y="648138"/>
                </a:cubicBezTo>
                <a:cubicBezTo>
                  <a:pt x="1289017" y="648138"/>
                  <a:pt x="1284776" y="648138"/>
                  <a:pt x="1284776" y="645905"/>
                </a:cubicBezTo>
                <a:cubicBezTo>
                  <a:pt x="1284776" y="643672"/>
                  <a:pt x="1284776" y="641440"/>
                  <a:pt x="1293257" y="642556"/>
                </a:cubicBezTo>
                <a:lnTo>
                  <a:pt x="1294046" y="642417"/>
                </a:lnTo>
                <a:lnTo>
                  <a:pt x="1318817" y="640107"/>
                </a:lnTo>
                <a:cubicBezTo>
                  <a:pt x="1335777" y="636311"/>
                  <a:pt x="1348497" y="636311"/>
                  <a:pt x="1365457" y="636311"/>
                </a:cubicBezTo>
                <a:cubicBezTo>
                  <a:pt x="1399376" y="636311"/>
                  <a:pt x="1429056" y="636311"/>
                  <a:pt x="1458737" y="636311"/>
                </a:cubicBezTo>
                <a:cubicBezTo>
                  <a:pt x="1462976" y="636311"/>
                  <a:pt x="1471456" y="636311"/>
                  <a:pt x="1475696" y="632514"/>
                </a:cubicBezTo>
                <a:cubicBezTo>
                  <a:pt x="1479936" y="632514"/>
                  <a:pt x="1488417" y="628718"/>
                  <a:pt x="1488417" y="621125"/>
                </a:cubicBezTo>
                <a:cubicBezTo>
                  <a:pt x="1488417" y="613532"/>
                  <a:pt x="1479936" y="617328"/>
                  <a:pt x="1475696" y="613532"/>
                </a:cubicBezTo>
                <a:cubicBezTo>
                  <a:pt x="1458737" y="602142"/>
                  <a:pt x="1437536" y="613532"/>
                  <a:pt x="1420576" y="602142"/>
                </a:cubicBezTo>
                <a:cubicBezTo>
                  <a:pt x="1403616" y="605939"/>
                  <a:pt x="1386656" y="594549"/>
                  <a:pt x="1369696" y="594549"/>
                </a:cubicBezTo>
                <a:cubicBezTo>
                  <a:pt x="1348497" y="598346"/>
                  <a:pt x="1331537" y="586956"/>
                  <a:pt x="1310337" y="586956"/>
                </a:cubicBezTo>
                <a:cubicBezTo>
                  <a:pt x="1323056" y="579364"/>
                  <a:pt x="1331537" y="575567"/>
                  <a:pt x="1340016" y="571771"/>
                </a:cubicBezTo>
                <a:cubicBezTo>
                  <a:pt x="1344257" y="567974"/>
                  <a:pt x="1348497" y="567974"/>
                  <a:pt x="1352736" y="571771"/>
                </a:cubicBezTo>
                <a:cubicBezTo>
                  <a:pt x="1369696" y="583160"/>
                  <a:pt x="1386656" y="571771"/>
                  <a:pt x="1407857" y="575567"/>
                </a:cubicBezTo>
                <a:cubicBezTo>
                  <a:pt x="1416336" y="575567"/>
                  <a:pt x="1416336" y="571771"/>
                  <a:pt x="1416336" y="564178"/>
                </a:cubicBezTo>
                <a:cubicBezTo>
                  <a:pt x="1412097" y="552788"/>
                  <a:pt x="1424817" y="552788"/>
                  <a:pt x="1429056" y="556585"/>
                </a:cubicBezTo>
                <a:cubicBezTo>
                  <a:pt x="1450256" y="567974"/>
                  <a:pt x="1471456" y="564178"/>
                  <a:pt x="1492656" y="560381"/>
                </a:cubicBezTo>
                <a:cubicBezTo>
                  <a:pt x="1513856" y="560381"/>
                  <a:pt x="1535056" y="571771"/>
                  <a:pt x="1560496" y="567974"/>
                </a:cubicBezTo>
                <a:cubicBezTo>
                  <a:pt x="1583816" y="579363"/>
                  <a:pt x="1608196" y="584109"/>
                  <a:pt x="1633106" y="586956"/>
                </a:cubicBezTo>
                <a:lnTo>
                  <a:pt x="1640713" y="587718"/>
                </a:lnTo>
                <a:lnTo>
                  <a:pt x="1646583" y="588679"/>
                </a:lnTo>
                <a:cubicBezTo>
                  <a:pt x="1647644" y="590935"/>
                  <a:pt x="1645523" y="595446"/>
                  <a:pt x="1641283" y="604469"/>
                </a:cubicBezTo>
                <a:cubicBezTo>
                  <a:pt x="1649764" y="604469"/>
                  <a:pt x="1666730" y="608980"/>
                  <a:pt x="1670972" y="604469"/>
                </a:cubicBezTo>
                <a:lnTo>
                  <a:pt x="1675810" y="591235"/>
                </a:lnTo>
                <a:lnTo>
                  <a:pt x="1708895" y="594549"/>
                </a:lnTo>
                <a:cubicBezTo>
                  <a:pt x="1742815" y="598346"/>
                  <a:pt x="1776735" y="594549"/>
                  <a:pt x="1810655" y="583160"/>
                </a:cubicBezTo>
                <a:lnTo>
                  <a:pt x="1821753" y="575621"/>
                </a:lnTo>
                <a:lnTo>
                  <a:pt x="1830549" y="574582"/>
                </a:lnTo>
                <a:cubicBezTo>
                  <a:pt x="1837441" y="570634"/>
                  <a:pt x="1842742" y="563867"/>
                  <a:pt x="1844863" y="554845"/>
                </a:cubicBezTo>
                <a:lnTo>
                  <a:pt x="1850662" y="548677"/>
                </a:lnTo>
                <a:lnTo>
                  <a:pt x="1860747" y="547339"/>
                </a:lnTo>
                <a:lnTo>
                  <a:pt x="1861829" y="550333"/>
                </a:lnTo>
                <a:cubicBezTo>
                  <a:pt x="1878793" y="550333"/>
                  <a:pt x="1887275" y="536799"/>
                  <a:pt x="1899999" y="532288"/>
                </a:cubicBezTo>
                <a:cubicBezTo>
                  <a:pt x="1899999" y="523265"/>
                  <a:pt x="1904241" y="518755"/>
                  <a:pt x="1912724" y="523265"/>
                </a:cubicBezTo>
                <a:cubicBezTo>
                  <a:pt x="1929689" y="523265"/>
                  <a:pt x="1946653" y="509732"/>
                  <a:pt x="1963618" y="514243"/>
                </a:cubicBezTo>
                <a:cubicBezTo>
                  <a:pt x="1967860" y="514243"/>
                  <a:pt x="1967860" y="509732"/>
                  <a:pt x="1967860" y="505220"/>
                </a:cubicBezTo>
                <a:cubicBezTo>
                  <a:pt x="1967860" y="505220"/>
                  <a:pt x="1967860" y="500709"/>
                  <a:pt x="1963618" y="500709"/>
                </a:cubicBezTo>
                <a:cubicBezTo>
                  <a:pt x="1955136" y="500709"/>
                  <a:pt x="1950894" y="500709"/>
                  <a:pt x="1946653" y="500709"/>
                </a:cubicBezTo>
                <a:cubicBezTo>
                  <a:pt x="1942412" y="500709"/>
                  <a:pt x="1938171" y="500709"/>
                  <a:pt x="1933930" y="496197"/>
                </a:cubicBezTo>
                <a:lnTo>
                  <a:pt x="1927754" y="488732"/>
                </a:lnTo>
                <a:lnTo>
                  <a:pt x="1929374" y="488248"/>
                </a:lnTo>
                <a:cubicBezTo>
                  <a:pt x="1935734" y="486350"/>
                  <a:pt x="1938914" y="485401"/>
                  <a:pt x="1938914" y="483977"/>
                </a:cubicBezTo>
                <a:lnTo>
                  <a:pt x="1937455" y="482888"/>
                </a:lnTo>
                <a:lnTo>
                  <a:pt x="1960536" y="482487"/>
                </a:lnTo>
                <a:cubicBezTo>
                  <a:pt x="1990226" y="482487"/>
                  <a:pt x="2024155" y="482487"/>
                  <a:pt x="2058086" y="482487"/>
                </a:cubicBezTo>
                <a:cubicBezTo>
                  <a:pt x="2070809" y="482487"/>
                  <a:pt x="2083532" y="475701"/>
                  <a:pt x="2096257" y="475701"/>
                </a:cubicBezTo>
                <a:cubicBezTo>
                  <a:pt x="2108981" y="479094"/>
                  <a:pt x="2121704" y="475701"/>
                  <a:pt x="2138669" y="472308"/>
                </a:cubicBezTo>
                <a:cubicBezTo>
                  <a:pt x="2155634" y="468916"/>
                  <a:pt x="2176841" y="472308"/>
                  <a:pt x="2193806" y="472308"/>
                </a:cubicBezTo>
                <a:cubicBezTo>
                  <a:pt x="2206529" y="472308"/>
                  <a:pt x="2215012" y="475701"/>
                  <a:pt x="2227736" y="468916"/>
                </a:cubicBezTo>
                <a:cubicBezTo>
                  <a:pt x="2227736" y="465524"/>
                  <a:pt x="2236219" y="468916"/>
                  <a:pt x="2240459" y="465524"/>
                </a:cubicBezTo>
                <a:cubicBezTo>
                  <a:pt x="2257424" y="462131"/>
                  <a:pt x="2274390" y="482487"/>
                  <a:pt x="2291355" y="465524"/>
                </a:cubicBezTo>
                <a:cubicBezTo>
                  <a:pt x="2308320" y="465524"/>
                  <a:pt x="2325284" y="465524"/>
                  <a:pt x="2346491" y="465524"/>
                </a:cubicBezTo>
                <a:cubicBezTo>
                  <a:pt x="2363456" y="465524"/>
                  <a:pt x="2380421" y="468916"/>
                  <a:pt x="2401628" y="465524"/>
                </a:cubicBezTo>
                <a:cubicBezTo>
                  <a:pt x="2410111" y="465524"/>
                  <a:pt x="2422834" y="472308"/>
                  <a:pt x="2427075" y="458738"/>
                </a:cubicBezTo>
                <a:cubicBezTo>
                  <a:pt x="2439798" y="455346"/>
                  <a:pt x="2452523" y="451953"/>
                  <a:pt x="2465247" y="458738"/>
                </a:cubicBezTo>
                <a:cubicBezTo>
                  <a:pt x="2469488" y="462131"/>
                  <a:pt x="2477971" y="462131"/>
                  <a:pt x="2482211" y="458738"/>
                </a:cubicBezTo>
                <a:cubicBezTo>
                  <a:pt x="2499176" y="455346"/>
                  <a:pt x="2511900" y="455346"/>
                  <a:pt x="2528866" y="462131"/>
                </a:cubicBezTo>
                <a:cubicBezTo>
                  <a:pt x="2533107" y="462131"/>
                  <a:pt x="2541589" y="462131"/>
                  <a:pt x="2545830" y="451953"/>
                </a:cubicBezTo>
                <a:cubicBezTo>
                  <a:pt x="2545830" y="448560"/>
                  <a:pt x="2558554" y="451953"/>
                  <a:pt x="2562795" y="451953"/>
                </a:cubicBezTo>
                <a:cubicBezTo>
                  <a:pt x="2562795" y="448560"/>
                  <a:pt x="2567036" y="445169"/>
                  <a:pt x="2567036" y="445169"/>
                </a:cubicBezTo>
                <a:cubicBezTo>
                  <a:pt x="2584002" y="445169"/>
                  <a:pt x="2600967" y="445169"/>
                  <a:pt x="2622173" y="445169"/>
                </a:cubicBezTo>
                <a:cubicBezTo>
                  <a:pt x="2622173" y="445169"/>
                  <a:pt x="2622173" y="448560"/>
                  <a:pt x="2622173" y="451953"/>
                </a:cubicBezTo>
                <a:cubicBezTo>
                  <a:pt x="2656104" y="451953"/>
                  <a:pt x="2694275" y="451953"/>
                  <a:pt x="2728205" y="451953"/>
                </a:cubicBezTo>
                <a:cubicBezTo>
                  <a:pt x="2736687" y="445169"/>
                  <a:pt x="2745169" y="445169"/>
                  <a:pt x="2753652" y="451953"/>
                </a:cubicBezTo>
                <a:cubicBezTo>
                  <a:pt x="2787582" y="451953"/>
                  <a:pt x="2817271" y="441776"/>
                  <a:pt x="2851202" y="445169"/>
                </a:cubicBezTo>
                <a:cubicBezTo>
                  <a:pt x="2851202" y="441776"/>
                  <a:pt x="2851202" y="438383"/>
                  <a:pt x="2851202" y="434990"/>
                </a:cubicBezTo>
                <a:cubicBezTo>
                  <a:pt x="2851202" y="431597"/>
                  <a:pt x="2851202" y="431597"/>
                  <a:pt x="2855442" y="431597"/>
                </a:cubicBezTo>
                <a:cubicBezTo>
                  <a:pt x="2859683" y="428205"/>
                  <a:pt x="2863925" y="431597"/>
                  <a:pt x="2863925" y="434990"/>
                </a:cubicBezTo>
                <a:cubicBezTo>
                  <a:pt x="2889373" y="434990"/>
                  <a:pt x="2919061" y="434990"/>
                  <a:pt x="2944509" y="434990"/>
                </a:cubicBezTo>
                <a:cubicBezTo>
                  <a:pt x="2948751" y="438383"/>
                  <a:pt x="2961474" y="431597"/>
                  <a:pt x="2961474" y="441776"/>
                </a:cubicBezTo>
                <a:cubicBezTo>
                  <a:pt x="2974197" y="441776"/>
                  <a:pt x="2982680" y="441776"/>
                  <a:pt x="2991163" y="441776"/>
                </a:cubicBezTo>
                <a:cubicBezTo>
                  <a:pt x="3003887" y="441776"/>
                  <a:pt x="3016611" y="438383"/>
                  <a:pt x="3020852" y="428205"/>
                </a:cubicBezTo>
                <a:cubicBezTo>
                  <a:pt x="3025093" y="424812"/>
                  <a:pt x="3029334" y="424812"/>
                  <a:pt x="3033575" y="424812"/>
                </a:cubicBezTo>
                <a:cubicBezTo>
                  <a:pt x="3037816" y="424812"/>
                  <a:pt x="3042058" y="424812"/>
                  <a:pt x="3050540" y="424812"/>
                </a:cubicBezTo>
                <a:cubicBezTo>
                  <a:pt x="3054782" y="424812"/>
                  <a:pt x="3054782" y="421420"/>
                  <a:pt x="3054782" y="421420"/>
                </a:cubicBezTo>
                <a:cubicBezTo>
                  <a:pt x="3054782" y="418028"/>
                  <a:pt x="3054782" y="414635"/>
                  <a:pt x="3050540" y="414635"/>
                </a:cubicBezTo>
                <a:cubicBezTo>
                  <a:pt x="3033575" y="418028"/>
                  <a:pt x="3016611" y="407849"/>
                  <a:pt x="2999646" y="407849"/>
                </a:cubicBezTo>
                <a:cubicBezTo>
                  <a:pt x="2991163" y="411242"/>
                  <a:pt x="2986921" y="407849"/>
                  <a:pt x="2986921" y="401065"/>
                </a:cubicBezTo>
                <a:cubicBezTo>
                  <a:pt x="2974197" y="397672"/>
                  <a:pt x="2965715" y="387494"/>
                  <a:pt x="2948751" y="387494"/>
                </a:cubicBezTo>
                <a:cubicBezTo>
                  <a:pt x="2948751" y="394280"/>
                  <a:pt x="2944509" y="394280"/>
                  <a:pt x="2940268" y="390887"/>
                </a:cubicBezTo>
                <a:cubicBezTo>
                  <a:pt x="2936027" y="390887"/>
                  <a:pt x="2931785" y="387494"/>
                  <a:pt x="2931785" y="384101"/>
                </a:cubicBezTo>
                <a:cubicBezTo>
                  <a:pt x="2927544" y="370531"/>
                  <a:pt x="2910579" y="363746"/>
                  <a:pt x="2893615" y="367139"/>
                </a:cubicBezTo>
                <a:cubicBezTo>
                  <a:pt x="2885132" y="373924"/>
                  <a:pt x="2872408" y="370531"/>
                  <a:pt x="2863925" y="377317"/>
                </a:cubicBezTo>
                <a:cubicBezTo>
                  <a:pt x="2863925" y="377317"/>
                  <a:pt x="2859683" y="377317"/>
                  <a:pt x="2859683" y="373924"/>
                </a:cubicBezTo>
                <a:cubicBezTo>
                  <a:pt x="2846960" y="373924"/>
                  <a:pt x="2838477" y="370531"/>
                  <a:pt x="2829996" y="373924"/>
                </a:cubicBezTo>
                <a:cubicBezTo>
                  <a:pt x="2808788" y="373924"/>
                  <a:pt x="2787582" y="367139"/>
                  <a:pt x="2770618" y="384101"/>
                </a:cubicBezTo>
                <a:cubicBezTo>
                  <a:pt x="2766377" y="380708"/>
                  <a:pt x="2766377" y="377317"/>
                  <a:pt x="2766377" y="377317"/>
                </a:cubicBezTo>
                <a:cubicBezTo>
                  <a:pt x="2770618" y="367139"/>
                  <a:pt x="2762135" y="356962"/>
                  <a:pt x="2757894" y="346783"/>
                </a:cubicBezTo>
                <a:cubicBezTo>
                  <a:pt x="2753652" y="343390"/>
                  <a:pt x="2736687" y="346783"/>
                  <a:pt x="2728205" y="346783"/>
                </a:cubicBezTo>
                <a:cubicBezTo>
                  <a:pt x="2736687" y="360353"/>
                  <a:pt x="2736687" y="360353"/>
                  <a:pt x="2719722" y="360353"/>
                </a:cubicBezTo>
                <a:cubicBezTo>
                  <a:pt x="2706999" y="360353"/>
                  <a:pt x="2706999" y="360353"/>
                  <a:pt x="2694275" y="373924"/>
                </a:cubicBezTo>
                <a:cubicBezTo>
                  <a:pt x="2694275" y="377317"/>
                  <a:pt x="2690033" y="377317"/>
                  <a:pt x="2685792" y="377317"/>
                </a:cubicBezTo>
                <a:cubicBezTo>
                  <a:pt x="2681550" y="377317"/>
                  <a:pt x="2673069" y="377317"/>
                  <a:pt x="2668827" y="377317"/>
                </a:cubicBezTo>
                <a:cubicBezTo>
                  <a:pt x="2660344" y="377317"/>
                  <a:pt x="2656104" y="377317"/>
                  <a:pt x="2651863" y="377317"/>
                </a:cubicBezTo>
                <a:cubicBezTo>
                  <a:pt x="2643380" y="377317"/>
                  <a:pt x="2643380" y="377317"/>
                  <a:pt x="2643380" y="384101"/>
                </a:cubicBezTo>
                <a:cubicBezTo>
                  <a:pt x="2639138" y="390887"/>
                  <a:pt x="2643380" y="397672"/>
                  <a:pt x="2639138" y="404457"/>
                </a:cubicBezTo>
                <a:cubicBezTo>
                  <a:pt x="2634897" y="404457"/>
                  <a:pt x="2626414" y="404457"/>
                  <a:pt x="2622173" y="404457"/>
                </a:cubicBezTo>
                <a:cubicBezTo>
                  <a:pt x="2613690" y="401065"/>
                  <a:pt x="2617931" y="397672"/>
                  <a:pt x="2617931" y="394280"/>
                </a:cubicBezTo>
                <a:cubicBezTo>
                  <a:pt x="2605208" y="390887"/>
                  <a:pt x="2596726" y="380708"/>
                  <a:pt x="2584002" y="384101"/>
                </a:cubicBezTo>
                <a:cubicBezTo>
                  <a:pt x="2584002" y="387494"/>
                  <a:pt x="2579761" y="387494"/>
                  <a:pt x="2575519" y="387494"/>
                </a:cubicBezTo>
                <a:cubicBezTo>
                  <a:pt x="2571278" y="387494"/>
                  <a:pt x="2562795" y="387494"/>
                  <a:pt x="2558554" y="387494"/>
                </a:cubicBezTo>
                <a:cubicBezTo>
                  <a:pt x="2558554" y="394280"/>
                  <a:pt x="2554312" y="394280"/>
                  <a:pt x="2550072" y="394280"/>
                </a:cubicBezTo>
                <a:cubicBezTo>
                  <a:pt x="2541589" y="390887"/>
                  <a:pt x="2545830" y="387494"/>
                  <a:pt x="2545830" y="384101"/>
                </a:cubicBezTo>
                <a:cubicBezTo>
                  <a:pt x="2541589" y="384101"/>
                  <a:pt x="2541589" y="384101"/>
                  <a:pt x="2541589" y="384101"/>
                </a:cubicBezTo>
                <a:cubicBezTo>
                  <a:pt x="2524624" y="384101"/>
                  <a:pt x="2516142" y="401065"/>
                  <a:pt x="2503417" y="390887"/>
                </a:cubicBezTo>
                <a:cubicBezTo>
                  <a:pt x="2486453" y="384101"/>
                  <a:pt x="2469488" y="394280"/>
                  <a:pt x="2461005" y="384101"/>
                </a:cubicBezTo>
                <a:cubicBezTo>
                  <a:pt x="2448281" y="384101"/>
                  <a:pt x="2431317" y="380708"/>
                  <a:pt x="2418593" y="387494"/>
                </a:cubicBezTo>
                <a:cubicBezTo>
                  <a:pt x="2401628" y="390887"/>
                  <a:pt x="2384662" y="387494"/>
                  <a:pt x="2367697" y="387494"/>
                </a:cubicBezTo>
                <a:cubicBezTo>
                  <a:pt x="2367697" y="387494"/>
                  <a:pt x="2363456" y="387494"/>
                  <a:pt x="2363456" y="387494"/>
                </a:cubicBezTo>
                <a:cubicBezTo>
                  <a:pt x="2363456" y="384101"/>
                  <a:pt x="2359215" y="387494"/>
                  <a:pt x="2363456" y="390887"/>
                </a:cubicBezTo>
                <a:cubicBezTo>
                  <a:pt x="2363456" y="394280"/>
                  <a:pt x="2367697" y="397672"/>
                  <a:pt x="2376179" y="397672"/>
                </a:cubicBezTo>
                <a:cubicBezTo>
                  <a:pt x="2384662" y="397672"/>
                  <a:pt x="2388903" y="401065"/>
                  <a:pt x="2384662" y="404457"/>
                </a:cubicBezTo>
                <a:cubicBezTo>
                  <a:pt x="2384662" y="411242"/>
                  <a:pt x="2376179" y="407849"/>
                  <a:pt x="2371939" y="407849"/>
                </a:cubicBezTo>
                <a:cubicBezTo>
                  <a:pt x="2376179" y="421420"/>
                  <a:pt x="2388903" y="421420"/>
                  <a:pt x="2401628" y="418028"/>
                </a:cubicBezTo>
                <a:cubicBezTo>
                  <a:pt x="2405869" y="421420"/>
                  <a:pt x="2410111" y="418028"/>
                  <a:pt x="2414352" y="424812"/>
                </a:cubicBezTo>
                <a:cubicBezTo>
                  <a:pt x="2414352" y="431597"/>
                  <a:pt x="2405869" y="428205"/>
                  <a:pt x="2401628" y="431597"/>
                </a:cubicBezTo>
                <a:cubicBezTo>
                  <a:pt x="2388903" y="431597"/>
                  <a:pt x="2376179" y="445169"/>
                  <a:pt x="2371939" y="424812"/>
                </a:cubicBezTo>
                <a:cubicBezTo>
                  <a:pt x="2371939" y="424812"/>
                  <a:pt x="2363456" y="424812"/>
                  <a:pt x="2363456" y="424812"/>
                </a:cubicBezTo>
                <a:cubicBezTo>
                  <a:pt x="2342250" y="438383"/>
                  <a:pt x="2342250" y="438383"/>
                  <a:pt x="2316802" y="431597"/>
                </a:cubicBezTo>
                <a:cubicBezTo>
                  <a:pt x="2308320" y="428205"/>
                  <a:pt x="2295597" y="431597"/>
                  <a:pt x="2287114" y="424812"/>
                </a:cubicBezTo>
                <a:cubicBezTo>
                  <a:pt x="2287114" y="424812"/>
                  <a:pt x="2287114" y="424812"/>
                  <a:pt x="2282872" y="424812"/>
                </a:cubicBezTo>
                <a:cubicBezTo>
                  <a:pt x="2265907" y="434990"/>
                  <a:pt x="2265907" y="431597"/>
                  <a:pt x="2248942" y="431597"/>
                </a:cubicBezTo>
                <a:cubicBezTo>
                  <a:pt x="2231978" y="431597"/>
                  <a:pt x="2219253" y="421420"/>
                  <a:pt x="2202288" y="418028"/>
                </a:cubicBezTo>
                <a:cubicBezTo>
                  <a:pt x="2193806" y="418028"/>
                  <a:pt x="2198046" y="411242"/>
                  <a:pt x="2198046" y="407849"/>
                </a:cubicBezTo>
                <a:cubicBezTo>
                  <a:pt x="2198046" y="401065"/>
                  <a:pt x="2193806" y="401065"/>
                  <a:pt x="2185323" y="397672"/>
                </a:cubicBezTo>
                <a:cubicBezTo>
                  <a:pt x="2164117" y="394280"/>
                  <a:pt x="2142910" y="394280"/>
                  <a:pt x="2121704" y="394280"/>
                </a:cubicBezTo>
                <a:cubicBezTo>
                  <a:pt x="2117464" y="394280"/>
                  <a:pt x="2108981" y="390887"/>
                  <a:pt x="2108981" y="394280"/>
                </a:cubicBezTo>
                <a:cubicBezTo>
                  <a:pt x="2096257" y="404457"/>
                  <a:pt x="2083532" y="397672"/>
                  <a:pt x="2070809" y="394280"/>
                </a:cubicBezTo>
                <a:cubicBezTo>
                  <a:pt x="2064448" y="390887"/>
                  <a:pt x="2058086" y="388342"/>
                  <a:pt x="2051724" y="387918"/>
                </a:cubicBezTo>
                <a:lnTo>
                  <a:pt x="2046930" y="389516"/>
                </a:lnTo>
                <a:lnTo>
                  <a:pt x="2044915" y="382897"/>
                </a:lnTo>
                <a:cubicBezTo>
                  <a:pt x="2042794" y="380049"/>
                  <a:pt x="2039614" y="378151"/>
                  <a:pt x="2035374" y="378151"/>
                </a:cubicBezTo>
                <a:cubicBezTo>
                  <a:pt x="2018414" y="374355"/>
                  <a:pt x="2005694" y="370558"/>
                  <a:pt x="1988734" y="370558"/>
                </a:cubicBezTo>
                <a:cubicBezTo>
                  <a:pt x="1963294" y="370558"/>
                  <a:pt x="1942094" y="370558"/>
                  <a:pt x="1912414" y="370558"/>
                </a:cubicBezTo>
                <a:cubicBezTo>
                  <a:pt x="1925134" y="362965"/>
                  <a:pt x="1937855" y="366762"/>
                  <a:pt x="1946334" y="359169"/>
                </a:cubicBezTo>
                <a:cubicBezTo>
                  <a:pt x="1946334" y="355372"/>
                  <a:pt x="1954814" y="355372"/>
                  <a:pt x="1954814" y="351576"/>
                </a:cubicBezTo>
                <a:cubicBezTo>
                  <a:pt x="1950575" y="343983"/>
                  <a:pt x="1946334" y="343983"/>
                  <a:pt x="1942094" y="343983"/>
                </a:cubicBezTo>
                <a:cubicBezTo>
                  <a:pt x="1925134" y="343983"/>
                  <a:pt x="1908175" y="347779"/>
                  <a:pt x="1891215" y="351576"/>
                </a:cubicBezTo>
                <a:cubicBezTo>
                  <a:pt x="1865774" y="355372"/>
                  <a:pt x="1844575" y="351576"/>
                  <a:pt x="1819135" y="351576"/>
                </a:cubicBezTo>
                <a:cubicBezTo>
                  <a:pt x="1802175" y="351576"/>
                  <a:pt x="1785216" y="347779"/>
                  <a:pt x="1764015" y="336390"/>
                </a:cubicBezTo>
                <a:cubicBezTo>
                  <a:pt x="1793695" y="340186"/>
                  <a:pt x="1814895" y="336390"/>
                  <a:pt x="1836095" y="332593"/>
                </a:cubicBezTo>
                <a:cubicBezTo>
                  <a:pt x="1857295" y="325000"/>
                  <a:pt x="1882734" y="325000"/>
                  <a:pt x="1903935" y="325000"/>
                </a:cubicBezTo>
                <a:cubicBezTo>
                  <a:pt x="1908175" y="325000"/>
                  <a:pt x="1912414" y="325000"/>
                  <a:pt x="1916654" y="325000"/>
                </a:cubicBezTo>
                <a:cubicBezTo>
                  <a:pt x="1916654" y="313611"/>
                  <a:pt x="1908175" y="298425"/>
                  <a:pt x="1929374" y="294629"/>
                </a:cubicBezTo>
                <a:cubicBezTo>
                  <a:pt x="1929374" y="294629"/>
                  <a:pt x="1929374" y="290832"/>
                  <a:pt x="1929374" y="287036"/>
                </a:cubicBezTo>
                <a:cubicBezTo>
                  <a:pt x="1925134" y="283239"/>
                  <a:pt x="1920895" y="287036"/>
                  <a:pt x="1916654" y="283239"/>
                </a:cubicBezTo>
                <a:cubicBezTo>
                  <a:pt x="1903935" y="283239"/>
                  <a:pt x="1886975" y="287036"/>
                  <a:pt x="1874255" y="283239"/>
                </a:cubicBezTo>
                <a:cubicBezTo>
                  <a:pt x="1874255" y="283239"/>
                  <a:pt x="1870015" y="279443"/>
                  <a:pt x="1870015" y="275646"/>
                </a:cubicBezTo>
                <a:cubicBezTo>
                  <a:pt x="1874255" y="275646"/>
                  <a:pt x="1874255" y="271850"/>
                  <a:pt x="1874255" y="271850"/>
                </a:cubicBezTo>
                <a:cubicBezTo>
                  <a:pt x="1886975" y="271850"/>
                  <a:pt x="1903935" y="271850"/>
                  <a:pt x="1916654" y="271850"/>
                </a:cubicBezTo>
                <a:cubicBezTo>
                  <a:pt x="1929374" y="271850"/>
                  <a:pt x="1946334" y="271850"/>
                  <a:pt x="1959054" y="271850"/>
                </a:cubicBezTo>
                <a:cubicBezTo>
                  <a:pt x="1967535" y="271850"/>
                  <a:pt x="1976014" y="271850"/>
                  <a:pt x="1980254" y="271850"/>
                </a:cubicBezTo>
                <a:cubicBezTo>
                  <a:pt x="1992974" y="264257"/>
                  <a:pt x="2001454" y="256664"/>
                  <a:pt x="2014174" y="252868"/>
                </a:cubicBezTo>
                <a:cubicBezTo>
                  <a:pt x="2031135" y="249071"/>
                  <a:pt x="2048093" y="241478"/>
                  <a:pt x="2065053" y="237682"/>
                </a:cubicBezTo>
                <a:cubicBezTo>
                  <a:pt x="2077773" y="237682"/>
                  <a:pt x="2077773" y="233885"/>
                  <a:pt x="2077773" y="226292"/>
                </a:cubicBezTo>
                <a:cubicBezTo>
                  <a:pt x="2077773" y="218699"/>
                  <a:pt x="2073534" y="218699"/>
                  <a:pt x="2065053" y="218699"/>
                </a:cubicBezTo>
                <a:cubicBezTo>
                  <a:pt x="2052334" y="214903"/>
                  <a:pt x="2052334" y="214903"/>
                  <a:pt x="2060814" y="207310"/>
                </a:cubicBezTo>
                <a:cubicBezTo>
                  <a:pt x="2065053" y="199717"/>
                  <a:pt x="2077773" y="195921"/>
                  <a:pt x="2056574" y="192124"/>
                </a:cubicBezTo>
                <a:cubicBezTo>
                  <a:pt x="2052334" y="192124"/>
                  <a:pt x="2056574" y="184531"/>
                  <a:pt x="2056574" y="180735"/>
                </a:cubicBezTo>
                <a:cubicBezTo>
                  <a:pt x="2056574" y="180735"/>
                  <a:pt x="2056574" y="180735"/>
                  <a:pt x="2060814" y="180735"/>
                </a:cubicBezTo>
                <a:cubicBezTo>
                  <a:pt x="2073534" y="165549"/>
                  <a:pt x="2073534" y="165549"/>
                  <a:pt x="2060814" y="154160"/>
                </a:cubicBezTo>
                <a:cubicBezTo>
                  <a:pt x="2052334" y="146567"/>
                  <a:pt x="2035374" y="142770"/>
                  <a:pt x="2026894" y="127584"/>
                </a:cubicBezTo>
                <a:cubicBezTo>
                  <a:pt x="2039614" y="123788"/>
                  <a:pt x="2060814" y="127584"/>
                  <a:pt x="2069294" y="116195"/>
                </a:cubicBezTo>
                <a:cubicBezTo>
                  <a:pt x="2069294" y="116195"/>
                  <a:pt x="2069294" y="112398"/>
                  <a:pt x="2065053" y="112398"/>
                </a:cubicBezTo>
                <a:cubicBezTo>
                  <a:pt x="2009934" y="112398"/>
                  <a:pt x="1954814" y="112398"/>
                  <a:pt x="1895454" y="112398"/>
                </a:cubicBezTo>
                <a:cubicBezTo>
                  <a:pt x="1891215" y="108602"/>
                  <a:pt x="1899694" y="108602"/>
                  <a:pt x="1891215" y="108602"/>
                </a:cubicBezTo>
                <a:cubicBezTo>
                  <a:pt x="1899694" y="108602"/>
                  <a:pt x="1908175" y="108602"/>
                  <a:pt x="1912414" y="104805"/>
                </a:cubicBezTo>
                <a:cubicBezTo>
                  <a:pt x="1918774" y="104805"/>
                  <a:pt x="1926194" y="103856"/>
                  <a:pt x="1932554" y="101009"/>
                </a:cubicBezTo>
                <a:lnTo>
                  <a:pt x="1939721" y="93110"/>
                </a:lnTo>
                <a:lnTo>
                  <a:pt x="1954706" y="92430"/>
                </a:lnTo>
                <a:cubicBezTo>
                  <a:pt x="1963189" y="80870"/>
                  <a:pt x="1980154" y="92430"/>
                  <a:pt x="1997118" y="84723"/>
                </a:cubicBezTo>
                <a:cubicBezTo>
                  <a:pt x="2009843" y="73163"/>
                  <a:pt x="2018326" y="92430"/>
                  <a:pt x="2035290" y="92430"/>
                </a:cubicBezTo>
                <a:cubicBezTo>
                  <a:pt x="2035290" y="92430"/>
                  <a:pt x="2035290" y="92430"/>
                  <a:pt x="2039532" y="92430"/>
                </a:cubicBezTo>
                <a:cubicBezTo>
                  <a:pt x="2039532" y="88576"/>
                  <a:pt x="2035290" y="84723"/>
                  <a:pt x="2043773" y="80870"/>
                </a:cubicBezTo>
                <a:cubicBezTo>
                  <a:pt x="2048013" y="80870"/>
                  <a:pt x="2052255" y="80870"/>
                  <a:pt x="2052255" y="88576"/>
                </a:cubicBezTo>
                <a:cubicBezTo>
                  <a:pt x="2056496" y="88576"/>
                  <a:pt x="2064979" y="88576"/>
                  <a:pt x="2069220" y="88576"/>
                </a:cubicBezTo>
                <a:cubicBezTo>
                  <a:pt x="2073462" y="88576"/>
                  <a:pt x="2077703" y="88576"/>
                  <a:pt x="2077703" y="92430"/>
                </a:cubicBezTo>
                <a:cubicBezTo>
                  <a:pt x="2090427" y="96283"/>
                  <a:pt x="2098909" y="84723"/>
                  <a:pt x="2111632" y="80870"/>
                </a:cubicBezTo>
                <a:cubicBezTo>
                  <a:pt x="2111632" y="77016"/>
                  <a:pt x="2107391" y="73163"/>
                  <a:pt x="2115874" y="69309"/>
                </a:cubicBezTo>
                <a:cubicBezTo>
                  <a:pt x="2120115" y="69309"/>
                  <a:pt x="2128598" y="69309"/>
                  <a:pt x="2132839" y="69309"/>
                </a:cubicBezTo>
                <a:cubicBezTo>
                  <a:pt x="2137081" y="77016"/>
                  <a:pt x="2132839" y="84723"/>
                  <a:pt x="2137081" y="92430"/>
                </a:cubicBezTo>
                <a:cubicBezTo>
                  <a:pt x="2137081" y="100137"/>
                  <a:pt x="2137081" y="100137"/>
                  <a:pt x="2145564" y="100137"/>
                </a:cubicBezTo>
                <a:cubicBezTo>
                  <a:pt x="2149805" y="100137"/>
                  <a:pt x="2154045" y="100137"/>
                  <a:pt x="2162528" y="100137"/>
                </a:cubicBezTo>
                <a:cubicBezTo>
                  <a:pt x="2166770" y="100137"/>
                  <a:pt x="2175251" y="100137"/>
                  <a:pt x="2179493" y="100137"/>
                </a:cubicBezTo>
                <a:cubicBezTo>
                  <a:pt x="2183734" y="100137"/>
                  <a:pt x="2187976" y="100137"/>
                  <a:pt x="2187976" y="103990"/>
                </a:cubicBezTo>
                <a:cubicBezTo>
                  <a:pt x="2200700" y="119404"/>
                  <a:pt x="2200700" y="119404"/>
                  <a:pt x="2213423" y="119404"/>
                </a:cubicBezTo>
                <a:cubicBezTo>
                  <a:pt x="2230388" y="119404"/>
                  <a:pt x="2230388" y="119404"/>
                  <a:pt x="2221906" y="134818"/>
                </a:cubicBezTo>
                <a:cubicBezTo>
                  <a:pt x="2230388" y="134818"/>
                  <a:pt x="2247353" y="138671"/>
                  <a:pt x="2251595" y="134818"/>
                </a:cubicBezTo>
                <a:cubicBezTo>
                  <a:pt x="2255836" y="123258"/>
                  <a:pt x="2264319" y="111697"/>
                  <a:pt x="2260078" y="100137"/>
                </a:cubicBezTo>
                <a:cubicBezTo>
                  <a:pt x="2260078" y="100137"/>
                  <a:pt x="2260078" y="96283"/>
                  <a:pt x="2264319" y="92430"/>
                </a:cubicBezTo>
                <a:cubicBezTo>
                  <a:pt x="2281284" y="111697"/>
                  <a:pt x="2302490" y="103990"/>
                  <a:pt x="2323697" y="103990"/>
                </a:cubicBezTo>
                <a:cubicBezTo>
                  <a:pt x="2332178" y="107844"/>
                  <a:pt x="2340661" y="103990"/>
                  <a:pt x="2353384" y="103990"/>
                </a:cubicBezTo>
                <a:cubicBezTo>
                  <a:pt x="2353384" y="100137"/>
                  <a:pt x="2357626" y="100137"/>
                  <a:pt x="2357626" y="100137"/>
                </a:cubicBezTo>
                <a:cubicBezTo>
                  <a:pt x="2366109" y="107844"/>
                  <a:pt x="2378833" y="103990"/>
                  <a:pt x="2387316" y="111697"/>
                </a:cubicBezTo>
                <a:cubicBezTo>
                  <a:pt x="2404280" y="115551"/>
                  <a:pt x="2421245" y="107844"/>
                  <a:pt x="2425486" y="92430"/>
                </a:cubicBezTo>
                <a:cubicBezTo>
                  <a:pt x="2425486" y="88576"/>
                  <a:pt x="2429728" y="84723"/>
                  <a:pt x="2433969" y="84723"/>
                </a:cubicBezTo>
                <a:cubicBezTo>
                  <a:pt x="2438211" y="80870"/>
                  <a:pt x="2442452" y="80870"/>
                  <a:pt x="2442452" y="88576"/>
                </a:cubicBezTo>
                <a:cubicBezTo>
                  <a:pt x="2459417" y="88576"/>
                  <a:pt x="2467898" y="77016"/>
                  <a:pt x="2480623" y="73163"/>
                </a:cubicBezTo>
                <a:cubicBezTo>
                  <a:pt x="2480623" y="65456"/>
                  <a:pt x="2484864" y="61603"/>
                  <a:pt x="2493347" y="65456"/>
                </a:cubicBezTo>
                <a:cubicBezTo>
                  <a:pt x="2510312" y="65456"/>
                  <a:pt x="2527276" y="53896"/>
                  <a:pt x="2544242" y="57749"/>
                </a:cubicBezTo>
                <a:cubicBezTo>
                  <a:pt x="2548483" y="57749"/>
                  <a:pt x="2548483" y="53896"/>
                  <a:pt x="2548483" y="50042"/>
                </a:cubicBezTo>
                <a:cubicBezTo>
                  <a:pt x="2548483" y="50042"/>
                  <a:pt x="2548483" y="46189"/>
                  <a:pt x="2544242" y="46189"/>
                </a:cubicBezTo>
                <a:cubicBezTo>
                  <a:pt x="2535759" y="46189"/>
                  <a:pt x="2531517" y="46189"/>
                  <a:pt x="2527276" y="46189"/>
                </a:cubicBezTo>
                <a:cubicBezTo>
                  <a:pt x="2523036" y="46189"/>
                  <a:pt x="2518794" y="46189"/>
                  <a:pt x="2514553" y="42335"/>
                </a:cubicBezTo>
                <a:lnTo>
                  <a:pt x="2503748" y="31180"/>
                </a:lnTo>
                <a:lnTo>
                  <a:pt x="2541159" y="30624"/>
                </a:lnTo>
                <a:cubicBezTo>
                  <a:pt x="2570849" y="30624"/>
                  <a:pt x="2604778" y="30624"/>
                  <a:pt x="2638709" y="30624"/>
                </a:cubicBezTo>
                <a:cubicBezTo>
                  <a:pt x="2651432" y="30624"/>
                  <a:pt x="2664156" y="24828"/>
                  <a:pt x="2676880" y="24828"/>
                </a:cubicBezTo>
                <a:cubicBezTo>
                  <a:pt x="2689604" y="27726"/>
                  <a:pt x="2702327" y="24828"/>
                  <a:pt x="2719292" y="21930"/>
                </a:cubicBezTo>
                <a:cubicBezTo>
                  <a:pt x="2736257" y="19032"/>
                  <a:pt x="2757465" y="21930"/>
                  <a:pt x="2774429" y="21930"/>
                </a:cubicBezTo>
                <a:cubicBezTo>
                  <a:pt x="2787152" y="21930"/>
                  <a:pt x="2795635" y="24828"/>
                  <a:pt x="2808359" y="19032"/>
                </a:cubicBezTo>
                <a:cubicBezTo>
                  <a:pt x="2808359" y="16135"/>
                  <a:pt x="2816842" y="19032"/>
                  <a:pt x="2821082" y="16135"/>
                </a:cubicBezTo>
                <a:cubicBezTo>
                  <a:pt x="2838047" y="13237"/>
                  <a:pt x="2855013" y="30624"/>
                  <a:pt x="2871978" y="16135"/>
                </a:cubicBezTo>
                <a:cubicBezTo>
                  <a:pt x="2888943" y="16135"/>
                  <a:pt x="2905908" y="16135"/>
                  <a:pt x="2927115" y="16135"/>
                </a:cubicBezTo>
                <a:cubicBezTo>
                  <a:pt x="2944079" y="16135"/>
                  <a:pt x="2961044" y="19032"/>
                  <a:pt x="2982251" y="16135"/>
                </a:cubicBezTo>
                <a:cubicBezTo>
                  <a:pt x="2990734" y="16135"/>
                  <a:pt x="3003457" y="21930"/>
                  <a:pt x="3007698" y="10339"/>
                </a:cubicBezTo>
                <a:cubicBezTo>
                  <a:pt x="3020421" y="7441"/>
                  <a:pt x="3033146" y="4543"/>
                  <a:pt x="3045870" y="10339"/>
                </a:cubicBezTo>
                <a:cubicBezTo>
                  <a:pt x="3050111" y="13237"/>
                  <a:pt x="3058594" y="13237"/>
                  <a:pt x="3062834" y="10339"/>
                </a:cubicBezTo>
                <a:cubicBezTo>
                  <a:pt x="3079799" y="7441"/>
                  <a:pt x="3092523" y="7441"/>
                  <a:pt x="3109489" y="13237"/>
                </a:cubicBezTo>
                <a:cubicBezTo>
                  <a:pt x="3113730" y="13237"/>
                  <a:pt x="3122212" y="13237"/>
                  <a:pt x="3126454" y="4543"/>
                </a:cubicBezTo>
                <a:cubicBezTo>
                  <a:pt x="3126454" y="1645"/>
                  <a:pt x="3139177" y="4543"/>
                  <a:pt x="3143418" y="45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5105778" y="1892852"/>
            <a:ext cx="2922959" cy="3072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 userDrawn="1"/>
        </p:nvSpPr>
        <p:spPr>
          <a:xfrm>
            <a:off x="0" y="0"/>
            <a:ext cx="562186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4315581" y="1"/>
            <a:ext cx="2612571" cy="43736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/>
          </p:nvPr>
        </p:nvSpPr>
        <p:spPr>
          <a:xfrm>
            <a:off x="4315581" y="4567162"/>
            <a:ext cx="7876419" cy="22908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/>
          </p:nvPr>
        </p:nvSpPr>
        <p:spPr>
          <a:xfrm>
            <a:off x="532194" y="0"/>
            <a:ext cx="353180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5215435" y="-1209"/>
            <a:ext cx="2810375" cy="52227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718250" y="1635277"/>
            <a:ext cx="2810375" cy="52227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94757" y="0"/>
            <a:ext cx="2520000" cy="43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/>
          </p:nvPr>
        </p:nvSpPr>
        <p:spPr>
          <a:xfrm>
            <a:off x="6653379" y="2538000"/>
            <a:ext cx="2520000" cy="43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/>
          </p:nvPr>
        </p:nvSpPr>
        <p:spPr>
          <a:xfrm>
            <a:off x="6653379" y="-3"/>
            <a:ext cx="252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3994757" y="4482000"/>
            <a:ext cx="2520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2"/>
          <p:cNvSpPr>
            <a:spLocks noGrp="1"/>
          </p:cNvSpPr>
          <p:nvPr>
            <p:ph type="pic" sz="quarter" idx="47"/>
          </p:nvPr>
        </p:nvSpPr>
        <p:spPr>
          <a:xfrm>
            <a:off x="730232" y="1769007"/>
            <a:ext cx="2052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6" name="그림 개체 틀 2"/>
          <p:cNvSpPr>
            <a:spLocks noGrp="1"/>
          </p:cNvSpPr>
          <p:nvPr>
            <p:ph type="pic" sz="quarter" idx="48"/>
          </p:nvPr>
        </p:nvSpPr>
        <p:spPr>
          <a:xfrm>
            <a:off x="2900507" y="3065007"/>
            <a:ext cx="2052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7" name="그림 개체 틀 2"/>
          <p:cNvSpPr>
            <a:spLocks noGrp="1"/>
          </p:cNvSpPr>
          <p:nvPr>
            <p:ph type="pic" sz="quarter" idx="49"/>
          </p:nvPr>
        </p:nvSpPr>
        <p:spPr>
          <a:xfrm>
            <a:off x="5070783" y="3061809"/>
            <a:ext cx="2052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31" name="그림 개체 틀 2"/>
          <p:cNvSpPr>
            <a:spLocks noGrp="1"/>
          </p:cNvSpPr>
          <p:nvPr>
            <p:ph type="pic" sz="quarter" idx="51"/>
          </p:nvPr>
        </p:nvSpPr>
        <p:spPr>
          <a:xfrm>
            <a:off x="9411335" y="4357809"/>
            <a:ext cx="2052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32" name="그림 개체 틀 2"/>
          <p:cNvSpPr>
            <a:spLocks noGrp="1"/>
          </p:cNvSpPr>
          <p:nvPr>
            <p:ph type="pic" sz="quarter" idx="52"/>
          </p:nvPr>
        </p:nvSpPr>
        <p:spPr>
          <a:xfrm>
            <a:off x="7241057" y="4357809"/>
            <a:ext cx="2052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4"/>
          <p:cNvSpPr/>
          <p:nvPr userDrawn="1"/>
        </p:nvSpPr>
        <p:spPr>
          <a:xfrm>
            <a:off x="656167" y="1"/>
            <a:ext cx="8521700" cy="6557433"/>
          </a:xfrm>
          <a:custGeom>
            <a:avLst/>
            <a:gdLst>
              <a:gd name="connsiteX0" fmla="*/ 11254134 w 12594296"/>
              <a:gd name="connsiteY0" fmla="*/ 0 h 9690456"/>
              <a:gd name="connsiteX1" fmla="*/ 12594296 w 12594296"/>
              <a:gd name="connsiteY1" fmla="*/ 0 h 9690456"/>
              <a:gd name="connsiteX2" fmla="*/ 12582464 w 12594296"/>
              <a:gd name="connsiteY2" fmla="*/ 19347 h 9690456"/>
              <a:gd name="connsiteX3" fmla="*/ 7145784 w 12594296"/>
              <a:gd name="connsiteY3" fmla="*/ 7180154 h 9690456"/>
              <a:gd name="connsiteX4" fmla="*/ 6396407 w 12594296"/>
              <a:gd name="connsiteY4" fmla="*/ 7282717 h 9690456"/>
              <a:gd name="connsiteX5" fmla="*/ 6396408 w 12594296"/>
              <a:gd name="connsiteY5" fmla="*/ 7282715 h 9690456"/>
              <a:gd name="connsiteX6" fmla="*/ 6293848 w 12594296"/>
              <a:gd name="connsiteY6" fmla="*/ 6533339 h 9690456"/>
              <a:gd name="connsiteX7" fmla="*/ 9774266 w 12594296"/>
              <a:gd name="connsiteY7" fmla="*/ 0 h 9690456"/>
              <a:gd name="connsiteX8" fmla="*/ 11117286 w 12594296"/>
              <a:gd name="connsiteY8" fmla="*/ 0 h 9690456"/>
              <a:gd name="connsiteX9" fmla="*/ 4208364 w 12594296"/>
              <a:gd name="connsiteY9" fmla="*/ 9099941 h 9690456"/>
              <a:gd name="connsiteX10" fmla="*/ 3458987 w 12594296"/>
              <a:gd name="connsiteY10" fmla="*/ 9202502 h 9690456"/>
              <a:gd name="connsiteX11" fmla="*/ 3458988 w 12594296"/>
              <a:gd name="connsiteY11" fmla="*/ 9202502 h 9690456"/>
              <a:gd name="connsiteX12" fmla="*/ 3356428 w 12594296"/>
              <a:gd name="connsiteY12" fmla="*/ 8453124 h 9690456"/>
              <a:gd name="connsiteX13" fmla="*/ 8294394 w 12594296"/>
              <a:gd name="connsiteY13" fmla="*/ 0 h 9690456"/>
              <a:gd name="connsiteX14" fmla="*/ 9637414 w 12594296"/>
              <a:gd name="connsiteY14" fmla="*/ 0 h 9690456"/>
              <a:gd name="connsiteX15" fmla="*/ 3727151 w 12594296"/>
              <a:gd name="connsiteY15" fmla="*/ 7784579 h 9690456"/>
              <a:gd name="connsiteX16" fmla="*/ 3070193 w 12594296"/>
              <a:gd name="connsiteY16" fmla="*/ 7943663 h 9690456"/>
              <a:gd name="connsiteX17" fmla="*/ 2977775 w 12594296"/>
              <a:gd name="connsiteY17" fmla="*/ 7887140 h 9690456"/>
              <a:gd name="connsiteX18" fmla="*/ 2898498 w 12594296"/>
              <a:gd name="connsiteY18" fmla="*/ 7813309 h 9690456"/>
              <a:gd name="connsiteX19" fmla="*/ 2875214 w 12594296"/>
              <a:gd name="connsiteY19" fmla="*/ 7137763 h 9690456"/>
              <a:gd name="connsiteX20" fmla="*/ 6814526 w 12594296"/>
              <a:gd name="connsiteY20" fmla="*/ 0 h 9690456"/>
              <a:gd name="connsiteX21" fmla="*/ 8157545 w 12594296"/>
              <a:gd name="connsiteY21" fmla="*/ 0 h 9690456"/>
              <a:gd name="connsiteX22" fmla="*/ 960827 w 12594296"/>
              <a:gd name="connsiteY22" fmla="*/ 9479004 h 9690456"/>
              <a:gd name="connsiteX23" fmla="*/ 211450 w 12594296"/>
              <a:gd name="connsiteY23" fmla="*/ 9581567 h 9690456"/>
              <a:gd name="connsiteX24" fmla="*/ 211451 w 12594296"/>
              <a:gd name="connsiteY24" fmla="*/ 9581567 h 9690456"/>
              <a:gd name="connsiteX25" fmla="*/ 108890 w 12594296"/>
              <a:gd name="connsiteY25" fmla="*/ 8832189 h 9690456"/>
              <a:gd name="connsiteX26" fmla="*/ 5334653 w 12594296"/>
              <a:gd name="connsiteY26" fmla="*/ 0 h 9690456"/>
              <a:gd name="connsiteX27" fmla="*/ 6677672 w 12594296"/>
              <a:gd name="connsiteY27" fmla="*/ 0 h 9690456"/>
              <a:gd name="connsiteX28" fmla="*/ 1067450 w 12594296"/>
              <a:gd name="connsiteY28" fmla="*/ 7389388 h 9690456"/>
              <a:gd name="connsiteX29" fmla="*/ 318072 w 12594296"/>
              <a:gd name="connsiteY29" fmla="*/ 7491950 h 9690456"/>
              <a:gd name="connsiteX30" fmla="*/ 318074 w 12594296"/>
              <a:gd name="connsiteY30" fmla="*/ 7491950 h 9690456"/>
              <a:gd name="connsiteX31" fmla="*/ 215512 w 12594296"/>
              <a:gd name="connsiteY31" fmla="*/ 6742571 h 9690456"/>
              <a:gd name="connsiteX32" fmla="*/ 3854783 w 12594296"/>
              <a:gd name="connsiteY32" fmla="*/ 0 h 9690456"/>
              <a:gd name="connsiteX33" fmla="*/ 5197800 w 12594296"/>
              <a:gd name="connsiteY33" fmla="*/ 0 h 9690456"/>
              <a:gd name="connsiteX34" fmla="*/ 1581006 w 12594296"/>
              <a:gd name="connsiteY34" fmla="*/ 4763784 h 9690456"/>
              <a:gd name="connsiteX35" fmla="*/ 831629 w 12594296"/>
              <a:gd name="connsiteY35" fmla="*/ 4866347 h 9690456"/>
              <a:gd name="connsiteX36" fmla="*/ 831630 w 12594296"/>
              <a:gd name="connsiteY36" fmla="*/ 4866347 h 9690456"/>
              <a:gd name="connsiteX37" fmla="*/ 729070 w 12594296"/>
              <a:gd name="connsiteY37" fmla="*/ 4116969 h 9690456"/>
              <a:gd name="connsiteX38" fmla="*/ 2374910 w 12594296"/>
              <a:gd name="connsiteY38" fmla="*/ 0 h 9690456"/>
              <a:gd name="connsiteX39" fmla="*/ 3717928 w 12594296"/>
              <a:gd name="connsiteY39" fmla="*/ 0 h 9690456"/>
              <a:gd name="connsiteX40" fmla="*/ 1403742 w 12594296"/>
              <a:gd name="connsiteY40" fmla="*/ 3048080 h 9690456"/>
              <a:gd name="connsiteX41" fmla="*/ 654366 w 12594296"/>
              <a:gd name="connsiteY41" fmla="*/ 3150642 h 9690456"/>
              <a:gd name="connsiteX42" fmla="*/ 654366 w 12594296"/>
              <a:gd name="connsiteY42" fmla="*/ 3150641 h 9690456"/>
              <a:gd name="connsiteX43" fmla="*/ 551807 w 12594296"/>
              <a:gd name="connsiteY43" fmla="*/ 2401265 h 9690456"/>
              <a:gd name="connsiteX44" fmla="*/ 895038 w 12594296"/>
              <a:gd name="connsiteY44" fmla="*/ 0 h 9690456"/>
              <a:gd name="connsiteX45" fmla="*/ 2238056 w 12594296"/>
              <a:gd name="connsiteY45" fmla="*/ 0 h 9690456"/>
              <a:gd name="connsiteX46" fmla="*/ 1276448 w 12594296"/>
              <a:gd name="connsiteY46" fmla="*/ 1266560 h 9690456"/>
              <a:gd name="connsiteX47" fmla="*/ 527072 w 12594296"/>
              <a:gd name="connsiteY47" fmla="*/ 1369122 h 9690456"/>
              <a:gd name="connsiteX48" fmla="*/ 527074 w 12594296"/>
              <a:gd name="connsiteY48" fmla="*/ 1369122 h 9690456"/>
              <a:gd name="connsiteX49" fmla="*/ 424511 w 12594296"/>
              <a:gd name="connsiteY49" fmla="*/ 619745 h 9690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594296" h="9690456">
                <a:moveTo>
                  <a:pt x="11254134" y="0"/>
                </a:moveTo>
                <a:lnTo>
                  <a:pt x="12594296" y="0"/>
                </a:lnTo>
                <a:lnTo>
                  <a:pt x="12582464" y="19347"/>
                </a:lnTo>
                <a:cubicBezTo>
                  <a:pt x="10770238" y="2406284"/>
                  <a:pt x="8958010" y="4793217"/>
                  <a:pt x="7145784" y="7180154"/>
                </a:cubicBezTo>
                <a:cubicBezTo>
                  <a:pt x="6967172" y="7415411"/>
                  <a:pt x="6631664" y="7461331"/>
                  <a:pt x="6396407" y="7282717"/>
                </a:cubicBezTo>
                <a:lnTo>
                  <a:pt x="6396408" y="7282715"/>
                </a:lnTo>
                <a:cubicBezTo>
                  <a:pt x="6161153" y="7104103"/>
                  <a:pt x="6115235" y="6768596"/>
                  <a:pt x="6293848" y="6533339"/>
                </a:cubicBezTo>
                <a:close/>
                <a:moveTo>
                  <a:pt x="9774266" y="0"/>
                </a:moveTo>
                <a:lnTo>
                  <a:pt x="11117286" y="0"/>
                </a:lnTo>
                <a:lnTo>
                  <a:pt x="4208364" y="9099941"/>
                </a:lnTo>
                <a:cubicBezTo>
                  <a:pt x="4029750" y="9335196"/>
                  <a:pt x="3694244" y="9381116"/>
                  <a:pt x="3458987" y="9202502"/>
                </a:cubicBezTo>
                <a:lnTo>
                  <a:pt x="3458988" y="9202502"/>
                </a:lnTo>
                <a:cubicBezTo>
                  <a:pt x="3223732" y="9023889"/>
                  <a:pt x="3177814" y="8688381"/>
                  <a:pt x="3356428" y="8453124"/>
                </a:cubicBezTo>
                <a:close/>
                <a:moveTo>
                  <a:pt x="8294394" y="0"/>
                </a:moveTo>
                <a:lnTo>
                  <a:pt x="9637414" y="0"/>
                </a:lnTo>
                <a:lnTo>
                  <a:pt x="3727151" y="7784579"/>
                </a:lnTo>
                <a:cubicBezTo>
                  <a:pt x="3570864" y="7990429"/>
                  <a:pt x="3294455" y="8051315"/>
                  <a:pt x="3070193" y="7943663"/>
                </a:cubicBezTo>
                <a:lnTo>
                  <a:pt x="2977775" y="7887140"/>
                </a:lnTo>
                <a:lnTo>
                  <a:pt x="2898498" y="7813309"/>
                </a:lnTo>
                <a:cubicBezTo>
                  <a:pt x="2734547" y="7626217"/>
                  <a:pt x="2718928" y="7343612"/>
                  <a:pt x="2875214" y="7137763"/>
                </a:cubicBezTo>
                <a:close/>
                <a:moveTo>
                  <a:pt x="6814526" y="0"/>
                </a:moveTo>
                <a:lnTo>
                  <a:pt x="8157545" y="0"/>
                </a:lnTo>
                <a:lnTo>
                  <a:pt x="960827" y="9479004"/>
                </a:lnTo>
                <a:cubicBezTo>
                  <a:pt x="782213" y="9714262"/>
                  <a:pt x="446706" y="9760180"/>
                  <a:pt x="211450" y="9581567"/>
                </a:cubicBezTo>
                <a:lnTo>
                  <a:pt x="211451" y="9581567"/>
                </a:lnTo>
                <a:cubicBezTo>
                  <a:pt x="-23806" y="9402953"/>
                  <a:pt x="-69724" y="9067446"/>
                  <a:pt x="108890" y="8832189"/>
                </a:cubicBezTo>
                <a:close/>
                <a:moveTo>
                  <a:pt x="5334653" y="0"/>
                </a:moveTo>
                <a:lnTo>
                  <a:pt x="6677672" y="0"/>
                </a:lnTo>
                <a:lnTo>
                  <a:pt x="1067450" y="7389388"/>
                </a:lnTo>
                <a:cubicBezTo>
                  <a:pt x="888834" y="7624646"/>
                  <a:pt x="553328" y="7670563"/>
                  <a:pt x="318072" y="7491950"/>
                </a:cubicBezTo>
                <a:lnTo>
                  <a:pt x="318074" y="7491950"/>
                </a:lnTo>
                <a:cubicBezTo>
                  <a:pt x="82817" y="7313338"/>
                  <a:pt x="36898" y="6977830"/>
                  <a:pt x="215512" y="6742571"/>
                </a:cubicBezTo>
                <a:close/>
                <a:moveTo>
                  <a:pt x="3854783" y="0"/>
                </a:moveTo>
                <a:lnTo>
                  <a:pt x="5197800" y="0"/>
                </a:lnTo>
                <a:lnTo>
                  <a:pt x="1581006" y="4763784"/>
                </a:lnTo>
                <a:cubicBezTo>
                  <a:pt x="1402392" y="4999042"/>
                  <a:pt x="1066886" y="5044960"/>
                  <a:pt x="831629" y="4866347"/>
                </a:cubicBezTo>
                <a:lnTo>
                  <a:pt x="831630" y="4866347"/>
                </a:lnTo>
                <a:cubicBezTo>
                  <a:pt x="596374" y="4687733"/>
                  <a:pt x="550456" y="4352226"/>
                  <a:pt x="729070" y="4116969"/>
                </a:cubicBezTo>
                <a:close/>
                <a:moveTo>
                  <a:pt x="2374910" y="0"/>
                </a:moveTo>
                <a:lnTo>
                  <a:pt x="3717928" y="0"/>
                </a:lnTo>
                <a:lnTo>
                  <a:pt x="1403742" y="3048080"/>
                </a:lnTo>
                <a:cubicBezTo>
                  <a:pt x="1225130" y="3283337"/>
                  <a:pt x="889622" y="3329255"/>
                  <a:pt x="654366" y="3150642"/>
                </a:cubicBezTo>
                <a:lnTo>
                  <a:pt x="654366" y="3150641"/>
                </a:lnTo>
                <a:cubicBezTo>
                  <a:pt x="419111" y="2972028"/>
                  <a:pt x="373193" y="2636522"/>
                  <a:pt x="551807" y="2401265"/>
                </a:cubicBezTo>
                <a:close/>
                <a:moveTo>
                  <a:pt x="895038" y="0"/>
                </a:moveTo>
                <a:lnTo>
                  <a:pt x="2238056" y="0"/>
                </a:lnTo>
                <a:lnTo>
                  <a:pt x="1276448" y="1266560"/>
                </a:lnTo>
                <a:cubicBezTo>
                  <a:pt x="1097836" y="1501817"/>
                  <a:pt x="762328" y="1547736"/>
                  <a:pt x="527072" y="1369122"/>
                </a:cubicBezTo>
                <a:lnTo>
                  <a:pt x="527074" y="1369122"/>
                </a:lnTo>
                <a:cubicBezTo>
                  <a:pt x="291816" y="1190508"/>
                  <a:pt x="245898" y="855002"/>
                  <a:pt x="424511" y="61974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17" name="그림 개체 틀 16"/>
          <p:cNvSpPr>
            <a:spLocks noGrp="1"/>
          </p:cNvSpPr>
          <p:nvPr>
            <p:ph type="pic" idx="16"/>
          </p:nvPr>
        </p:nvSpPr>
        <p:spPr>
          <a:xfrm>
            <a:off x="535330" y="3"/>
            <a:ext cx="8396199" cy="6460303"/>
          </a:xfrm>
          <a:custGeom>
            <a:avLst/>
            <a:gdLst>
              <a:gd name="connsiteX0" fmla="*/ 1985184 w 8396198"/>
              <a:gd name="connsiteY0" fmla="*/ 5258093 h 6460303"/>
              <a:gd name="connsiteX1" fmla="*/ 1985184 w 8396198"/>
              <a:gd name="connsiteY1" fmla="*/ 5258093 h 6460303"/>
              <a:gd name="connsiteX2" fmla="*/ 1985184 w 8396198"/>
              <a:gd name="connsiteY2" fmla="*/ 5258093 h 6460303"/>
              <a:gd name="connsiteX3" fmla="*/ 7502757 w 8396198"/>
              <a:gd name="connsiteY3" fmla="*/ 0 h 6460303"/>
              <a:gd name="connsiteX4" fmla="*/ 8396198 w 8396198"/>
              <a:gd name="connsiteY4" fmla="*/ 0 h 6460303"/>
              <a:gd name="connsiteX5" fmla="*/ 8388310 w 8396198"/>
              <a:gd name="connsiteY5" fmla="*/ 12898 h 6460303"/>
              <a:gd name="connsiteX6" fmla="*/ 4763857 w 8396198"/>
              <a:gd name="connsiteY6" fmla="*/ 4786769 h 6460303"/>
              <a:gd name="connsiteX7" fmla="*/ 4264272 w 8396198"/>
              <a:gd name="connsiteY7" fmla="*/ 4855144 h 6460303"/>
              <a:gd name="connsiteX8" fmla="*/ 4264273 w 8396198"/>
              <a:gd name="connsiteY8" fmla="*/ 4855143 h 6460303"/>
              <a:gd name="connsiteX9" fmla="*/ 4195899 w 8396198"/>
              <a:gd name="connsiteY9" fmla="*/ 4355559 h 6460303"/>
              <a:gd name="connsiteX10" fmla="*/ 6516179 w 8396198"/>
              <a:gd name="connsiteY10" fmla="*/ 0 h 6460303"/>
              <a:gd name="connsiteX11" fmla="*/ 7411525 w 8396198"/>
              <a:gd name="connsiteY11" fmla="*/ 0 h 6460303"/>
              <a:gd name="connsiteX12" fmla="*/ 2805577 w 8396198"/>
              <a:gd name="connsiteY12" fmla="*/ 6066627 h 6460303"/>
              <a:gd name="connsiteX13" fmla="*/ 2305992 w 8396198"/>
              <a:gd name="connsiteY13" fmla="*/ 6135001 h 6460303"/>
              <a:gd name="connsiteX14" fmla="*/ 2305993 w 8396198"/>
              <a:gd name="connsiteY14" fmla="*/ 6135001 h 6460303"/>
              <a:gd name="connsiteX15" fmla="*/ 2237619 w 8396198"/>
              <a:gd name="connsiteY15" fmla="*/ 5635416 h 6460303"/>
              <a:gd name="connsiteX16" fmla="*/ 5529597 w 8396198"/>
              <a:gd name="connsiteY16" fmla="*/ 0 h 6460303"/>
              <a:gd name="connsiteX17" fmla="*/ 6424943 w 8396198"/>
              <a:gd name="connsiteY17" fmla="*/ 0 h 6460303"/>
              <a:gd name="connsiteX18" fmla="*/ 2484768 w 8396198"/>
              <a:gd name="connsiteY18" fmla="*/ 5189719 h 6460303"/>
              <a:gd name="connsiteX19" fmla="*/ 2046796 w 8396198"/>
              <a:gd name="connsiteY19" fmla="*/ 5295775 h 6460303"/>
              <a:gd name="connsiteX20" fmla="*/ 1985184 w 8396198"/>
              <a:gd name="connsiteY20" fmla="*/ 5258093 h 6460303"/>
              <a:gd name="connsiteX21" fmla="*/ 1932333 w 8396198"/>
              <a:gd name="connsiteY21" fmla="*/ 5208872 h 6460303"/>
              <a:gd name="connsiteX22" fmla="*/ 1916810 w 8396198"/>
              <a:gd name="connsiteY22" fmla="*/ 4758508 h 6460303"/>
              <a:gd name="connsiteX23" fmla="*/ 4543018 w 8396198"/>
              <a:gd name="connsiteY23" fmla="*/ 0 h 6460303"/>
              <a:gd name="connsiteX24" fmla="*/ 5438364 w 8396198"/>
              <a:gd name="connsiteY24" fmla="*/ 0 h 6460303"/>
              <a:gd name="connsiteX25" fmla="*/ 640552 w 8396198"/>
              <a:gd name="connsiteY25" fmla="*/ 6319336 h 6460303"/>
              <a:gd name="connsiteX26" fmla="*/ 140967 w 8396198"/>
              <a:gd name="connsiteY26" fmla="*/ 6387711 h 6460303"/>
              <a:gd name="connsiteX27" fmla="*/ 140968 w 8396198"/>
              <a:gd name="connsiteY27" fmla="*/ 6387711 h 6460303"/>
              <a:gd name="connsiteX28" fmla="*/ 72594 w 8396198"/>
              <a:gd name="connsiteY28" fmla="*/ 5888126 h 6460303"/>
              <a:gd name="connsiteX29" fmla="*/ 3556436 w 8396198"/>
              <a:gd name="connsiteY29" fmla="*/ 0 h 6460303"/>
              <a:gd name="connsiteX30" fmla="*/ 4451782 w 8396198"/>
              <a:gd name="connsiteY30" fmla="*/ 0 h 6460303"/>
              <a:gd name="connsiteX31" fmla="*/ 711634 w 8396198"/>
              <a:gd name="connsiteY31" fmla="*/ 4926258 h 6460303"/>
              <a:gd name="connsiteX32" fmla="*/ 212049 w 8396198"/>
              <a:gd name="connsiteY32" fmla="*/ 4994633 h 6460303"/>
              <a:gd name="connsiteX33" fmla="*/ 212050 w 8396198"/>
              <a:gd name="connsiteY33" fmla="*/ 4994633 h 6460303"/>
              <a:gd name="connsiteX34" fmla="*/ 143675 w 8396198"/>
              <a:gd name="connsiteY34" fmla="*/ 4495047 h 6460303"/>
              <a:gd name="connsiteX35" fmla="*/ 2569856 w 8396198"/>
              <a:gd name="connsiteY35" fmla="*/ 0 h 6460303"/>
              <a:gd name="connsiteX36" fmla="*/ 3465201 w 8396198"/>
              <a:gd name="connsiteY36" fmla="*/ 0 h 6460303"/>
              <a:gd name="connsiteX37" fmla="*/ 1054005 w 8396198"/>
              <a:gd name="connsiteY37" fmla="*/ 3175856 h 6460303"/>
              <a:gd name="connsiteX38" fmla="*/ 554420 w 8396198"/>
              <a:gd name="connsiteY38" fmla="*/ 3244231 h 6460303"/>
              <a:gd name="connsiteX39" fmla="*/ 554421 w 8396198"/>
              <a:gd name="connsiteY39" fmla="*/ 3244231 h 6460303"/>
              <a:gd name="connsiteX40" fmla="*/ 486047 w 8396198"/>
              <a:gd name="connsiteY40" fmla="*/ 2744646 h 6460303"/>
              <a:gd name="connsiteX41" fmla="*/ 1583274 w 8396198"/>
              <a:gd name="connsiteY41" fmla="*/ 0 h 6460303"/>
              <a:gd name="connsiteX42" fmla="*/ 2478619 w 8396198"/>
              <a:gd name="connsiteY42" fmla="*/ 0 h 6460303"/>
              <a:gd name="connsiteX43" fmla="*/ 935829 w 8396198"/>
              <a:gd name="connsiteY43" fmla="*/ 2032053 h 6460303"/>
              <a:gd name="connsiteX44" fmla="*/ 436245 w 8396198"/>
              <a:gd name="connsiteY44" fmla="*/ 2100428 h 6460303"/>
              <a:gd name="connsiteX45" fmla="*/ 436245 w 8396198"/>
              <a:gd name="connsiteY45" fmla="*/ 2100427 h 6460303"/>
              <a:gd name="connsiteX46" fmla="*/ 367872 w 8396198"/>
              <a:gd name="connsiteY46" fmla="*/ 1600843 h 6460303"/>
              <a:gd name="connsiteX47" fmla="*/ 596693 w 8396198"/>
              <a:gd name="connsiteY47" fmla="*/ 0 h 6460303"/>
              <a:gd name="connsiteX48" fmla="*/ 1492038 w 8396198"/>
              <a:gd name="connsiteY48" fmla="*/ 0 h 6460303"/>
              <a:gd name="connsiteX49" fmla="*/ 850966 w 8396198"/>
              <a:gd name="connsiteY49" fmla="*/ 844373 h 6460303"/>
              <a:gd name="connsiteX50" fmla="*/ 351382 w 8396198"/>
              <a:gd name="connsiteY50" fmla="*/ 912748 h 6460303"/>
              <a:gd name="connsiteX51" fmla="*/ 351383 w 8396198"/>
              <a:gd name="connsiteY51" fmla="*/ 912748 h 6460303"/>
              <a:gd name="connsiteX52" fmla="*/ 283008 w 8396198"/>
              <a:gd name="connsiteY52" fmla="*/ 413163 h 646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396198" h="6460303">
                <a:moveTo>
                  <a:pt x="1985184" y="5258093"/>
                </a:moveTo>
                <a:lnTo>
                  <a:pt x="1985184" y="5258093"/>
                </a:lnTo>
                <a:lnTo>
                  <a:pt x="1985184" y="5258093"/>
                </a:lnTo>
                <a:close/>
                <a:moveTo>
                  <a:pt x="7502757" y="0"/>
                </a:moveTo>
                <a:lnTo>
                  <a:pt x="8396198" y="0"/>
                </a:lnTo>
                <a:lnTo>
                  <a:pt x="8388310" y="12898"/>
                </a:lnTo>
                <a:cubicBezTo>
                  <a:pt x="7180160" y="1604189"/>
                  <a:pt x="5972008" y="3195478"/>
                  <a:pt x="4763857" y="4786769"/>
                </a:cubicBezTo>
                <a:cubicBezTo>
                  <a:pt x="4644782" y="4943607"/>
                  <a:pt x="4421110" y="4974220"/>
                  <a:pt x="4264272" y="4855144"/>
                </a:cubicBezTo>
                <a:lnTo>
                  <a:pt x="4264273" y="4855143"/>
                </a:lnTo>
                <a:cubicBezTo>
                  <a:pt x="4107436" y="4736068"/>
                  <a:pt x="4076824" y="4512397"/>
                  <a:pt x="4195899" y="4355559"/>
                </a:cubicBezTo>
                <a:close/>
                <a:moveTo>
                  <a:pt x="6516179" y="0"/>
                </a:moveTo>
                <a:lnTo>
                  <a:pt x="7411525" y="0"/>
                </a:lnTo>
                <a:lnTo>
                  <a:pt x="2805577" y="6066627"/>
                </a:lnTo>
                <a:cubicBezTo>
                  <a:pt x="2686501" y="6223464"/>
                  <a:pt x="2462830" y="6254077"/>
                  <a:pt x="2305992" y="6135001"/>
                </a:cubicBezTo>
                <a:lnTo>
                  <a:pt x="2305993" y="6135001"/>
                </a:lnTo>
                <a:cubicBezTo>
                  <a:pt x="2149155" y="6015926"/>
                  <a:pt x="2118543" y="5792254"/>
                  <a:pt x="2237619" y="5635416"/>
                </a:cubicBezTo>
                <a:close/>
                <a:moveTo>
                  <a:pt x="5529597" y="0"/>
                </a:moveTo>
                <a:lnTo>
                  <a:pt x="6424943" y="0"/>
                </a:lnTo>
                <a:lnTo>
                  <a:pt x="2484768" y="5189719"/>
                </a:lnTo>
                <a:cubicBezTo>
                  <a:pt x="2380577" y="5326952"/>
                  <a:pt x="2196304" y="5367543"/>
                  <a:pt x="2046796" y="5295775"/>
                </a:cubicBezTo>
                <a:lnTo>
                  <a:pt x="1985184" y="5258093"/>
                </a:lnTo>
                <a:lnTo>
                  <a:pt x="1932333" y="5208872"/>
                </a:lnTo>
                <a:cubicBezTo>
                  <a:pt x="1823032" y="5084144"/>
                  <a:pt x="1812619" y="4895741"/>
                  <a:pt x="1916810" y="4758508"/>
                </a:cubicBezTo>
                <a:close/>
                <a:moveTo>
                  <a:pt x="4543018" y="0"/>
                </a:moveTo>
                <a:lnTo>
                  <a:pt x="5438364" y="0"/>
                </a:lnTo>
                <a:lnTo>
                  <a:pt x="640552" y="6319336"/>
                </a:lnTo>
                <a:cubicBezTo>
                  <a:pt x="521476" y="6476174"/>
                  <a:pt x="297805" y="6506786"/>
                  <a:pt x="140967" y="6387711"/>
                </a:cubicBezTo>
                <a:lnTo>
                  <a:pt x="140968" y="6387711"/>
                </a:lnTo>
                <a:cubicBezTo>
                  <a:pt x="-15870" y="6268635"/>
                  <a:pt x="-46482" y="6044964"/>
                  <a:pt x="72594" y="5888126"/>
                </a:cubicBezTo>
                <a:close/>
                <a:moveTo>
                  <a:pt x="3556436" y="0"/>
                </a:moveTo>
                <a:lnTo>
                  <a:pt x="4451782" y="0"/>
                </a:lnTo>
                <a:lnTo>
                  <a:pt x="711634" y="4926258"/>
                </a:lnTo>
                <a:cubicBezTo>
                  <a:pt x="592557" y="5083097"/>
                  <a:pt x="368886" y="5113708"/>
                  <a:pt x="212049" y="4994633"/>
                </a:cubicBezTo>
                <a:lnTo>
                  <a:pt x="212050" y="4994633"/>
                </a:lnTo>
                <a:cubicBezTo>
                  <a:pt x="55212" y="4875558"/>
                  <a:pt x="24599" y="4651886"/>
                  <a:pt x="143675" y="4495047"/>
                </a:cubicBezTo>
                <a:close/>
                <a:moveTo>
                  <a:pt x="2569856" y="0"/>
                </a:moveTo>
                <a:lnTo>
                  <a:pt x="3465201" y="0"/>
                </a:lnTo>
                <a:lnTo>
                  <a:pt x="1054005" y="3175856"/>
                </a:lnTo>
                <a:cubicBezTo>
                  <a:pt x="934929" y="3332694"/>
                  <a:pt x="711258" y="3363306"/>
                  <a:pt x="554420" y="3244231"/>
                </a:cubicBezTo>
                <a:lnTo>
                  <a:pt x="554421" y="3244231"/>
                </a:lnTo>
                <a:cubicBezTo>
                  <a:pt x="397583" y="3125155"/>
                  <a:pt x="366971" y="2901484"/>
                  <a:pt x="486047" y="2744646"/>
                </a:cubicBezTo>
                <a:close/>
                <a:moveTo>
                  <a:pt x="1583274" y="0"/>
                </a:moveTo>
                <a:lnTo>
                  <a:pt x="2478619" y="0"/>
                </a:lnTo>
                <a:lnTo>
                  <a:pt x="935829" y="2032053"/>
                </a:lnTo>
                <a:cubicBezTo>
                  <a:pt x="816754" y="2188891"/>
                  <a:pt x="593082" y="2219503"/>
                  <a:pt x="436245" y="2100428"/>
                </a:cubicBezTo>
                <a:lnTo>
                  <a:pt x="436245" y="2100427"/>
                </a:lnTo>
                <a:cubicBezTo>
                  <a:pt x="279408" y="1981352"/>
                  <a:pt x="248796" y="1757681"/>
                  <a:pt x="367872" y="1600843"/>
                </a:cubicBezTo>
                <a:close/>
                <a:moveTo>
                  <a:pt x="596693" y="0"/>
                </a:moveTo>
                <a:lnTo>
                  <a:pt x="1492038" y="0"/>
                </a:lnTo>
                <a:lnTo>
                  <a:pt x="850966" y="844373"/>
                </a:lnTo>
                <a:cubicBezTo>
                  <a:pt x="731891" y="1001211"/>
                  <a:pt x="508219" y="1031824"/>
                  <a:pt x="351382" y="912748"/>
                </a:cubicBezTo>
                <a:lnTo>
                  <a:pt x="351383" y="912748"/>
                </a:lnTo>
                <a:cubicBezTo>
                  <a:pt x="194545" y="793672"/>
                  <a:pt x="163933" y="570001"/>
                  <a:pt x="283008" y="41316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/>
          <p:cNvSpPr/>
          <p:nvPr userDrawn="1"/>
        </p:nvSpPr>
        <p:spPr>
          <a:xfrm>
            <a:off x="353484" y="1132418"/>
            <a:ext cx="3562349" cy="5401733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4" name="Rounded Rectangle 2"/>
          <p:cNvSpPr/>
          <p:nvPr userDrawn="1"/>
        </p:nvSpPr>
        <p:spPr>
          <a:xfrm>
            <a:off x="531285" y="1348318"/>
            <a:ext cx="154516" cy="501438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525" y="1277409"/>
            <a:ext cx="685800" cy="683683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711201" y="1637040"/>
            <a:ext cx="2233084" cy="52322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bg1"/>
                </a:solidFill>
                <a:ea typeface="+mn-ea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711201" y="2128334"/>
            <a:ext cx="2233084" cy="73866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bg1"/>
                </a:solidFill>
                <a:ea typeface="+mn-ea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ea typeface="+mn-ea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bg1"/>
                </a:solidFill>
                <a:ea typeface="+mn-ea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21785" y="5808764"/>
            <a:ext cx="2230967" cy="30777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solidFill>
                  <a:schemeClr val="bg1"/>
                </a:solidFill>
                <a:ea typeface="+mn-ea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721784" y="4449945"/>
            <a:ext cx="2717800" cy="138499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ko-KR" sz="2800" b="1">
                <a:solidFill>
                  <a:schemeClr val="bg1"/>
                </a:solidFill>
                <a:cs typeface="Arial" panose="020B0604020202020204" pitchFamily="34" charset="0"/>
              </a:rPr>
              <a:t>FREE </a:t>
            </a:r>
            <a:endParaRPr lang="en-US" altLang="ko-KR" sz="2800" b="1">
              <a:solidFill>
                <a:schemeClr val="bg1"/>
              </a:solidFill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ko-KR" sz="2800" b="1">
                <a:solidFill>
                  <a:schemeClr val="bg1"/>
                </a:solidFill>
                <a:cs typeface="Arial" panose="020B0604020202020204" pitchFamily="34" charset="0"/>
              </a:rPr>
              <a:t>PPT TEMPLATES</a:t>
            </a:r>
            <a:endParaRPr lang="en-US" altLang="ko-KR" sz="28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 userDrawn="1"/>
        </p:nvGrpSpPr>
        <p:grpSpPr bwMode="auto">
          <a:xfrm>
            <a:off x="6472767" y="397934"/>
            <a:ext cx="5761567" cy="2935817"/>
            <a:chOff x="-612576" y="1705002"/>
            <a:chExt cx="5688632" cy="2537858"/>
          </a:xfrm>
        </p:grpSpPr>
        <p:sp>
          <p:nvSpPr>
            <p:cNvPr id="5" name="Oval 5"/>
            <p:cNvSpPr/>
            <p:nvPr userDrawn="1"/>
          </p:nvSpPr>
          <p:spPr>
            <a:xfrm>
              <a:off x="-612576" y="3738804"/>
              <a:ext cx="5688632" cy="50405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/>
            </a:p>
          </p:txBody>
        </p:sp>
        <p:pic>
          <p:nvPicPr>
            <p:cNvPr id="6" name="Picture 2" descr="E:\002-KIMS BUSINESS\000-B-KIMS-소스 분류-2014\00-kims-작업건별-재료모음\002-일러-모니터-모바일-타블렛\laptop-01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8" y="1705002"/>
              <a:ext cx="4456634" cy="25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4"/>
          <p:cNvGrpSpPr/>
          <p:nvPr userDrawn="1"/>
        </p:nvGrpSpPr>
        <p:grpSpPr bwMode="auto">
          <a:xfrm>
            <a:off x="6472767" y="3496733"/>
            <a:ext cx="5761567" cy="2940051"/>
            <a:chOff x="-612576" y="1705002"/>
            <a:chExt cx="5688632" cy="2537858"/>
          </a:xfrm>
        </p:grpSpPr>
        <p:sp>
          <p:nvSpPr>
            <p:cNvPr id="8" name="Oval 15"/>
            <p:cNvSpPr/>
            <p:nvPr userDrawn="1"/>
          </p:nvSpPr>
          <p:spPr>
            <a:xfrm>
              <a:off x="-612576" y="3738804"/>
              <a:ext cx="5688632" cy="50405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/>
            </a:p>
          </p:txBody>
        </p:sp>
        <p:pic>
          <p:nvPicPr>
            <p:cNvPr id="9" name="Picture 2" descr="E:\002-KIMS BUSINESS\000-B-KIMS-소스 분류-2014\00-kims-작업건별-재료모음\002-일러-모니터-모바일-타블렛\laptop-01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8" y="1705002"/>
              <a:ext cx="4456634" cy="25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Picture Placeholder 2"/>
          <p:cNvSpPr>
            <a:spLocks noGrp="1"/>
          </p:cNvSpPr>
          <p:nvPr>
            <p:ph type="pic" idx="1"/>
          </p:nvPr>
        </p:nvSpPr>
        <p:spPr>
          <a:xfrm>
            <a:off x="8035116" y="765233"/>
            <a:ext cx="2736304" cy="20370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idx="10"/>
          </p:nvPr>
        </p:nvSpPr>
        <p:spPr>
          <a:xfrm>
            <a:off x="8035116" y="3865901"/>
            <a:ext cx="2736304" cy="20370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4233" y="0"/>
            <a:ext cx="211243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3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85" y="1250951"/>
            <a:ext cx="2112433" cy="468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1051984" y="1250951"/>
            <a:ext cx="1056216" cy="468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4233" y="0"/>
            <a:ext cx="211243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3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4" y="3909485"/>
            <a:ext cx="1259417" cy="279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533901"/>
            <a:ext cx="12192000" cy="23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5" name="Oval 4"/>
          <p:cNvSpPr/>
          <p:nvPr userDrawn="1"/>
        </p:nvSpPr>
        <p:spPr>
          <a:xfrm>
            <a:off x="5391152" y="3814234"/>
            <a:ext cx="1441449" cy="1439333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985" y="4013201"/>
            <a:ext cx="467783" cy="103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618818"/>
            <a:ext cx="12192000" cy="239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5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93272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90500" y="124884"/>
            <a:ext cx="11811000" cy="6610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0" y="4292601"/>
            <a:ext cx="2880784" cy="2112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3103033" y="4292601"/>
            <a:ext cx="2880784" cy="2112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208185" y="4292601"/>
            <a:ext cx="2880783" cy="2112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311218" y="4292601"/>
            <a:ext cx="2880783" cy="2112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7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34" y="1509184"/>
            <a:ext cx="96393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624418" y="4485217"/>
            <a:ext cx="4032249" cy="1344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6017977" y="2168345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2347384"/>
            <a:ext cx="12192000" cy="294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8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634" y="1388533"/>
            <a:ext cx="3826933" cy="463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7524359" y="1681513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479117" y="0"/>
            <a:ext cx="486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4" name="Rectangle 3"/>
          <p:cNvSpPr/>
          <p:nvPr userDrawn="1"/>
        </p:nvSpPr>
        <p:spPr>
          <a:xfrm>
            <a:off x="6527801" y="1750484"/>
            <a:ext cx="241300" cy="3359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4195293" y="1508788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548218"/>
            <a:ext cx="8591551" cy="5761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80829" y="260651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2965139" y="260651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/>
          </p:nvPr>
        </p:nvSpPr>
        <p:spPr>
          <a:xfrm>
            <a:off x="5749448" y="260651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618818"/>
            <a:ext cx="12192000" cy="239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2192000" cy="95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27381" y="4389108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381" y="5157193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8" y="12348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/>
          <p:cNvSpPr/>
          <p:nvPr userDrawn="1"/>
        </p:nvSpPr>
        <p:spPr>
          <a:xfrm>
            <a:off x="472017" y="1509185"/>
            <a:ext cx="3799416" cy="4864100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dirty="0"/>
          </a:p>
        </p:txBody>
      </p:sp>
      <p:sp>
        <p:nvSpPr>
          <p:cNvPr id="4" name="Rounded Rectangle 2"/>
          <p:cNvSpPr/>
          <p:nvPr userDrawn="1"/>
        </p:nvSpPr>
        <p:spPr>
          <a:xfrm>
            <a:off x="709084" y="1797051"/>
            <a:ext cx="143933" cy="4320116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456517" y="1651001"/>
            <a:ext cx="670984" cy="670983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159563" y="151939"/>
            <a:ext cx="1003243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2159563" y="920024"/>
            <a:ext cx="1003243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5" name="Rectangle 1"/>
          <p:cNvSpPr/>
          <p:nvPr userDrawn="1"/>
        </p:nvSpPr>
        <p:spPr>
          <a:xfrm>
            <a:off x="6959600" y="-10584"/>
            <a:ext cx="5232400" cy="6868584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0 h 5143500"/>
              <a:gd name="connsiteX0-1" fmla="*/ 2217761 w 4572000"/>
              <a:gd name="connsiteY0-2" fmla="*/ 0 h 5143500"/>
              <a:gd name="connsiteX1-3" fmla="*/ 4572000 w 4572000"/>
              <a:gd name="connsiteY1-4" fmla="*/ 0 h 5143500"/>
              <a:gd name="connsiteX2-5" fmla="*/ 4572000 w 4572000"/>
              <a:gd name="connsiteY2-6" fmla="*/ 5143500 h 5143500"/>
              <a:gd name="connsiteX3-7" fmla="*/ 0 w 4572000"/>
              <a:gd name="connsiteY3-8" fmla="*/ 5143500 h 5143500"/>
              <a:gd name="connsiteX4-9" fmla="*/ 2217761 w 4572000"/>
              <a:gd name="connsiteY4-10" fmla="*/ 0 h 5143500"/>
              <a:gd name="connsiteX0-11" fmla="*/ 2354239 w 4572000"/>
              <a:gd name="connsiteY0-12" fmla="*/ 0 h 5157147"/>
              <a:gd name="connsiteX1-13" fmla="*/ 4572000 w 4572000"/>
              <a:gd name="connsiteY1-14" fmla="*/ 13647 h 5157147"/>
              <a:gd name="connsiteX2-15" fmla="*/ 4572000 w 4572000"/>
              <a:gd name="connsiteY2-16" fmla="*/ 5157147 h 5157147"/>
              <a:gd name="connsiteX3-17" fmla="*/ 0 w 4572000"/>
              <a:gd name="connsiteY3-18" fmla="*/ 5157147 h 5157147"/>
              <a:gd name="connsiteX4-19" fmla="*/ 2354239 w 4572000"/>
              <a:gd name="connsiteY4-20" fmla="*/ 0 h 5157147"/>
              <a:gd name="connsiteX0-21" fmla="*/ 2347415 w 4572000"/>
              <a:gd name="connsiteY0-22" fmla="*/ 0 h 5150323"/>
              <a:gd name="connsiteX1-23" fmla="*/ 4572000 w 4572000"/>
              <a:gd name="connsiteY1-24" fmla="*/ 6823 h 5150323"/>
              <a:gd name="connsiteX2-25" fmla="*/ 4572000 w 4572000"/>
              <a:gd name="connsiteY2-26" fmla="*/ 5150323 h 5150323"/>
              <a:gd name="connsiteX3-27" fmla="*/ 0 w 4572000"/>
              <a:gd name="connsiteY3-28" fmla="*/ 5150323 h 5150323"/>
              <a:gd name="connsiteX4-29" fmla="*/ 2347415 w 4572000"/>
              <a:gd name="connsiteY4-30" fmla="*/ 0 h 5150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572000" h="5150323">
                <a:moveTo>
                  <a:pt x="2347415" y="0"/>
                </a:moveTo>
                <a:lnTo>
                  <a:pt x="4572000" y="6823"/>
                </a:lnTo>
                <a:lnTo>
                  <a:pt x="4572000" y="5150323"/>
                </a:lnTo>
                <a:lnTo>
                  <a:pt x="0" y="5150323"/>
                </a:lnTo>
                <a:lnTo>
                  <a:pt x="23474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28181" y="4869160"/>
            <a:ext cx="44638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265" b="0" baseline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7728181" y="5863580"/>
            <a:ext cx="44638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719668" y="1797051"/>
            <a:ext cx="2351617" cy="7027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719667" y="1797051"/>
            <a:ext cx="1519767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3520017" y="1797051"/>
            <a:ext cx="2351616" cy="7027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3520018" y="1797051"/>
            <a:ext cx="1519767" cy="7027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7" name="Rectangle 16"/>
          <p:cNvSpPr/>
          <p:nvPr userDrawn="1"/>
        </p:nvSpPr>
        <p:spPr>
          <a:xfrm>
            <a:off x="6303434" y="1797051"/>
            <a:ext cx="2351617" cy="7027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8" name="Rectangle 17"/>
          <p:cNvSpPr/>
          <p:nvPr userDrawn="1"/>
        </p:nvSpPr>
        <p:spPr>
          <a:xfrm>
            <a:off x="6303434" y="1797051"/>
            <a:ext cx="1519767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9" name="Rectangle 18"/>
          <p:cNvSpPr/>
          <p:nvPr userDrawn="1"/>
        </p:nvSpPr>
        <p:spPr>
          <a:xfrm>
            <a:off x="9086851" y="1797051"/>
            <a:ext cx="2353733" cy="7027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20" name="Rectangle 19"/>
          <p:cNvSpPr/>
          <p:nvPr userDrawn="1"/>
        </p:nvSpPr>
        <p:spPr>
          <a:xfrm>
            <a:off x="9086851" y="1797051"/>
            <a:ext cx="1521883" cy="7027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718464" y="2499835"/>
            <a:ext cx="2352939" cy="22733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3519236" y="2499835"/>
            <a:ext cx="2352939" cy="22733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6303545" y="2499835"/>
            <a:ext cx="2352939" cy="22733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9087855" y="2499835"/>
            <a:ext cx="2352939" cy="227331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4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1413933"/>
            <a:ext cx="5088467" cy="478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853483" y="1584254"/>
            <a:ext cx="4681480" cy="31011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4" y="2061634"/>
            <a:ext cx="3744384" cy="453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3695700" y="4102101"/>
            <a:ext cx="3744384" cy="211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9" name="Rectangle 8"/>
          <p:cNvSpPr/>
          <p:nvPr userDrawn="1"/>
        </p:nvSpPr>
        <p:spPr>
          <a:xfrm>
            <a:off x="7920567" y="4102101"/>
            <a:ext cx="3744384" cy="211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864183" y="2247137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3617" y="3043768"/>
            <a:ext cx="6669617" cy="339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1223802" y="3497695"/>
            <a:ext cx="3197615" cy="2363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/>
          </p:nvPr>
        </p:nvSpPr>
        <p:spPr>
          <a:xfrm>
            <a:off x="335360" y="281004"/>
            <a:ext cx="4079776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4493082" y="281003"/>
            <a:ext cx="1874127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/>
          </p:nvPr>
        </p:nvSpPr>
        <p:spPr>
          <a:xfrm>
            <a:off x="4493082" y="2393461"/>
            <a:ext cx="1874127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5"/>
          </p:nvPr>
        </p:nvSpPr>
        <p:spPr>
          <a:xfrm>
            <a:off x="335363" y="4505472"/>
            <a:ext cx="1874127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/>
          </p:nvPr>
        </p:nvSpPr>
        <p:spPr>
          <a:xfrm>
            <a:off x="2334757" y="4505472"/>
            <a:ext cx="4032448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6" name="Rectangle 5"/>
          <p:cNvSpPr/>
          <p:nvPr userDrawn="1"/>
        </p:nvSpPr>
        <p:spPr>
          <a:xfrm flipH="1">
            <a:off x="6479117" y="1509184"/>
            <a:ext cx="5712883" cy="38417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35360" y="151939"/>
            <a:ext cx="1142526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35360" y="920024"/>
            <a:ext cx="1142526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7110272" y="0"/>
            <a:ext cx="44514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719403" y="1931533"/>
            <a:ext cx="6240693" cy="43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6959499" y="634087"/>
            <a:ext cx="4512000" cy="12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5519939" y="740702"/>
            <a:ext cx="2200396" cy="5397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3119673" y="740702"/>
            <a:ext cx="2200396" cy="5397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1"/>
          </p:nvPr>
        </p:nvSpPr>
        <p:spPr>
          <a:xfrm>
            <a:off x="719406" y="740702"/>
            <a:ext cx="2200396" cy="5397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30251" y="3716867"/>
            <a:ext cx="5281083" cy="7196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8" name="Rectangle 7"/>
          <p:cNvSpPr/>
          <p:nvPr userDrawn="1"/>
        </p:nvSpPr>
        <p:spPr>
          <a:xfrm>
            <a:off x="6170084" y="3742266"/>
            <a:ext cx="5281083" cy="7196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138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730601" y="1722012"/>
            <a:ext cx="5280000" cy="1872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2"/>
          </p:nvPr>
        </p:nvSpPr>
        <p:spPr>
          <a:xfrm>
            <a:off x="6170209" y="4554396"/>
            <a:ext cx="5280000" cy="1872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6170209" y="1722012"/>
            <a:ext cx="5280000" cy="1872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730601" y="4554396"/>
            <a:ext cx="5280000" cy="1872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431371" y="1316765"/>
            <a:ext cx="5568619" cy="297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/>
          </p:nvPr>
        </p:nvSpPr>
        <p:spPr>
          <a:xfrm>
            <a:off x="6192011" y="3429001"/>
            <a:ext cx="5568619" cy="297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258233" cy="1382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31371" y="113839"/>
            <a:ext cx="960106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335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1371" y="881924"/>
            <a:ext cx="960106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31371" y="1753815"/>
            <a:ext cx="5568619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6192011" y="3866049"/>
            <a:ext cx="5568619" cy="2592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8" y="12348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 userDrawn="1"/>
        </p:nvGrpSpPr>
        <p:grpSpPr bwMode="auto">
          <a:xfrm>
            <a:off x="472017" y="1509185"/>
            <a:ext cx="3799416" cy="4864100"/>
            <a:chOff x="354008" y="1131589"/>
            <a:chExt cx="2849840" cy="3649171"/>
          </a:xfrm>
        </p:grpSpPr>
        <p:sp>
          <p:nvSpPr>
            <p:cNvPr id="4" name="Rounded Rectangle 2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5" name="Rounded Rectangle 3"/>
            <p:cNvSpPr/>
            <p:nvPr/>
          </p:nvSpPr>
          <p:spPr>
            <a:xfrm>
              <a:off x="531825" y="1347554"/>
              <a:ext cx="107961" cy="3241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" name="Half Frame 5"/>
            <p:cNvSpPr/>
            <p:nvPr/>
          </p:nvSpPr>
          <p:spPr>
            <a:xfrm rot="5400000">
              <a:off x="2592550" y="1238034"/>
              <a:ext cx="501801" cy="501699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rot="10800000">
            <a:off x="10350501" y="0"/>
            <a:ext cx="1841500" cy="68580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3" name="Right Triangle 2"/>
          <p:cNvSpPr/>
          <p:nvPr userDrawn="1"/>
        </p:nvSpPr>
        <p:spPr>
          <a:xfrm>
            <a:off x="1" y="0"/>
            <a:ext cx="1841500" cy="68580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4" name="Rectangle 3"/>
          <p:cNvSpPr/>
          <p:nvPr userDrawn="1"/>
        </p:nvSpPr>
        <p:spPr>
          <a:xfrm>
            <a:off x="1841501" y="1316568"/>
            <a:ext cx="9726084" cy="49932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pic>
        <p:nvPicPr>
          <p:cNvPr id="5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944034"/>
            <a:ext cx="2715683" cy="231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165100"/>
            <a:ext cx="1706033" cy="153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28600"/>
            <a:ext cx="287867" cy="1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27381" y="164639"/>
            <a:ext cx="9313035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381" y="932724"/>
            <a:ext cx="9313035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223434" y="548218"/>
            <a:ext cx="10344151" cy="57615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pic>
        <p:nvPicPr>
          <p:cNvPr id="5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5" y="254000"/>
            <a:ext cx="2129367" cy="183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871534" y="740703"/>
            <a:ext cx="950505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871534" y="1508788"/>
            <a:ext cx="950505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526367" y="1316567"/>
            <a:ext cx="3841751" cy="48979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7677151" y="1316567"/>
            <a:ext cx="3841749" cy="489796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5469931" y="740701"/>
            <a:ext cx="1920213" cy="249627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0"/>
          </p:nvPr>
        </p:nvSpPr>
        <p:spPr>
          <a:xfrm>
            <a:off x="9621392" y="740701"/>
            <a:ext cx="1920213" cy="249627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2450" y="1509184"/>
            <a:ext cx="6144684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1" y="1752600"/>
            <a:ext cx="3841749" cy="341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1" y="1780118"/>
            <a:ext cx="2302933" cy="278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165100"/>
            <a:ext cx="1706033" cy="153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0" y="228600"/>
            <a:ext cx="287867" cy="1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103449" y="1904332"/>
            <a:ext cx="2946039" cy="21779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8172764" y="1904331"/>
            <a:ext cx="3528163" cy="21356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446670" y="1904331"/>
            <a:ext cx="1328909" cy="20527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27381" y="164639"/>
            <a:ext cx="9313035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381" y="932724"/>
            <a:ext cx="9313035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1" y="1892301"/>
            <a:ext cx="4123267" cy="499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165100"/>
            <a:ext cx="1706033" cy="153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228600"/>
            <a:ext cx="287867" cy="1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8846569" y="2071998"/>
            <a:ext cx="2377665" cy="36727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27381" y="164639"/>
            <a:ext cx="9313035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7381" y="932724"/>
            <a:ext cx="9313035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1" y="1615017"/>
            <a:ext cx="4417484" cy="392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4"/>
          </p:nvPr>
        </p:nvSpPr>
        <p:spPr>
          <a:xfrm>
            <a:off x="3875289" y="1757276"/>
            <a:ext cx="4057388" cy="24560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0" y="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/>
          </p:nvPr>
        </p:nvSpPr>
        <p:spPr>
          <a:xfrm>
            <a:off x="0" y="457800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/>
          </p:nvPr>
        </p:nvSpPr>
        <p:spPr>
          <a:xfrm>
            <a:off x="4128000" y="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/>
          </p:nvPr>
        </p:nvSpPr>
        <p:spPr>
          <a:xfrm>
            <a:off x="4128000" y="457800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/>
          </p:nvPr>
        </p:nvSpPr>
        <p:spPr>
          <a:xfrm>
            <a:off x="8256000" y="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/>
          </p:nvPr>
        </p:nvSpPr>
        <p:spPr>
          <a:xfrm>
            <a:off x="8256000" y="4578000"/>
            <a:ext cx="3936000" cy="2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233333"/>
            <a:ext cx="12192000" cy="26246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/>
          </p:nvPr>
        </p:nvSpPr>
        <p:spPr>
          <a:xfrm>
            <a:off x="6192011" y="1"/>
            <a:ext cx="5999989" cy="4101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0" y="1"/>
            <a:ext cx="5999989" cy="4101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456518" y="4978401"/>
            <a:ext cx="2592916" cy="1521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sp>
        <p:nvSpPr>
          <p:cNvPr id="10" name="Rectangle 9"/>
          <p:cNvSpPr/>
          <p:nvPr userDrawn="1"/>
        </p:nvSpPr>
        <p:spPr>
          <a:xfrm>
            <a:off x="6136218" y="3816351"/>
            <a:ext cx="2592916" cy="26839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/>
          </a:p>
        </p:txBody>
      </p:sp>
      <p:pic>
        <p:nvPicPr>
          <p:cNvPr id="11" name="Picture 2" descr="G:\002-KIMS BUSINESS\007-02-Googleslidesppt\02-GSppt-Contents-Kim\20170429\06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685" y="165100"/>
            <a:ext cx="1706033" cy="153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0" y="228600"/>
            <a:ext cx="287867" cy="1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776909" y="1690757"/>
            <a:ext cx="2592288" cy="4810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3456524" y="1700511"/>
            <a:ext cx="2592288" cy="3207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6136139" y="1700509"/>
            <a:ext cx="2592288" cy="20619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8815753" y="1700511"/>
            <a:ext cx="2592288" cy="4800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27381" y="164639"/>
            <a:ext cx="9313035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27381" y="932724"/>
            <a:ext cx="9313035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7275607" y="1947407"/>
            <a:ext cx="2976000" cy="29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/>
          </p:nvPr>
        </p:nvSpPr>
        <p:spPr>
          <a:xfrm>
            <a:off x="10272000" y="4938000"/>
            <a:ext cx="1920000" cy="19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5323711" y="12813"/>
            <a:ext cx="1920000" cy="19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3621021"/>
            <a:ext cx="12192000" cy="3236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8" y="12348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 userDrawn="1"/>
        </p:nvGrpSpPr>
        <p:grpSpPr bwMode="auto">
          <a:xfrm>
            <a:off x="472017" y="1509185"/>
            <a:ext cx="3799416" cy="4864100"/>
            <a:chOff x="354008" y="1131589"/>
            <a:chExt cx="2849840" cy="3649171"/>
          </a:xfrm>
        </p:grpSpPr>
        <p:sp>
          <p:nvSpPr>
            <p:cNvPr id="4" name="Rounded Rectangle 2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/>
            </a:p>
          </p:txBody>
        </p:sp>
        <p:sp>
          <p:nvSpPr>
            <p:cNvPr id="5" name="Rounded Rectangle 3"/>
            <p:cNvSpPr/>
            <p:nvPr/>
          </p:nvSpPr>
          <p:spPr>
            <a:xfrm>
              <a:off x="531825" y="1347554"/>
              <a:ext cx="107961" cy="3241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" name="Half Frame 5"/>
            <p:cNvSpPr/>
            <p:nvPr/>
          </p:nvSpPr>
          <p:spPr>
            <a:xfrm rot="5400000">
              <a:off x="2592550" y="1238034"/>
              <a:ext cx="501801" cy="501699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64639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4783" y="0"/>
            <a:ext cx="8967216" cy="672541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3697875" y="0"/>
                </a:moveTo>
                <a:lnTo>
                  <a:pt x="0" y="0"/>
                </a:lnTo>
                <a:lnTo>
                  <a:pt x="0" y="6857996"/>
                </a:lnTo>
                <a:lnTo>
                  <a:pt x="12192000" y="6857996"/>
                </a:lnTo>
                <a:lnTo>
                  <a:pt x="12192000" y="6621447"/>
                </a:lnTo>
                <a:lnTo>
                  <a:pt x="7891873" y="5915105"/>
                </a:lnTo>
                <a:lnTo>
                  <a:pt x="7840587" y="5905423"/>
                </a:lnTo>
                <a:lnTo>
                  <a:pt x="7789622" y="5894963"/>
                </a:lnTo>
                <a:lnTo>
                  <a:pt x="7738985" y="5883732"/>
                </a:lnTo>
                <a:lnTo>
                  <a:pt x="7688688" y="5871737"/>
                </a:lnTo>
                <a:lnTo>
                  <a:pt x="7638738" y="5858984"/>
                </a:lnTo>
                <a:lnTo>
                  <a:pt x="7589146" y="5845480"/>
                </a:lnTo>
                <a:lnTo>
                  <a:pt x="7539921" y="5831232"/>
                </a:lnTo>
                <a:lnTo>
                  <a:pt x="7491072" y="5816246"/>
                </a:lnTo>
                <a:lnTo>
                  <a:pt x="7442609" y="5800529"/>
                </a:lnTo>
                <a:lnTo>
                  <a:pt x="7394541" y="5784087"/>
                </a:lnTo>
                <a:lnTo>
                  <a:pt x="7346877" y="5766928"/>
                </a:lnTo>
                <a:lnTo>
                  <a:pt x="7299627" y="5749057"/>
                </a:lnTo>
                <a:lnTo>
                  <a:pt x="7252801" y="5730483"/>
                </a:lnTo>
                <a:lnTo>
                  <a:pt x="7206407" y="5711210"/>
                </a:lnTo>
                <a:lnTo>
                  <a:pt x="7160455" y="5691246"/>
                </a:lnTo>
                <a:lnTo>
                  <a:pt x="7114955" y="5670597"/>
                </a:lnTo>
                <a:lnTo>
                  <a:pt x="7069916" y="5649271"/>
                </a:lnTo>
                <a:lnTo>
                  <a:pt x="7025347" y="5627273"/>
                </a:lnTo>
                <a:lnTo>
                  <a:pt x="6981258" y="5604611"/>
                </a:lnTo>
                <a:lnTo>
                  <a:pt x="6937658" y="5581291"/>
                </a:lnTo>
                <a:lnTo>
                  <a:pt x="6894556" y="5557319"/>
                </a:lnTo>
                <a:lnTo>
                  <a:pt x="6851962" y="5532703"/>
                </a:lnTo>
                <a:lnTo>
                  <a:pt x="6809886" y="5507449"/>
                </a:lnTo>
                <a:lnTo>
                  <a:pt x="6768336" y="5481563"/>
                </a:lnTo>
                <a:lnTo>
                  <a:pt x="6727323" y="5455052"/>
                </a:lnTo>
                <a:lnTo>
                  <a:pt x="6686854" y="5427924"/>
                </a:lnTo>
                <a:lnTo>
                  <a:pt x="6646941" y="5400184"/>
                </a:lnTo>
                <a:lnTo>
                  <a:pt x="6607593" y="5371839"/>
                </a:lnTo>
                <a:lnTo>
                  <a:pt x="6568818" y="5342896"/>
                </a:lnTo>
                <a:lnTo>
                  <a:pt x="6530626" y="5313362"/>
                </a:lnTo>
                <a:lnTo>
                  <a:pt x="6493026" y="5283243"/>
                </a:lnTo>
                <a:lnTo>
                  <a:pt x="6456029" y="5252545"/>
                </a:lnTo>
                <a:lnTo>
                  <a:pt x="6419643" y="5221276"/>
                </a:lnTo>
                <a:lnTo>
                  <a:pt x="6383877" y="5189442"/>
                </a:lnTo>
                <a:lnTo>
                  <a:pt x="6348742" y="5157050"/>
                </a:lnTo>
                <a:lnTo>
                  <a:pt x="6314247" y="5124106"/>
                </a:lnTo>
                <a:lnTo>
                  <a:pt x="6280400" y="5090617"/>
                </a:lnTo>
                <a:lnTo>
                  <a:pt x="6247212" y="5056590"/>
                </a:lnTo>
                <a:lnTo>
                  <a:pt x="6214691" y="5022031"/>
                </a:lnTo>
                <a:lnTo>
                  <a:pt x="6182848" y="4986947"/>
                </a:lnTo>
                <a:lnTo>
                  <a:pt x="6151691" y="4951344"/>
                </a:lnTo>
                <a:lnTo>
                  <a:pt x="6121230" y="4915230"/>
                </a:lnTo>
                <a:lnTo>
                  <a:pt x="6091475" y="4878611"/>
                </a:lnTo>
                <a:lnTo>
                  <a:pt x="6062434" y="4841493"/>
                </a:lnTo>
                <a:lnTo>
                  <a:pt x="6034117" y="4803884"/>
                </a:lnTo>
                <a:lnTo>
                  <a:pt x="6006534" y="4765789"/>
                </a:lnTo>
                <a:lnTo>
                  <a:pt x="5979695" y="4727216"/>
                </a:lnTo>
                <a:lnTo>
                  <a:pt x="5953607" y="4688171"/>
                </a:lnTo>
                <a:lnTo>
                  <a:pt x="5928281" y="4648660"/>
                </a:lnTo>
                <a:lnTo>
                  <a:pt x="5903727" y="4608691"/>
                </a:lnTo>
                <a:lnTo>
                  <a:pt x="5879953" y="4568270"/>
                </a:lnTo>
                <a:lnTo>
                  <a:pt x="5856969" y="4527404"/>
                </a:lnTo>
                <a:lnTo>
                  <a:pt x="5834784" y="4486100"/>
                </a:lnTo>
                <a:lnTo>
                  <a:pt x="5813408" y="4444363"/>
                </a:lnTo>
                <a:lnTo>
                  <a:pt x="5792851" y="4402201"/>
                </a:lnTo>
                <a:lnTo>
                  <a:pt x="36978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6153" y="2815589"/>
            <a:ext cx="11359692" cy="330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1444" y="3921632"/>
            <a:ext cx="11729110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14417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52525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52525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52525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9" Type="http://schemas.openxmlformats.org/officeDocument/2006/relationships/theme" Target="../theme/theme5.xml"/><Relationship Id="rId18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0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5.xml"/><Relationship Id="rId16" Type="http://schemas.openxmlformats.org/officeDocument/2006/relationships/theme" Target="../theme/theme6.xml"/><Relationship Id="rId15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457200" indent="-4572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990600" indent="-3810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5240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21336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7432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457200" indent="-4572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990600" indent="-3810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5240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21336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7432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28600" indent="-22860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6858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1430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6002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0574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457200" indent="-4572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990600" indent="-3810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5240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21336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7432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457200" indent="-4572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990600" indent="-3810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5240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21336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7432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6096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2192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8288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438400" algn="ctr" rtl="0" fontAlgn="base" latinLnBrk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457200" indent="-4572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990600" indent="-3810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5240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21336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743200" indent="-3048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50009" y="149174"/>
            <a:ext cx="8491981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52525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7" Type="http://schemas.openxmlformats.org/officeDocument/2006/relationships/image" Target="../media/image29.jpe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3.xml"/><Relationship Id="rId1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3.xml"/><Relationship Id="rId1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9890" y="222961"/>
            <a:ext cx="4537075" cy="104013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3780"/>
              </a:lnSpc>
              <a:spcBef>
                <a:spcPts val="580"/>
              </a:spcBef>
            </a:pPr>
            <a:r>
              <a:rPr sz="3500" b="0" spc="-20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3500" b="0" spc="-5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3500" b="0" spc="-4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3500" b="0" spc="-55" dirty="0">
                <a:solidFill>
                  <a:srgbClr val="FFFFFF"/>
                </a:solidFill>
                <a:latin typeface="Calibri Light"/>
                <a:cs typeface="Calibri Light"/>
              </a:rPr>
              <a:t>G</a:t>
            </a:r>
            <a:r>
              <a:rPr sz="3500" b="0" spc="-45" dirty="0">
                <a:solidFill>
                  <a:srgbClr val="FFFFFF"/>
                </a:solidFill>
                <a:latin typeface="Calibri Light"/>
                <a:cs typeface="Calibri Light"/>
              </a:rPr>
              <a:t>RA</a:t>
            </a:r>
            <a:r>
              <a:rPr sz="3500" b="0" spc="5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3500" b="0" spc="-1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500" b="0" spc="-20" dirty="0">
                <a:solidFill>
                  <a:srgbClr val="FFFFFF"/>
                </a:solidFill>
                <a:latin typeface="Calibri Light"/>
                <a:cs typeface="Calibri Light"/>
              </a:rPr>
              <a:t>K</a:t>
            </a:r>
            <a:r>
              <a:rPr sz="3500" b="0" spc="-7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3500" b="0" spc="-30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3500" b="0" spc="-3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35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3500" b="0" spc="-4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3500" b="0" spc="-55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3500" b="0" spc="-32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3500" b="0" spc="-30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3500" b="0" spc="-3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3500" b="0" dirty="0">
                <a:solidFill>
                  <a:srgbClr val="FFFFFF"/>
                </a:solidFill>
                <a:latin typeface="Calibri Light"/>
                <a:cs typeface="Calibri Light"/>
              </a:rPr>
              <a:t>N  </a:t>
            </a:r>
            <a:r>
              <a:rPr sz="3500" b="0" spc="-30" dirty="0">
                <a:solidFill>
                  <a:srgbClr val="FFFFFF"/>
                </a:solidFill>
                <a:latin typeface="Calibri Light"/>
                <a:cs typeface="Calibri Light"/>
              </a:rPr>
              <a:t>MAKANAN</a:t>
            </a:r>
            <a:r>
              <a:rPr sz="3500" b="0" spc="-114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500" b="0" spc="-35" dirty="0">
                <a:solidFill>
                  <a:srgbClr val="FFFFFF"/>
                </a:solidFill>
                <a:latin typeface="Calibri Light"/>
                <a:cs typeface="Calibri Light"/>
              </a:rPr>
              <a:t>(PROKEM)</a:t>
            </a:r>
            <a:endParaRPr sz="35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6492" y="1694688"/>
            <a:ext cx="6166104" cy="34686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03618" y="1639062"/>
            <a:ext cx="5095875" cy="1367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Tujuan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untuk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menggariskan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keperluan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kebersihan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dan keselamatan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makanan dan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mengelakkan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kejadian keracunan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makanan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di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dapur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asrama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sekolah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.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3618" y="3661028"/>
            <a:ext cx="34086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24280" algn="l"/>
                <a:tab pos="256095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Sebagai	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nduan	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e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ada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64902" y="3661028"/>
            <a:ext cx="1381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eng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u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saha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03618" y="3965828"/>
            <a:ext cx="504507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Dapur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Makan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Asrama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(PDMA)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dan </a:t>
            </a:r>
            <a:r>
              <a:rPr kumimoji="0" sz="2000" b="1" i="0" u="none" strike="noStrike" kern="1200" cap="none" spc="-5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institusi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bagi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mematuhi kehendak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PPKM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2009</a:t>
            </a:r>
            <a:r>
              <a:rPr kumimoji="0" sz="2000" b="1" i="0" u="none" strike="noStrike" kern="1200" cap="none" spc="5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supaya</a:t>
            </a:r>
            <a:r>
              <a:rPr kumimoji="0" sz="2000" b="0" i="0" u="none" strike="noStrike" kern="1200" cap="none" spc="5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selamat</a:t>
            </a:r>
            <a:r>
              <a:rPr kumimoji="0" sz="2000" b="0" i="0" u="none" strike="noStrike" kern="1200" cap="none" spc="5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dan</a:t>
            </a:r>
            <a:r>
              <a:rPr kumimoji="0" sz="2000" b="0" i="0" u="none" strike="noStrike" kern="1200" cap="none" spc="5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terjamin </a:t>
            </a:r>
            <a:r>
              <a:rPr kumimoji="0" sz="2000" b="0" i="0" u="none" strike="noStrike" kern="1200" cap="none" spc="-5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kebersihannya.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383"/>
            <a:ext cx="2257043" cy="996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algn="ctr">
              <a:lnSpc>
                <a:spcPts val="5205"/>
              </a:lnSpc>
              <a:spcBef>
                <a:spcPts val="105"/>
              </a:spcBef>
            </a:pPr>
            <a:r>
              <a:rPr dirty="0"/>
              <a:t>HASIL</a:t>
            </a:r>
            <a:r>
              <a:rPr spc="-100" dirty="0"/>
              <a:t> </a:t>
            </a:r>
            <a:r>
              <a:rPr dirty="0"/>
              <a:t>PROJEK</a:t>
            </a:r>
            <a:r>
              <a:rPr spc="-15" dirty="0"/>
              <a:t> </a:t>
            </a:r>
            <a:r>
              <a:rPr dirty="0"/>
              <a:t>RINTIS</a:t>
            </a:r>
            <a:r>
              <a:rPr spc="-25" dirty="0"/>
              <a:t> </a:t>
            </a:r>
            <a:r>
              <a:rPr dirty="0"/>
              <a:t>ProKEM</a:t>
            </a:r>
            <a:endParaRPr dirty="0"/>
          </a:p>
          <a:p>
            <a:pPr marL="25400" marR="53340" algn="ctr">
              <a:lnSpc>
                <a:spcPts val="2085"/>
              </a:lnSpc>
            </a:pPr>
            <a:r>
              <a:rPr sz="1800" spc="-5" dirty="0">
                <a:solidFill>
                  <a:srgbClr val="000000"/>
                </a:solidFill>
              </a:rPr>
              <a:t>31</a:t>
            </a:r>
            <a:r>
              <a:rPr sz="1800" spc="-1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buah</a:t>
            </a:r>
            <a:r>
              <a:rPr sz="1800" spc="-20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sekolah </a:t>
            </a:r>
            <a:r>
              <a:rPr sz="1800" dirty="0">
                <a:solidFill>
                  <a:srgbClr val="000000"/>
                </a:solidFill>
              </a:rPr>
              <a:t>harian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729487" y="2955163"/>
            <a:ext cx="259842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63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Mewujudkan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keseragaman 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susun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atur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dan</a:t>
            </a:r>
            <a:r>
              <a:rPr kumimoji="0" sz="14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peralatan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melalui </a:t>
            </a:r>
            <a:r>
              <a:rPr kumimoji="0" sz="1400" b="0" i="0" u="none" strike="noStrike" kern="1200" cap="none" spc="-3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system</a:t>
            </a:r>
            <a:r>
              <a:rPr kumimoji="0" sz="1400" b="0" i="1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color</a:t>
            </a:r>
            <a:r>
              <a:rPr kumimoji="0" sz="1400" b="0" i="1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coding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9581" y="3600069"/>
            <a:ext cx="2872105" cy="74295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68935" marR="30480" lvl="0" indent="-331470" algn="l" defTabSz="914400" rtl="0" eaLnBrk="1" fontAlgn="auto" latinLnBrk="0" hangingPunct="1">
              <a:lnSpc>
                <a:spcPct val="94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3000" b="1" i="0" u="none" strike="noStrike" kern="1200" cap="none" spc="0" normalizeH="0" baseline="-1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04</a:t>
            </a:r>
            <a:r>
              <a:rPr kumimoji="0" sz="3000" b="1" i="0" u="none" strike="noStrike" kern="1200" cap="none" spc="127" normalizeH="0" baseline="-1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Meningkatkan</a:t>
            </a:r>
            <a:r>
              <a:rPr kumimoji="0" sz="1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kawalan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proses </a:t>
            </a:r>
            <a:r>
              <a:rPr kumimoji="0" sz="1400" b="0" i="0" u="none" strike="noStrike" kern="1200" cap="none" spc="-3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dari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penerimaan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bahan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mentah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746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hingga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penghidangan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4087" y="4957013"/>
            <a:ext cx="2205990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Mewujudkan</a:t>
            </a:r>
            <a:r>
              <a:rPr kumimoji="0" sz="14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sistem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fail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dan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rekod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.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6442" y="2001773"/>
            <a:ext cx="1338580" cy="1760220"/>
          </a:xfrm>
          <a:custGeom>
            <a:avLst/>
            <a:gdLst/>
            <a:ahLst/>
            <a:cxnLst/>
            <a:rect l="l" t="t" r="r" b="b"/>
            <a:pathLst>
              <a:path w="1338579" h="1760220">
                <a:moveTo>
                  <a:pt x="115824" y="1495933"/>
                </a:moveTo>
                <a:lnTo>
                  <a:pt x="112268" y="1489964"/>
                </a:lnTo>
                <a:lnTo>
                  <a:pt x="108839" y="1483868"/>
                </a:lnTo>
                <a:lnTo>
                  <a:pt x="100965" y="1481836"/>
                </a:lnTo>
                <a:lnTo>
                  <a:pt x="94996" y="1485392"/>
                </a:lnTo>
                <a:lnTo>
                  <a:pt x="55499" y="1508417"/>
                </a:lnTo>
                <a:lnTo>
                  <a:pt x="55499" y="1537690"/>
                </a:lnTo>
                <a:lnTo>
                  <a:pt x="55499" y="1543850"/>
                </a:lnTo>
                <a:lnTo>
                  <a:pt x="50215" y="1540764"/>
                </a:lnTo>
                <a:lnTo>
                  <a:pt x="55499" y="1537690"/>
                </a:lnTo>
                <a:lnTo>
                  <a:pt x="55499" y="1508417"/>
                </a:lnTo>
                <a:lnTo>
                  <a:pt x="0" y="1540764"/>
                </a:lnTo>
                <a:lnTo>
                  <a:pt x="94996" y="1596136"/>
                </a:lnTo>
                <a:lnTo>
                  <a:pt x="100965" y="1599692"/>
                </a:lnTo>
                <a:lnTo>
                  <a:pt x="108839" y="1597672"/>
                </a:lnTo>
                <a:lnTo>
                  <a:pt x="112268" y="1591564"/>
                </a:lnTo>
                <a:lnTo>
                  <a:pt x="115824" y="1585607"/>
                </a:lnTo>
                <a:lnTo>
                  <a:pt x="113792" y="1577733"/>
                </a:lnTo>
                <a:lnTo>
                  <a:pt x="107696" y="1574292"/>
                </a:lnTo>
                <a:lnTo>
                  <a:pt x="71983" y="1553464"/>
                </a:lnTo>
                <a:lnTo>
                  <a:pt x="80899" y="1553464"/>
                </a:lnTo>
                <a:lnTo>
                  <a:pt x="80899" y="1528064"/>
                </a:lnTo>
                <a:lnTo>
                  <a:pt x="71983" y="1528064"/>
                </a:lnTo>
                <a:lnTo>
                  <a:pt x="107696" y="1507236"/>
                </a:lnTo>
                <a:lnTo>
                  <a:pt x="113792" y="1503807"/>
                </a:lnTo>
                <a:lnTo>
                  <a:pt x="115824" y="1495933"/>
                </a:lnTo>
                <a:close/>
              </a:path>
              <a:path w="1338579" h="1760220">
                <a:moveTo>
                  <a:pt x="131699" y="1528064"/>
                </a:moveTo>
                <a:lnTo>
                  <a:pt x="106299" y="1528064"/>
                </a:lnTo>
                <a:lnTo>
                  <a:pt x="106299" y="1553464"/>
                </a:lnTo>
                <a:lnTo>
                  <a:pt x="131699" y="1553464"/>
                </a:lnTo>
                <a:lnTo>
                  <a:pt x="131699" y="1528064"/>
                </a:lnTo>
                <a:close/>
              </a:path>
              <a:path w="1338579" h="1760220">
                <a:moveTo>
                  <a:pt x="182499" y="1528064"/>
                </a:moveTo>
                <a:lnTo>
                  <a:pt x="157099" y="1528064"/>
                </a:lnTo>
                <a:lnTo>
                  <a:pt x="157099" y="1553464"/>
                </a:lnTo>
                <a:lnTo>
                  <a:pt x="182499" y="1553464"/>
                </a:lnTo>
                <a:lnTo>
                  <a:pt x="182499" y="1528064"/>
                </a:lnTo>
                <a:close/>
              </a:path>
              <a:path w="1338579" h="1760220">
                <a:moveTo>
                  <a:pt x="233299" y="1528064"/>
                </a:moveTo>
                <a:lnTo>
                  <a:pt x="207899" y="1528064"/>
                </a:lnTo>
                <a:lnTo>
                  <a:pt x="207899" y="1553464"/>
                </a:lnTo>
                <a:lnTo>
                  <a:pt x="233299" y="1553464"/>
                </a:lnTo>
                <a:lnTo>
                  <a:pt x="233299" y="1528064"/>
                </a:lnTo>
                <a:close/>
              </a:path>
              <a:path w="1338579" h="1760220">
                <a:moveTo>
                  <a:pt x="284099" y="1528064"/>
                </a:moveTo>
                <a:lnTo>
                  <a:pt x="258699" y="1528064"/>
                </a:lnTo>
                <a:lnTo>
                  <a:pt x="258699" y="1553464"/>
                </a:lnTo>
                <a:lnTo>
                  <a:pt x="284099" y="1553464"/>
                </a:lnTo>
                <a:lnTo>
                  <a:pt x="284099" y="1528064"/>
                </a:lnTo>
                <a:close/>
              </a:path>
              <a:path w="1338579" h="1760220">
                <a:moveTo>
                  <a:pt x="334899" y="1528064"/>
                </a:moveTo>
                <a:lnTo>
                  <a:pt x="309499" y="1528064"/>
                </a:lnTo>
                <a:lnTo>
                  <a:pt x="309499" y="1553464"/>
                </a:lnTo>
                <a:lnTo>
                  <a:pt x="334899" y="1553464"/>
                </a:lnTo>
                <a:lnTo>
                  <a:pt x="334899" y="1528064"/>
                </a:lnTo>
                <a:close/>
              </a:path>
              <a:path w="1338579" h="1760220">
                <a:moveTo>
                  <a:pt x="385699" y="1528064"/>
                </a:moveTo>
                <a:lnTo>
                  <a:pt x="360299" y="1528064"/>
                </a:lnTo>
                <a:lnTo>
                  <a:pt x="360299" y="1553464"/>
                </a:lnTo>
                <a:lnTo>
                  <a:pt x="385699" y="1553464"/>
                </a:lnTo>
                <a:lnTo>
                  <a:pt x="385699" y="1528064"/>
                </a:lnTo>
                <a:close/>
              </a:path>
              <a:path w="1338579" h="1760220">
                <a:moveTo>
                  <a:pt x="436499" y="1528064"/>
                </a:moveTo>
                <a:lnTo>
                  <a:pt x="411099" y="1528064"/>
                </a:lnTo>
                <a:lnTo>
                  <a:pt x="411099" y="1553464"/>
                </a:lnTo>
                <a:lnTo>
                  <a:pt x="436499" y="1553464"/>
                </a:lnTo>
                <a:lnTo>
                  <a:pt x="436499" y="1528064"/>
                </a:lnTo>
                <a:close/>
              </a:path>
              <a:path w="1338579" h="1760220">
                <a:moveTo>
                  <a:pt x="450088" y="469138"/>
                </a:moveTo>
                <a:lnTo>
                  <a:pt x="424688" y="469138"/>
                </a:lnTo>
                <a:lnTo>
                  <a:pt x="424688" y="494538"/>
                </a:lnTo>
                <a:lnTo>
                  <a:pt x="450088" y="494538"/>
                </a:lnTo>
                <a:lnTo>
                  <a:pt x="450088" y="469138"/>
                </a:lnTo>
                <a:close/>
              </a:path>
              <a:path w="1338579" h="1760220">
                <a:moveTo>
                  <a:pt x="450088" y="418338"/>
                </a:moveTo>
                <a:lnTo>
                  <a:pt x="424688" y="418338"/>
                </a:lnTo>
                <a:lnTo>
                  <a:pt x="424688" y="443738"/>
                </a:lnTo>
                <a:lnTo>
                  <a:pt x="450088" y="443738"/>
                </a:lnTo>
                <a:lnTo>
                  <a:pt x="450088" y="418338"/>
                </a:lnTo>
                <a:close/>
              </a:path>
              <a:path w="1338579" h="1760220">
                <a:moveTo>
                  <a:pt x="450088" y="367538"/>
                </a:moveTo>
                <a:lnTo>
                  <a:pt x="424688" y="367538"/>
                </a:lnTo>
                <a:lnTo>
                  <a:pt x="424688" y="392938"/>
                </a:lnTo>
                <a:lnTo>
                  <a:pt x="450088" y="392938"/>
                </a:lnTo>
                <a:lnTo>
                  <a:pt x="450088" y="367538"/>
                </a:lnTo>
                <a:close/>
              </a:path>
              <a:path w="1338579" h="1760220">
                <a:moveTo>
                  <a:pt x="450088" y="316738"/>
                </a:moveTo>
                <a:lnTo>
                  <a:pt x="424688" y="316738"/>
                </a:lnTo>
                <a:lnTo>
                  <a:pt x="424688" y="342138"/>
                </a:lnTo>
                <a:lnTo>
                  <a:pt x="450088" y="342138"/>
                </a:lnTo>
                <a:lnTo>
                  <a:pt x="450088" y="316738"/>
                </a:lnTo>
                <a:close/>
              </a:path>
              <a:path w="1338579" h="1760220">
                <a:moveTo>
                  <a:pt x="450088" y="265938"/>
                </a:moveTo>
                <a:lnTo>
                  <a:pt x="424688" y="265938"/>
                </a:lnTo>
                <a:lnTo>
                  <a:pt x="424688" y="291338"/>
                </a:lnTo>
                <a:lnTo>
                  <a:pt x="450088" y="291338"/>
                </a:lnTo>
                <a:lnTo>
                  <a:pt x="450088" y="265938"/>
                </a:lnTo>
                <a:close/>
              </a:path>
              <a:path w="1338579" h="1760220">
                <a:moveTo>
                  <a:pt x="450088" y="215138"/>
                </a:moveTo>
                <a:lnTo>
                  <a:pt x="424688" y="215138"/>
                </a:lnTo>
                <a:lnTo>
                  <a:pt x="424688" y="240538"/>
                </a:lnTo>
                <a:lnTo>
                  <a:pt x="450088" y="240538"/>
                </a:lnTo>
                <a:lnTo>
                  <a:pt x="450088" y="215138"/>
                </a:lnTo>
                <a:close/>
              </a:path>
              <a:path w="1338579" h="1760220">
                <a:moveTo>
                  <a:pt x="450088" y="164338"/>
                </a:moveTo>
                <a:lnTo>
                  <a:pt x="424688" y="164338"/>
                </a:lnTo>
                <a:lnTo>
                  <a:pt x="424688" y="189738"/>
                </a:lnTo>
                <a:lnTo>
                  <a:pt x="450088" y="189738"/>
                </a:lnTo>
                <a:lnTo>
                  <a:pt x="450088" y="164338"/>
                </a:lnTo>
                <a:close/>
              </a:path>
              <a:path w="1338579" h="1760220">
                <a:moveTo>
                  <a:pt x="450088" y="113538"/>
                </a:moveTo>
                <a:lnTo>
                  <a:pt x="424688" y="113538"/>
                </a:lnTo>
                <a:lnTo>
                  <a:pt x="424688" y="138938"/>
                </a:lnTo>
                <a:lnTo>
                  <a:pt x="450088" y="138938"/>
                </a:lnTo>
                <a:lnTo>
                  <a:pt x="450088" y="113538"/>
                </a:lnTo>
                <a:close/>
              </a:path>
              <a:path w="1338579" h="1760220">
                <a:moveTo>
                  <a:pt x="468503" y="501650"/>
                </a:moveTo>
                <a:lnTo>
                  <a:pt x="443103" y="501650"/>
                </a:lnTo>
                <a:lnTo>
                  <a:pt x="443103" y="527050"/>
                </a:lnTo>
                <a:lnTo>
                  <a:pt x="468503" y="527050"/>
                </a:lnTo>
                <a:lnTo>
                  <a:pt x="468503" y="501650"/>
                </a:lnTo>
                <a:close/>
              </a:path>
              <a:path w="1338579" h="1760220">
                <a:moveTo>
                  <a:pt x="487299" y="1528064"/>
                </a:moveTo>
                <a:lnTo>
                  <a:pt x="461899" y="1528064"/>
                </a:lnTo>
                <a:lnTo>
                  <a:pt x="461899" y="1553464"/>
                </a:lnTo>
                <a:lnTo>
                  <a:pt x="487299" y="1553464"/>
                </a:lnTo>
                <a:lnTo>
                  <a:pt x="487299" y="1528064"/>
                </a:lnTo>
                <a:close/>
              </a:path>
              <a:path w="1338579" h="1760220">
                <a:moveTo>
                  <a:pt x="496316" y="100965"/>
                </a:moveTo>
                <a:lnTo>
                  <a:pt x="492760" y="94996"/>
                </a:lnTo>
                <a:lnTo>
                  <a:pt x="473951" y="62738"/>
                </a:lnTo>
                <a:lnTo>
                  <a:pt x="459143" y="37338"/>
                </a:lnTo>
                <a:lnTo>
                  <a:pt x="452043" y="25146"/>
                </a:lnTo>
                <a:lnTo>
                  <a:pt x="444677" y="12509"/>
                </a:lnTo>
                <a:lnTo>
                  <a:pt x="444677" y="62738"/>
                </a:lnTo>
                <a:lnTo>
                  <a:pt x="430085" y="62738"/>
                </a:lnTo>
                <a:lnTo>
                  <a:pt x="437388" y="50228"/>
                </a:lnTo>
                <a:lnTo>
                  <a:pt x="444677" y="62738"/>
                </a:lnTo>
                <a:lnTo>
                  <a:pt x="444677" y="12509"/>
                </a:lnTo>
                <a:lnTo>
                  <a:pt x="437388" y="0"/>
                </a:lnTo>
                <a:lnTo>
                  <a:pt x="382016" y="94996"/>
                </a:lnTo>
                <a:lnTo>
                  <a:pt x="378460" y="100965"/>
                </a:lnTo>
                <a:lnTo>
                  <a:pt x="380492" y="108839"/>
                </a:lnTo>
                <a:lnTo>
                  <a:pt x="386588" y="112268"/>
                </a:lnTo>
                <a:lnTo>
                  <a:pt x="392557" y="115824"/>
                </a:lnTo>
                <a:lnTo>
                  <a:pt x="400431" y="113792"/>
                </a:lnTo>
                <a:lnTo>
                  <a:pt x="403860" y="107696"/>
                </a:lnTo>
                <a:lnTo>
                  <a:pt x="424688" y="71996"/>
                </a:lnTo>
                <a:lnTo>
                  <a:pt x="424688" y="88138"/>
                </a:lnTo>
                <a:lnTo>
                  <a:pt x="450088" y="88138"/>
                </a:lnTo>
                <a:lnTo>
                  <a:pt x="450088" y="71996"/>
                </a:lnTo>
                <a:lnTo>
                  <a:pt x="470916" y="107696"/>
                </a:lnTo>
                <a:lnTo>
                  <a:pt x="474345" y="113792"/>
                </a:lnTo>
                <a:lnTo>
                  <a:pt x="482219" y="115824"/>
                </a:lnTo>
                <a:lnTo>
                  <a:pt x="488188" y="112268"/>
                </a:lnTo>
                <a:lnTo>
                  <a:pt x="494284" y="108839"/>
                </a:lnTo>
                <a:lnTo>
                  <a:pt x="496316" y="100965"/>
                </a:lnTo>
                <a:close/>
              </a:path>
              <a:path w="1338579" h="1760220">
                <a:moveTo>
                  <a:pt x="519303" y="501650"/>
                </a:moveTo>
                <a:lnTo>
                  <a:pt x="493903" y="501650"/>
                </a:lnTo>
                <a:lnTo>
                  <a:pt x="493903" y="527050"/>
                </a:lnTo>
                <a:lnTo>
                  <a:pt x="519303" y="527050"/>
                </a:lnTo>
                <a:lnTo>
                  <a:pt x="519303" y="501650"/>
                </a:lnTo>
                <a:close/>
              </a:path>
              <a:path w="1338579" h="1760220">
                <a:moveTo>
                  <a:pt x="538099" y="1528064"/>
                </a:moveTo>
                <a:lnTo>
                  <a:pt x="512699" y="1528064"/>
                </a:lnTo>
                <a:lnTo>
                  <a:pt x="512699" y="1553464"/>
                </a:lnTo>
                <a:lnTo>
                  <a:pt x="538099" y="1553464"/>
                </a:lnTo>
                <a:lnTo>
                  <a:pt x="538099" y="1528064"/>
                </a:lnTo>
                <a:close/>
              </a:path>
              <a:path w="1338579" h="1760220">
                <a:moveTo>
                  <a:pt x="570103" y="501650"/>
                </a:moveTo>
                <a:lnTo>
                  <a:pt x="544703" y="501650"/>
                </a:lnTo>
                <a:lnTo>
                  <a:pt x="544703" y="527050"/>
                </a:lnTo>
                <a:lnTo>
                  <a:pt x="570103" y="527050"/>
                </a:lnTo>
                <a:lnTo>
                  <a:pt x="570103" y="501650"/>
                </a:lnTo>
                <a:close/>
              </a:path>
              <a:path w="1338579" h="1760220">
                <a:moveTo>
                  <a:pt x="588899" y="1528064"/>
                </a:moveTo>
                <a:lnTo>
                  <a:pt x="563499" y="1528064"/>
                </a:lnTo>
                <a:lnTo>
                  <a:pt x="563499" y="1553464"/>
                </a:lnTo>
                <a:lnTo>
                  <a:pt x="588899" y="1553464"/>
                </a:lnTo>
                <a:lnTo>
                  <a:pt x="588899" y="1528064"/>
                </a:lnTo>
                <a:close/>
              </a:path>
              <a:path w="1338579" h="1760220">
                <a:moveTo>
                  <a:pt x="620903" y="501650"/>
                </a:moveTo>
                <a:lnTo>
                  <a:pt x="595503" y="501650"/>
                </a:lnTo>
                <a:lnTo>
                  <a:pt x="595503" y="527050"/>
                </a:lnTo>
                <a:lnTo>
                  <a:pt x="620903" y="527050"/>
                </a:lnTo>
                <a:lnTo>
                  <a:pt x="620903" y="501650"/>
                </a:lnTo>
                <a:close/>
              </a:path>
              <a:path w="1338579" h="1760220">
                <a:moveTo>
                  <a:pt x="635635" y="1684528"/>
                </a:moveTo>
                <a:lnTo>
                  <a:pt x="610235" y="1684528"/>
                </a:lnTo>
                <a:lnTo>
                  <a:pt x="610235" y="1709928"/>
                </a:lnTo>
                <a:lnTo>
                  <a:pt x="635635" y="1709928"/>
                </a:lnTo>
                <a:lnTo>
                  <a:pt x="635635" y="1684528"/>
                </a:lnTo>
                <a:close/>
              </a:path>
              <a:path w="1338579" h="1760220">
                <a:moveTo>
                  <a:pt x="635635" y="1633728"/>
                </a:moveTo>
                <a:lnTo>
                  <a:pt x="610235" y="1633728"/>
                </a:lnTo>
                <a:lnTo>
                  <a:pt x="610235" y="1659128"/>
                </a:lnTo>
                <a:lnTo>
                  <a:pt x="635635" y="1659128"/>
                </a:lnTo>
                <a:lnTo>
                  <a:pt x="635635" y="1633728"/>
                </a:lnTo>
                <a:close/>
              </a:path>
              <a:path w="1338579" h="1760220">
                <a:moveTo>
                  <a:pt x="635635" y="1582928"/>
                </a:moveTo>
                <a:lnTo>
                  <a:pt x="610235" y="1582928"/>
                </a:lnTo>
                <a:lnTo>
                  <a:pt x="610235" y="1608328"/>
                </a:lnTo>
                <a:lnTo>
                  <a:pt x="635635" y="1608328"/>
                </a:lnTo>
                <a:lnTo>
                  <a:pt x="635635" y="1582928"/>
                </a:lnTo>
                <a:close/>
              </a:path>
              <a:path w="1338579" h="1760220">
                <a:moveTo>
                  <a:pt x="635635" y="1528064"/>
                </a:moveTo>
                <a:lnTo>
                  <a:pt x="614299" y="1528064"/>
                </a:lnTo>
                <a:lnTo>
                  <a:pt x="614299" y="1544828"/>
                </a:lnTo>
                <a:lnTo>
                  <a:pt x="610235" y="1540764"/>
                </a:lnTo>
                <a:lnTo>
                  <a:pt x="610235" y="1557528"/>
                </a:lnTo>
                <a:lnTo>
                  <a:pt x="635635" y="1557528"/>
                </a:lnTo>
                <a:lnTo>
                  <a:pt x="635635" y="1553464"/>
                </a:lnTo>
                <a:lnTo>
                  <a:pt x="635635" y="1528064"/>
                </a:lnTo>
                <a:close/>
              </a:path>
              <a:path w="1338579" h="1760220">
                <a:moveTo>
                  <a:pt x="636397" y="1734566"/>
                </a:moveTo>
                <a:lnTo>
                  <a:pt x="622935" y="1734566"/>
                </a:lnTo>
                <a:lnTo>
                  <a:pt x="623697" y="1735328"/>
                </a:lnTo>
                <a:lnTo>
                  <a:pt x="610235" y="1735328"/>
                </a:lnTo>
                <a:lnTo>
                  <a:pt x="610235" y="1759966"/>
                </a:lnTo>
                <a:lnTo>
                  <a:pt x="636397" y="1759966"/>
                </a:lnTo>
                <a:lnTo>
                  <a:pt x="636397" y="1747266"/>
                </a:lnTo>
                <a:lnTo>
                  <a:pt x="636397" y="1735328"/>
                </a:lnTo>
                <a:lnTo>
                  <a:pt x="636397" y="1734566"/>
                </a:lnTo>
                <a:close/>
              </a:path>
              <a:path w="1338579" h="1760220">
                <a:moveTo>
                  <a:pt x="671703" y="501650"/>
                </a:moveTo>
                <a:lnTo>
                  <a:pt x="646303" y="501650"/>
                </a:lnTo>
                <a:lnTo>
                  <a:pt x="646303" y="527050"/>
                </a:lnTo>
                <a:lnTo>
                  <a:pt x="671703" y="527050"/>
                </a:lnTo>
                <a:lnTo>
                  <a:pt x="671703" y="501650"/>
                </a:lnTo>
                <a:close/>
              </a:path>
              <a:path w="1338579" h="1760220">
                <a:moveTo>
                  <a:pt x="687197" y="1734566"/>
                </a:moveTo>
                <a:lnTo>
                  <a:pt x="661797" y="1734566"/>
                </a:lnTo>
                <a:lnTo>
                  <a:pt x="661797" y="1759966"/>
                </a:lnTo>
                <a:lnTo>
                  <a:pt x="687197" y="1759966"/>
                </a:lnTo>
                <a:lnTo>
                  <a:pt x="687197" y="1734566"/>
                </a:lnTo>
                <a:close/>
              </a:path>
              <a:path w="1338579" h="1760220">
                <a:moveTo>
                  <a:pt x="722503" y="501650"/>
                </a:moveTo>
                <a:lnTo>
                  <a:pt x="697103" y="501650"/>
                </a:lnTo>
                <a:lnTo>
                  <a:pt x="697103" y="527050"/>
                </a:lnTo>
                <a:lnTo>
                  <a:pt x="722503" y="527050"/>
                </a:lnTo>
                <a:lnTo>
                  <a:pt x="722503" y="501650"/>
                </a:lnTo>
                <a:close/>
              </a:path>
              <a:path w="1338579" h="1760220">
                <a:moveTo>
                  <a:pt x="737997" y="1734566"/>
                </a:moveTo>
                <a:lnTo>
                  <a:pt x="712597" y="1734566"/>
                </a:lnTo>
                <a:lnTo>
                  <a:pt x="712597" y="1759966"/>
                </a:lnTo>
                <a:lnTo>
                  <a:pt x="737997" y="1759966"/>
                </a:lnTo>
                <a:lnTo>
                  <a:pt x="737997" y="1734566"/>
                </a:lnTo>
                <a:close/>
              </a:path>
              <a:path w="1338579" h="1760220">
                <a:moveTo>
                  <a:pt x="773303" y="501650"/>
                </a:moveTo>
                <a:lnTo>
                  <a:pt x="747903" y="501650"/>
                </a:lnTo>
                <a:lnTo>
                  <a:pt x="747903" y="527050"/>
                </a:lnTo>
                <a:lnTo>
                  <a:pt x="773303" y="527050"/>
                </a:lnTo>
                <a:lnTo>
                  <a:pt x="773303" y="501650"/>
                </a:lnTo>
                <a:close/>
              </a:path>
              <a:path w="1338579" h="1760220">
                <a:moveTo>
                  <a:pt x="788797" y="1734566"/>
                </a:moveTo>
                <a:lnTo>
                  <a:pt x="763397" y="1734566"/>
                </a:lnTo>
                <a:lnTo>
                  <a:pt x="763397" y="1759966"/>
                </a:lnTo>
                <a:lnTo>
                  <a:pt x="788797" y="1759966"/>
                </a:lnTo>
                <a:lnTo>
                  <a:pt x="788797" y="1734566"/>
                </a:lnTo>
                <a:close/>
              </a:path>
              <a:path w="1338579" h="1760220">
                <a:moveTo>
                  <a:pt x="824103" y="501650"/>
                </a:moveTo>
                <a:lnTo>
                  <a:pt x="798703" y="501650"/>
                </a:lnTo>
                <a:lnTo>
                  <a:pt x="798703" y="527050"/>
                </a:lnTo>
                <a:lnTo>
                  <a:pt x="824103" y="527050"/>
                </a:lnTo>
                <a:lnTo>
                  <a:pt x="824103" y="501650"/>
                </a:lnTo>
                <a:close/>
              </a:path>
              <a:path w="1338579" h="1760220">
                <a:moveTo>
                  <a:pt x="839597" y="1734566"/>
                </a:moveTo>
                <a:lnTo>
                  <a:pt x="814197" y="1734566"/>
                </a:lnTo>
                <a:lnTo>
                  <a:pt x="814197" y="1759966"/>
                </a:lnTo>
                <a:lnTo>
                  <a:pt x="839597" y="1759966"/>
                </a:lnTo>
                <a:lnTo>
                  <a:pt x="839597" y="1734566"/>
                </a:lnTo>
                <a:close/>
              </a:path>
              <a:path w="1338579" h="1760220">
                <a:moveTo>
                  <a:pt x="874903" y="501650"/>
                </a:moveTo>
                <a:lnTo>
                  <a:pt x="849503" y="501650"/>
                </a:lnTo>
                <a:lnTo>
                  <a:pt x="849503" y="527050"/>
                </a:lnTo>
                <a:lnTo>
                  <a:pt x="874903" y="527050"/>
                </a:lnTo>
                <a:lnTo>
                  <a:pt x="874903" y="501650"/>
                </a:lnTo>
                <a:close/>
              </a:path>
              <a:path w="1338579" h="1760220">
                <a:moveTo>
                  <a:pt x="890397" y="1734566"/>
                </a:moveTo>
                <a:lnTo>
                  <a:pt x="864997" y="1734566"/>
                </a:lnTo>
                <a:lnTo>
                  <a:pt x="864997" y="1759966"/>
                </a:lnTo>
                <a:lnTo>
                  <a:pt x="890397" y="1759966"/>
                </a:lnTo>
                <a:lnTo>
                  <a:pt x="890397" y="1734566"/>
                </a:lnTo>
                <a:close/>
              </a:path>
              <a:path w="1338579" h="1760220">
                <a:moveTo>
                  <a:pt x="925703" y="501650"/>
                </a:moveTo>
                <a:lnTo>
                  <a:pt x="900303" y="501650"/>
                </a:lnTo>
                <a:lnTo>
                  <a:pt x="900303" y="527050"/>
                </a:lnTo>
                <a:lnTo>
                  <a:pt x="925703" y="527050"/>
                </a:lnTo>
                <a:lnTo>
                  <a:pt x="925703" y="501650"/>
                </a:lnTo>
                <a:close/>
              </a:path>
              <a:path w="1338579" h="1760220">
                <a:moveTo>
                  <a:pt x="941197" y="1734566"/>
                </a:moveTo>
                <a:lnTo>
                  <a:pt x="915797" y="1734566"/>
                </a:lnTo>
                <a:lnTo>
                  <a:pt x="915797" y="1759966"/>
                </a:lnTo>
                <a:lnTo>
                  <a:pt x="941197" y="1759966"/>
                </a:lnTo>
                <a:lnTo>
                  <a:pt x="941197" y="1734566"/>
                </a:lnTo>
                <a:close/>
              </a:path>
              <a:path w="1338579" h="1760220">
                <a:moveTo>
                  <a:pt x="976503" y="501650"/>
                </a:moveTo>
                <a:lnTo>
                  <a:pt x="951103" y="501650"/>
                </a:lnTo>
                <a:lnTo>
                  <a:pt x="951103" y="527050"/>
                </a:lnTo>
                <a:lnTo>
                  <a:pt x="976503" y="527050"/>
                </a:lnTo>
                <a:lnTo>
                  <a:pt x="976503" y="501650"/>
                </a:lnTo>
                <a:close/>
              </a:path>
              <a:path w="1338579" h="1760220">
                <a:moveTo>
                  <a:pt x="991997" y="1734566"/>
                </a:moveTo>
                <a:lnTo>
                  <a:pt x="966597" y="1734566"/>
                </a:lnTo>
                <a:lnTo>
                  <a:pt x="966597" y="1759966"/>
                </a:lnTo>
                <a:lnTo>
                  <a:pt x="991997" y="1759966"/>
                </a:lnTo>
                <a:lnTo>
                  <a:pt x="991997" y="1734566"/>
                </a:lnTo>
                <a:close/>
              </a:path>
              <a:path w="1338579" h="1760220">
                <a:moveTo>
                  <a:pt x="1027303" y="501650"/>
                </a:moveTo>
                <a:lnTo>
                  <a:pt x="1001903" y="501650"/>
                </a:lnTo>
                <a:lnTo>
                  <a:pt x="1001903" y="527050"/>
                </a:lnTo>
                <a:lnTo>
                  <a:pt x="1027303" y="527050"/>
                </a:lnTo>
                <a:lnTo>
                  <a:pt x="1027303" y="501650"/>
                </a:lnTo>
                <a:close/>
              </a:path>
              <a:path w="1338579" h="1760220">
                <a:moveTo>
                  <a:pt x="1042797" y="1734566"/>
                </a:moveTo>
                <a:lnTo>
                  <a:pt x="1017397" y="1734566"/>
                </a:lnTo>
                <a:lnTo>
                  <a:pt x="1017397" y="1759966"/>
                </a:lnTo>
                <a:lnTo>
                  <a:pt x="1042797" y="1759966"/>
                </a:lnTo>
                <a:lnTo>
                  <a:pt x="1042797" y="1734566"/>
                </a:lnTo>
                <a:close/>
              </a:path>
              <a:path w="1338579" h="1760220">
                <a:moveTo>
                  <a:pt x="1078103" y="501650"/>
                </a:moveTo>
                <a:lnTo>
                  <a:pt x="1052703" y="501650"/>
                </a:lnTo>
                <a:lnTo>
                  <a:pt x="1052703" y="527050"/>
                </a:lnTo>
                <a:lnTo>
                  <a:pt x="1078103" y="527050"/>
                </a:lnTo>
                <a:lnTo>
                  <a:pt x="1078103" y="501650"/>
                </a:lnTo>
                <a:close/>
              </a:path>
              <a:path w="1338579" h="1760220">
                <a:moveTo>
                  <a:pt x="1093597" y="1734566"/>
                </a:moveTo>
                <a:lnTo>
                  <a:pt x="1068197" y="1734566"/>
                </a:lnTo>
                <a:lnTo>
                  <a:pt x="1068197" y="1759966"/>
                </a:lnTo>
                <a:lnTo>
                  <a:pt x="1093597" y="1759966"/>
                </a:lnTo>
                <a:lnTo>
                  <a:pt x="1093597" y="1734566"/>
                </a:lnTo>
                <a:close/>
              </a:path>
              <a:path w="1338579" h="1760220">
                <a:moveTo>
                  <a:pt x="1128903" y="501650"/>
                </a:moveTo>
                <a:lnTo>
                  <a:pt x="1103503" y="501650"/>
                </a:lnTo>
                <a:lnTo>
                  <a:pt x="1103503" y="527050"/>
                </a:lnTo>
                <a:lnTo>
                  <a:pt x="1128903" y="527050"/>
                </a:lnTo>
                <a:lnTo>
                  <a:pt x="1128903" y="501650"/>
                </a:lnTo>
                <a:close/>
              </a:path>
              <a:path w="1338579" h="1760220">
                <a:moveTo>
                  <a:pt x="1144397" y="1734566"/>
                </a:moveTo>
                <a:lnTo>
                  <a:pt x="1118997" y="1734566"/>
                </a:lnTo>
                <a:lnTo>
                  <a:pt x="1118997" y="1759966"/>
                </a:lnTo>
                <a:lnTo>
                  <a:pt x="1144397" y="1759966"/>
                </a:lnTo>
                <a:lnTo>
                  <a:pt x="1144397" y="1734566"/>
                </a:lnTo>
                <a:close/>
              </a:path>
              <a:path w="1338579" h="1760220">
                <a:moveTo>
                  <a:pt x="1179703" y="501650"/>
                </a:moveTo>
                <a:lnTo>
                  <a:pt x="1154303" y="501650"/>
                </a:lnTo>
                <a:lnTo>
                  <a:pt x="1154303" y="527050"/>
                </a:lnTo>
                <a:lnTo>
                  <a:pt x="1179703" y="527050"/>
                </a:lnTo>
                <a:lnTo>
                  <a:pt x="1179703" y="501650"/>
                </a:lnTo>
                <a:close/>
              </a:path>
              <a:path w="1338579" h="1760220">
                <a:moveTo>
                  <a:pt x="1195197" y="1734566"/>
                </a:moveTo>
                <a:lnTo>
                  <a:pt x="1169797" y="1734566"/>
                </a:lnTo>
                <a:lnTo>
                  <a:pt x="1169797" y="1759966"/>
                </a:lnTo>
                <a:lnTo>
                  <a:pt x="1195197" y="1759966"/>
                </a:lnTo>
                <a:lnTo>
                  <a:pt x="1195197" y="1734566"/>
                </a:lnTo>
                <a:close/>
              </a:path>
              <a:path w="1338579" h="1760220">
                <a:moveTo>
                  <a:pt x="1230503" y="501650"/>
                </a:moveTo>
                <a:lnTo>
                  <a:pt x="1205103" y="501650"/>
                </a:lnTo>
                <a:lnTo>
                  <a:pt x="1205103" y="527050"/>
                </a:lnTo>
                <a:lnTo>
                  <a:pt x="1230503" y="527050"/>
                </a:lnTo>
                <a:lnTo>
                  <a:pt x="1230503" y="501650"/>
                </a:lnTo>
                <a:close/>
              </a:path>
              <a:path w="1338579" h="1760220">
                <a:moveTo>
                  <a:pt x="1245997" y="1734566"/>
                </a:moveTo>
                <a:lnTo>
                  <a:pt x="1220597" y="1734566"/>
                </a:lnTo>
                <a:lnTo>
                  <a:pt x="1220597" y="1759966"/>
                </a:lnTo>
                <a:lnTo>
                  <a:pt x="1245997" y="1759966"/>
                </a:lnTo>
                <a:lnTo>
                  <a:pt x="1245997" y="1734566"/>
                </a:lnTo>
                <a:close/>
              </a:path>
              <a:path w="1338579" h="1760220">
                <a:moveTo>
                  <a:pt x="1281303" y="501650"/>
                </a:moveTo>
                <a:lnTo>
                  <a:pt x="1255903" y="501650"/>
                </a:lnTo>
                <a:lnTo>
                  <a:pt x="1255903" y="527050"/>
                </a:lnTo>
                <a:lnTo>
                  <a:pt x="1281303" y="527050"/>
                </a:lnTo>
                <a:lnTo>
                  <a:pt x="1281303" y="501650"/>
                </a:lnTo>
                <a:close/>
              </a:path>
              <a:path w="1338579" h="1760220">
                <a:moveTo>
                  <a:pt x="1338453" y="1003173"/>
                </a:moveTo>
                <a:lnTo>
                  <a:pt x="1313053" y="1003173"/>
                </a:lnTo>
                <a:lnTo>
                  <a:pt x="1313053" y="1028573"/>
                </a:lnTo>
                <a:lnTo>
                  <a:pt x="1338453" y="1028573"/>
                </a:lnTo>
                <a:lnTo>
                  <a:pt x="1338453" y="1003173"/>
                </a:lnTo>
                <a:close/>
              </a:path>
              <a:path w="1338579" h="1760220">
                <a:moveTo>
                  <a:pt x="1338453" y="952373"/>
                </a:moveTo>
                <a:lnTo>
                  <a:pt x="1313053" y="952373"/>
                </a:lnTo>
                <a:lnTo>
                  <a:pt x="1313053" y="977773"/>
                </a:lnTo>
                <a:lnTo>
                  <a:pt x="1338453" y="977773"/>
                </a:lnTo>
                <a:lnTo>
                  <a:pt x="1338453" y="952373"/>
                </a:lnTo>
                <a:close/>
              </a:path>
              <a:path w="1338579" h="1760220">
                <a:moveTo>
                  <a:pt x="1338453" y="901573"/>
                </a:moveTo>
                <a:lnTo>
                  <a:pt x="1313053" y="901573"/>
                </a:lnTo>
                <a:lnTo>
                  <a:pt x="1313053" y="926973"/>
                </a:lnTo>
                <a:lnTo>
                  <a:pt x="1338453" y="926973"/>
                </a:lnTo>
                <a:lnTo>
                  <a:pt x="1338453" y="901573"/>
                </a:lnTo>
                <a:close/>
              </a:path>
              <a:path w="1338579" h="1760220">
                <a:moveTo>
                  <a:pt x="1338453" y="850773"/>
                </a:moveTo>
                <a:lnTo>
                  <a:pt x="1313053" y="850773"/>
                </a:lnTo>
                <a:lnTo>
                  <a:pt x="1313053" y="876173"/>
                </a:lnTo>
                <a:lnTo>
                  <a:pt x="1338453" y="876173"/>
                </a:lnTo>
                <a:lnTo>
                  <a:pt x="1338453" y="850773"/>
                </a:lnTo>
                <a:close/>
              </a:path>
              <a:path w="1338579" h="1760220">
                <a:moveTo>
                  <a:pt x="1338453" y="799973"/>
                </a:moveTo>
                <a:lnTo>
                  <a:pt x="1313053" y="799973"/>
                </a:lnTo>
                <a:lnTo>
                  <a:pt x="1313053" y="825373"/>
                </a:lnTo>
                <a:lnTo>
                  <a:pt x="1338453" y="825373"/>
                </a:lnTo>
                <a:lnTo>
                  <a:pt x="1338453" y="799973"/>
                </a:lnTo>
                <a:close/>
              </a:path>
              <a:path w="1338579" h="1760220">
                <a:moveTo>
                  <a:pt x="1338453" y="749173"/>
                </a:moveTo>
                <a:lnTo>
                  <a:pt x="1313053" y="749173"/>
                </a:lnTo>
                <a:lnTo>
                  <a:pt x="1313053" y="774573"/>
                </a:lnTo>
                <a:lnTo>
                  <a:pt x="1338453" y="774573"/>
                </a:lnTo>
                <a:lnTo>
                  <a:pt x="1338453" y="749173"/>
                </a:lnTo>
                <a:close/>
              </a:path>
              <a:path w="1338579" h="1760220">
                <a:moveTo>
                  <a:pt x="1338453" y="698373"/>
                </a:moveTo>
                <a:lnTo>
                  <a:pt x="1313053" y="698373"/>
                </a:lnTo>
                <a:lnTo>
                  <a:pt x="1313053" y="723773"/>
                </a:lnTo>
                <a:lnTo>
                  <a:pt x="1338453" y="723773"/>
                </a:lnTo>
                <a:lnTo>
                  <a:pt x="1338453" y="698373"/>
                </a:lnTo>
                <a:close/>
              </a:path>
              <a:path w="1338579" h="1760220">
                <a:moveTo>
                  <a:pt x="1338453" y="647573"/>
                </a:moveTo>
                <a:lnTo>
                  <a:pt x="1313053" y="647573"/>
                </a:lnTo>
                <a:lnTo>
                  <a:pt x="1313053" y="672973"/>
                </a:lnTo>
                <a:lnTo>
                  <a:pt x="1338453" y="672973"/>
                </a:lnTo>
                <a:lnTo>
                  <a:pt x="1338453" y="647573"/>
                </a:lnTo>
                <a:close/>
              </a:path>
              <a:path w="1338579" h="1760220">
                <a:moveTo>
                  <a:pt x="1338453" y="596773"/>
                </a:moveTo>
                <a:lnTo>
                  <a:pt x="1313053" y="596773"/>
                </a:lnTo>
                <a:lnTo>
                  <a:pt x="1313053" y="622173"/>
                </a:lnTo>
                <a:lnTo>
                  <a:pt x="1338453" y="622173"/>
                </a:lnTo>
                <a:lnTo>
                  <a:pt x="1338453" y="596773"/>
                </a:lnTo>
                <a:close/>
              </a:path>
              <a:path w="1338579" h="1760220">
                <a:moveTo>
                  <a:pt x="1338453" y="545973"/>
                </a:moveTo>
                <a:lnTo>
                  <a:pt x="1313053" y="545973"/>
                </a:lnTo>
                <a:lnTo>
                  <a:pt x="1313053" y="571373"/>
                </a:lnTo>
                <a:lnTo>
                  <a:pt x="1338453" y="571373"/>
                </a:lnTo>
                <a:lnTo>
                  <a:pt x="1338453" y="545973"/>
                </a:lnTo>
                <a:close/>
              </a:path>
              <a:path w="1338579" h="1760220">
                <a:moveTo>
                  <a:pt x="1338453" y="501650"/>
                </a:moveTo>
                <a:lnTo>
                  <a:pt x="1306703" y="501650"/>
                </a:lnTo>
                <a:lnTo>
                  <a:pt x="1306703" y="527050"/>
                </a:lnTo>
                <a:lnTo>
                  <a:pt x="1325753" y="527050"/>
                </a:lnTo>
                <a:lnTo>
                  <a:pt x="1319276" y="520573"/>
                </a:lnTo>
                <a:lnTo>
                  <a:pt x="1338453" y="520573"/>
                </a:lnTo>
                <a:lnTo>
                  <a:pt x="1338453" y="514350"/>
                </a:lnTo>
                <a:lnTo>
                  <a:pt x="1338453" y="5016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3329" y="1634744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01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79383" y="1636217"/>
            <a:ext cx="295656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0" lvl="0" indent="0" algn="l" defTabSz="914400" rtl="0" eaLnBrk="1" fontAlgn="auto" latinLnBrk="0" hangingPunct="1">
              <a:lnSpc>
                <a:spcPts val="234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3000" b="1" i="0" u="none" strike="noStrike" kern="1200" cap="none" spc="0" normalizeH="0" baseline="-18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02</a:t>
            </a:r>
            <a:r>
              <a:rPr kumimoji="0" sz="3000" b="1" i="0" u="none" strike="noStrike" kern="1200" cap="none" spc="112" normalizeH="0" baseline="-18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Peningkatkan</a:t>
            </a:r>
            <a:r>
              <a:rPr kumimoji="0" sz="14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tahap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kebersihan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1113155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dapur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asrama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7702" y="3137407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03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5547" y="4912233"/>
            <a:ext cx="3092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05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01034" y="4747514"/>
            <a:ext cx="638810" cy="652145"/>
          </a:xfrm>
          <a:custGeom>
            <a:avLst/>
            <a:gdLst/>
            <a:ahLst/>
            <a:cxnLst/>
            <a:rect l="l" t="t" r="r" b="b"/>
            <a:pathLst>
              <a:path w="638810" h="652145">
                <a:moveTo>
                  <a:pt x="638428" y="0"/>
                </a:moveTo>
                <a:lnTo>
                  <a:pt x="613028" y="0"/>
                </a:lnTo>
                <a:lnTo>
                  <a:pt x="613028" y="25400"/>
                </a:lnTo>
                <a:lnTo>
                  <a:pt x="638428" y="25400"/>
                </a:lnTo>
                <a:lnTo>
                  <a:pt x="638428" y="0"/>
                </a:lnTo>
                <a:close/>
              </a:path>
              <a:path w="638810" h="652145">
                <a:moveTo>
                  <a:pt x="587628" y="0"/>
                </a:moveTo>
                <a:lnTo>
                  <a:pt x="562228" y="0"/>
                </a:lnTo>
                <a:lnTo>
                  <a:pt x="562228" y="25400"/>
                </a:lnTo>
                <a:lnTo>
                  <a:pt x="587628" y="25400"/>
                </a:lnTo>
                <a:lnTo>
                  <a:pt x="587628" y="0"/>
                </a:lnTo>
                <a:close/>
              </a:path>
              <a:path w="638810" h="652145">
                <a:moveTo>
                  <a:pt x="536828" y="0"/>
                </a:moveTo>
                <a:lnTo>
                  <a:pt x="511428" y="0"/>
                </a:lnTo>
                <a:lnTo>
                  <a:pt x="511428" y="25400"/>
                </a:lnTo>
                <a:lnTo>
                  <a:pt x="536828" y="25400"/>
                </a:lnTo>
                <a:lnTo>
                  <a:pt x="536828" y="0"/>
                </a:lnTo>
                <a:close/>
              </a:path>
              <a:path w="638810" h="652145">
                <a:moveTo>
                  <a:pt x="486028" y="0"/>
                </a:moveTo>
                <a:lnTo>
                  <a:pt x="460628" y="0"/>
                </a:lnTo>
                <a:lnTo>
                  <a:pt x="460628" y="25400"/>
                </a:lnTo>
                <a:lnTo>
                  <a:pt x="486028" y="25400"/>
                </a:lnTo>
                <a:lnTo>
                  <a:pt x="486028" y="0"/>
                </a:lnTo>
                <a:close/>
              </a:path>
              <a:path w="638810" h="652145">
                <a:moveTo>
                  <a:pt x="435228" y="0"/>
                </a:moveTo>
                <a:lnTo>
                  <a:pt x="409828" y="0"/>
                </a:lnTo>
                <a:lnTo>
                  <a:pt x="409828" y="25400"/>
                </a:lnTo>
                <a:lnTo>
                  <a:pt x="435228" y="25400"/>
                </a:lnTo>
                <a:lnTo>
                  <a:pt x="435228" y="0"/>
                </a:lnTo>
                <a:close/>
              </a:path>
              <a:path w="638810" h="652145">
                <a:moveTo>
                  <a:pt x="384428" y="0"/>
                </a:moveTo>
                <a:lnTo>
                  <a:pt x="359028" y="0"/>
                </a:lnTo>
                <a:lnTo>
                  <a:pt x="359028" y="25400"/>
                </a:lnTo>
                <a:lnTo>
                  <a:pt x="384428" y="25400"/>
                </a:lnTo>
                <a:lnTo>
                  <a:pt x="384428" y="0"/>
                </a:lnTo>
                <a:close/>
              </a:path>
              <a:path w="638810" h="652145">
                <a:moveTo>
                  <a:pt x="331850" y="12700"/>
                </a:moveTo>
                <a:lnTo>
                  <a:pt x="319150" y="25400"/>
                </a:lnTo>
                <a:lnTo>
                  <a:pt x="333628" y="25400"/>
                </a:lnTo>
                <a:lnTo>
                  <a:pt x="333628" y="23749"/>
                </a:lnTo>
                <a:lnTo>
                  <a:pt x="331850" y="23749"/>
                </a:lnTo>
                <a:lnTo>
                  <a:pt x="331850" y="12700"/>
                </a:lnTo>
                <a:close/>
              </a:path>
              <a:path w="638810" h="652145">
                <a:moveTo>
                  <a:pt x="333628" y="0"/>
                </a:moveTo>
                <a:lnTo>
                  <a:pt x="306450" y="0"/>
                </a:lnTo>
                <a:lnTo>
                  <a:pt x="306450" y="23749"/>
                </a:lnTo>
                <a:lnTo>
                  <a:pt x="320801" y="23749"/>
                </a:lnTo>
                <a:lnTo>
                  <a:pt x="331850" y="12700"/>
                </a:lnTo>
                <a:lnTo>
                  <a:pt x="333628" y="12700"/>
                </a:lnTo>
                <a:lnTo>
                  <a:pt x="333628" y="0"/>
                </a:lnTo>
                <a:close/>
              </a:path>
              <a:path w="638810" h="652145">
                <a:moveTo>
                  <a:pt x="333628" y="12700"/>
                </a:moveTo>
                <a:lnTo>
                  <a:pt x="331850" y="12700"/>
                </a:lnTo>
                <a:lnTo>
                  <a:pt x="331850" y="23749"/>
                </a:lnTo>
                <a:lnTo>
                  <a:pt x="333628" y="23749"/>
                </a:lnTo>
                <a:lnTo>
                  <a:pt x="333628" y="12700"/>
                </a:lnTo>
                <a:close/>
              </a:path>
              <a:path w="638810" h="652145">
                <a:moveTo>
                  <a:pt x="331850" y="49149"/>
                </a:moveTo>
                <a:lnTo>
                  <a:pt x="306450" y="49149"/>
                </a:lnTo>
                <a:lnTo>
                  <a:pt x="306450" y="74549"/>
                </a:lnTo>
                <a:lnTo>
                  <a:pt x="331850" y="74549"/>
                </a:lnTo>
                <a:lnTo>
                  <a:pt x="331850" y="49149"/>
                </a:lnTo>
                <a:close/>
              </a:path>
              <a:path w="638810" h="652145">
                <a:moveTo>
                  <a:pt x="331850" y="99949"/>
                </a:moveTo>
                <a:lnTo>
                  <a:pt x="306450" y="99949"/>
                </a:lnTo>
                <a:lnTo>
                  <a:pt x="306450" y="125349"/>
                </a:lnTo>
                <a:lnTo>
                  <a:pt x="331850" y="125349"/>
                </a:lnTo>
                <a:lnTo>
                  <a:pt x="331850" y="99949"/>
                </a:lnTo>
                <a:close/>
              </a:path>
              <a:path w="638810" h="652145">
                <a:moveTo>
                  <a:pt x="331850" y="150749"/>
                </a:moveTo>
                <a:lnTo>
                  <a:pt x="306450" y="150749"/>
                </a:lnTo>
                <a:lnTo>
                  <a:pt x="306450" y="176149"/>
                </a:lnTo>
                <a:lnTo>
                  <a:pt x="331850" y="176149"/>
                </a:lnTo>
                <a:lnTo>
                  <a:pt x="331850" y="150749"/>
                </a:lnTo>
                <a:close/>
              </a:path>
              <a:path w="638810" h="652145">
                <a:moveTo>
                  <a:pt x="331850" y="201549"/>
                </a:moveTo>
                <a:lnTo>
                  <a:pt x="306450" y="201549"/>
                </a:lnTo>
                <a:lnTo>
                  <a:pt x="306450" y="226949"/>
                </a:lnTo>
                <a:lnTo>
                  <a:pt x="331850" y="226949"/>
                </a:lnTo>
                <a:lnTo>
                  <a:pt x="331850" y="201549"/>
                </a:lnTo>
                <a:close/>
              </a:path>
              <a:path w="638810" h="652145">
                <a:moveTo>
                  <a:pt x="331850" y="252349"/>
                </a:moveTo>
                <a:lnTo>
                  <a:pt x="306450" y="252349"/>
                </a:lnTo>
                <a:lnTo>
                  <a:pt x="306450" y="277749"/>
                </a:lnTo>
                <a:lnTo>
                  <a:pt x="331850" y="277749"/>
                </a:lnTo>
                <a:lnTo>
                  <a:pt x="331850" y="252349"/>
                </a:lnTo>
                <a:close/>
              </a:path>
              <a:path w="638810" h="652145">
                <a:moveTo>
                  <a:pt x="331850" y="303149"/>
                </a:moveTo>
                <a:lnTo>
                  <a:pt x="306450" y="303149"/>
                </a:lnTo>
                <a:lnTo>
                  <a:pt x="306450" y="328549"/>
                </a:lnTo>
                <a:lnTo>
                  <a:pt x="331850" y="328549"/>
                </a:lnTo>
                <a:lnTo>
                  <a:pt x="331850" y="303149"/>
                </a:lnTo>
                <a:close/>
              </a:path>
              <a:path w="638810" h="652145">
                <a:moveTo>
                  <a:pt x="331850" y="353949"/>
                </a:moveTo>
                <a:lnTo>
                  <a:pt x="306450" y="353949"/>
                </a:lnTo>
                <a:lnTo>
                  <a:pt x="306450" y="379349"/>
                </a:lnTo>
                <a:lnTo>
                  <a:pt x="331850" y="379349"/>
                </a:lnTo>
                <a:lnTo>
                  <a:pt x="331850" y="353949"/>
                </a:lnTo>
                <a:close/>
              </a:path>
              <a:path w="638810" h="652145">
                <a:moveTo>
                  <a:pt x="331850" y="404749"/>
                </a:moveTo>
                <a:lnTo>
                  <a:pt x="306450" y="404749"/>
                </a:lnTo>
                <a:lnTo>
                  <a:pt x="306450" y="430149"/>
                </a:lnTo>
                <a:lnTo>
                  <a:pt x="331850" y="430149"/>
                </a:lnTo>
                <a:lnTo>
                  <a:pt x="331850" y="404749"/>
                </a:lnTo>
                <a:close/>
              </a:path>
              <a:path w="638810" h="652145">
                <a:moveTo>
                  <a:pt x="331850" y="455549"/>
                </a:moveTo>
                <a:lnTo>
                  <a:pt x="306450" y="455549"/>
                </a:lnTo>
                <a:lnTo>
                  <a:pt x="306450" y="480949"/>
                </a:lnTo>
                <a:lnTo>
                  <a:pt x="331850" y="480949"/>
                </a:lnTo>
                <a:lnTo>
                  <a:pt x="331850" y="455549"/>
                </a:lnTo>
                <a:close/>
              </a:path>
              <a:path w="638810" h="652145">
                <a:moveTo>
                  <a:pt x="331850" y="506349"/>
                </a:moveTo>
                <a:lnTo>
                  <a:pt x="306450" y="506349"/>
                </a:lnTo>
                <a:lnTo>
                  <a:pt x="306450" y="531749"/>
                </a:lnTo>
                <a:lnTo>
                  <a:pt x="331850" y="531749"/>
                </a:lnTo>
                <a:lnTo>
                  <a:pt x="331850" y="506349"/>
                </a:lnTo>
                <a:close/>
              </a:path>
              <a:path w="638810" h="652145">
                <a:moveTo>
                  <a:pt x="331850" y="557149"/>
                </a:moveTo>
                <a:lnTo>
                  <a:pt x="306450" y="557149"/>
                </a:lnTo>
                <a:lnTo>
                  <a:pt x="306450" y="582549"/>
                </a:lnTo>
                <a:lnTo>
                  <a:pt x="331850" y="582549"/>
                </a:lnTo>
                <a:lnTo>
                  <a:pt x="331850" y="557149"/>
                </a:lnTo>
                <a:close/>
              </a:path>
              <a:path w="638810" h="652145">
                <a:moveTo>
                  <a:pt x="304291" y="580263"/>
                </a:moveTo>
                <a:lnTo>
                  <a:pt x="278891" y="580263"/>
                </a:lnTo>
                <a:lnTo>
                  <a:pt x="278891" y="605663"/>
                </a:lnTo>
                <a:lnTo>
                  <a:pt x="304291" y="605663"/>
                </a:lnTo>
                <a:lnTo>
                  <a:pt x="304291" y="580263"/>
                </a:lnTo>
                <a:close/>
              </a:path>
              <a:path w="638810" h="652145">
                <a:moveTo>
                  <a:pt x="253491" y="580263"/>
                </a:moveTo>
                <a:lnTo>
                  <a:pt x="228091" y="580263"/>
                </a:lnTo>
                <a:lnTo>
                  <a:pt x="228091" y="605663"/>
                </a:lnTo>
                <a:lnTo>
                  <a:pt x="253491" y="605663"/>
                </a:lnTo>
                <a:lnTo>
                  <a:pt x="253491" y="580263"/>
                </a:lnTo>
                <a:close/>
              </a:path>
              <a:path w="638810" h="652145">
                <a:moveTo>
                  <a:pt x="202691" y="580263"/>
                </a:moveTo>
                <a:lnTo>
                  <a:pt x="177291" y="580263"/>
                </a:lnTo>
                <a:lnTo>
                  <a:pt x="177291" y="605663"/>
                </a:lnTo>
                <a:lnTo>
                  <a:pt x="202691" y="605663"/>
                </a:lnTo>
                <a:lnTo>
                  <a:pt x="202691" y="580263"/>
                </a:lnTo>
                <a:close/>
              </a:path>
              <a:path w="638810" h="652145">
                <a:moveTo>
                  <a:pt x="151891" y="580263"/>
                </a:moveTo>
                <a:lnTo>
                  <a:pt x="126491" y="580263"/>
                </a:lnTo>
                <a:lnTo>
                  <a:pt x="126491" y="605663"/>
                </a:lnTo>
                <a:lnTo>
                  <a:pt x="151891" y="605663"/>
                </a:lnTo>
                <a:lnTo>
                  <a:pt x="151891" y="580263"/>
                </a:lnTo>
                <a:close/>
              </a:path>
              <a:path w="638810" h="652145">
                <a:moveTo>
                  <a:pt x="100964" y="534035"/>
                </a:moveTo>
                <a:lnTo>
                  <a:pt x="94995" y="537591"/>
                </a:lnTo>
                <a:lnTo>
                  <a:pt x="0" y="592963"/>
                </a:lnTo>
                <a:lnTo>
                  <a:pt x="94995" y="648462"/>
                </a:lnTo>
                <a:lnTo>
                  <a:pt x="100964" y="652018"/>
                </a:lnTo>
                <a:lnTo>
                  <a:pt x="108838" y="649859"/>
                </a:lnTo>
                <a:lnTo>
                  <a:pt x="112267" y="643890"/>
                </a:lnTo>
                <a:lnTo>
                  <a:pt x="115824" y="637794"/>
                </a:lnTo>
                <a:lnTo>
                  <a:pt x="113791" y="630047"/>
                </a:lnTo>
                <a:lnTo>
                  <a:pt x="71990" y="605663"/>
                </a:lnTo>
                <a:lnTo>
                  <a:pt x="25145" y="605663"/>
                </a:lnTo>
                <a:lnTo>
                  <a:pt x="25145" y="580263"/>
                </a:lnTo>
                <a:lnTo>
                  <a:pt x="72208" y="580263"/>
                </a:lnTo>
                <a:lnTo>
                  <a:pt x="113791" y="556006"/>
                </a:lnTo>
                <a:lnTo>
                  <a:pt x="115824" y="548259"/>
                </a:lnTo>
                <a:lnTo>
                  <a:pt x="112267" y="542163"/>
                </a:lnTo>
                <a:lnTo>
                  <a:pt x="108838" y="536067"/>
                </a:lnTo>
                <a:lnTo>
                  <a:pt x="100964" y="534035"/>
                </a:lnTo>
                <a:close/>
              </a:path>
              <a:path w="638810" h="652145">
                <a:moveTo>
                  <a:pt x="50291" y="580263"/>
                </a:moveTo>
                <a:lnTo>
                  <a:pt x="25145" y="580263"/>
                </a:lnTo>
                <a:lnTo>
                  <a:pt x="25145" y="605663"/>
                </a:lnTo>
                <a:lnTo>
                  <a:pt x="50291" y="605663"/>
                </a:lnTo>
                <a:lnTo>
                  <a:pt x="50291" y="604012"/>
                </a:lnTo>
                <a:lnTo>
                  <a:pt x="31495" y="604012"/>
                </a:lnTo>
                <a:lnTo>
                  <a:pt x="31495" y="582041"/>
                </a:lnTo>
                <a:lnTo>
                  <a:pt x="50291" y="582041"/>
                </a:lnTo>
                <a:lnTo>
                  <a:pt x="50291" y="580263"/>
                </a:lnTo>
                <a:close/>
              </a:path>
              <a:path w="638810" h="652145">
                <a:moveTo>
                  <a:pt x="50328" y="593026"/>
                </a:moveTo>
                <a:lnTo>
                  <a:pt x="50291" y="605663"/>
                </a:lnTo>
                <a:lnTo>
                  <a:pt x="71990" y="605663"/>
                </a:lnTo>
                <a:lnTo>
                  <a:pt x="50328" y="593026"/>
                </a:lnTo>
                <a:close/>
              </a:path>
              <a:path w="638810" h="652145">
                <a:moveTo>
                  <a:pt x="101091" y="580263"/>
                </a:moveTo>
                <a:lnTo>
                  <a:pt x="75691" y="580263"/>
                </a:lnTo>
                <a:lnTo>
                  <a:pt x="75691" y="605663"/>
                </a:lnTo>
                <a:lnTo>
                  <a:pt x="101091" y="605663"/>
                </a:lnTo>
                <a:lnTo>
                  <a:pt x="101091" y="580263"/>
                </a:lnTo>
                <a:close/>
              </a:path>
              <a:path w="638810" h="652145">
                <a:moveTo>
                  <a:pt x="31495" y="582041"/>
                </a:moveTo>
                <a:lnTo>
                  <a:pt x="31495" y="604012"/>
                </a:lnTo>
                <a:lnTo>
                  <a:pt x="50291" y="593047"/>
                </a:lnTo>
                <a:lnTo>
                  <a:pt x="31495" y="582041"/>
                </a:lnTo>
                <a:close/>
              </a:path>
              <a:path w="638810" h="652145">
                <a:moveTo>
                  <a:pt x="50291" y="593047"/>
                </a:moveTo>
                <a:lnTo>
                  <a:pt x="31495" y="604012"/>
                </a:lnTo>
                <a:lnTo>
                  <a:pt x="50291" y="604012"/>
                </a:lnTo>
                <a:lnTo>
                  <a:pt x="50291" y="593047"/>
                </a:lnTo>
                <a:close/>
              </a:path>
              <a:path w="638810" h="652145">
                <a:moveTo>
                  <a:pt x="72208" y="580263"/>
                </a:moveTo>
                <a:lnTo>
                  <a:pt x="50291" y="580263"/>
                </a:lnTo>
                <a:lnTo>
                  <a:pt x="50328" y="593026"/>
                </a:lnTo>
                <a:lnTo>
                  <a:pt x="72208" y="580263"/>
                </a:lnTo>
                <a:close/>
              </a:path>
              <a:path w="638810" h="652145">
                <a:moveTo>
                  <a:pt x="50291" y="582041"/>
                </a:moveTo>
                <a:lnTo>
                  <a:pt x="31495" y="582041"/>
                </a:lnTo>
                <a:lnTo>
                  <a:pt x="50291" y="593005"/>
                </a:lnTo>
                <a:lnTo>
                  <a:pt x="50291" y="5820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01653" y="637225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597152" y="3832859"/>
            <a:ext cx="1278636" cy="90373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7152" y="5474208"/>
            <a:ext cx="1219199" cy="91744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2683" y="2505455"/>
            <a:ext cx="1274064" cy="8793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2141" y="5675400"/>
            <a:ext cx="836626" cy="84577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4472940" y="1827022"/>
            <a:ext cx="3857625" cy="3536950"/>
            <a:chOff x="4472940" y="1827022"/>
            <a:chExt cx="3857625" cy="3536950"/>
          </a:xfrm>
        </p:grpSpPr>
        <p:sp>
          <p:nvSpPr>
            <p:cNvPr id="18" name="object 18"/>
            <p:cNvSpPr/>
            <p:nvPr/>
          </p:nvSpPr>
          <p:spPr>
            <a:xfrm>
              <a:off x="7096506" y="1827021"/>
              <a:ext cx="1233805" cy="2292985"/>
            </a:xfrm>
            <a:custGeom>
              <a:avLst/>
              <a:gdLst/>
              <a:ahLst/>
              <a:cxnLst/>
              <a:rect l="l" t="t" r="r" b="b"/>
              <a:pathLst>
                <a:path w="1233804" h="2292985">
                  <a:moveTo>
                    <a:pt x="25400" y="2267077"/>
                  </a:moveTo>
                  <a:lnTo>
                    <a:pt x="0" y="2267077"/>
                  </a:lnTo>
                  <a:lnTo>
                    <a:pt x="0" y="2292477"/>
                  </a:lnTo>
                  <a:lnTo>
                    <a:pt x="25400" y="2292477"/>
                  </a:lnTo>
                  <a:lnTo>
                    <a:pt x="25400" y="2267077"/>
                  </a:lnTo>
                  <a:close/>
                </a:path>
                <a:path w="1233804" h="2292985">
                  <a:moveTo>
                    <a:pt x="76200" y="2267077"/>
                  </a:moveTo>
                  <a:lnTo>
                    <a:pt x="50800" y="2267077"/>
                  </a:lnTo>
                  <a:lnTo>
                    <a:pt x="50800" y="2292477"/>
                  </a:lnTo>
                  <a:lnTo>
                    <a:pt x="76200" y="2292477"/>
                  </a:lnTo>
                  <a:lnTo>
                    <a:pt x="76200" y="2267077"/>
                  </a:lnTo>
                  <a:close/>
                </a:path>
                <a:path w="1233804" h="2292985">
                  <a:moveTo>
                    <a:pt x="127000" y="2267077"/>
                  </a:moveTo>
                  <a:lnTo>
                    <a:pt x="101600" y="2267077"/>
                  </a:lnTo>
                  <a:lnTo>
                    <a:pt x="101600" y="2292477"/>
                  </a:lnTo>
                  <a:lnTo>
                    <a:pt x="127000" y="2292477"/>
                  </a:lnTo>
                  <a:lnTo>
                    <a:pt x="127000" y="2267077"/>
                  </a:lnTo>
                  <a:close/>
                </a:path>
                <a:path w="1233804" h="2292985">
                  <a:moveTo>
                    <a:pt x="177800" y="2267077"/>
                  </a:moveTo>
                  <a:lnTo>
                    <a:pt x="152400" y="2267077"/>
                  </a:lnTo>
                  <a:lnTo>
                    <a:pt x="152400" y="2292477"/>
                  </a:lnTo>
                  <a:lnTo>
                    <a:pt x="177800" y="2292477"/>
                  </a:lnTo>
                  <a:lnTo>
                    <a:pt x="177800" y="2267077"/>
                  </a:lnTo>
                  <a:close/>
                </a:path>
                <a:path w="1233804" h="2292985">
                  <a:moveTo>
                    <a:pt x="228600" y="2267077"/>
                  </a:moveTo>
                  <a:lnTo>
                    <a:pt x="203200" y="2267077"/>
                  </a:lnTo>
                  <a:lnTo>
                    <a:pt x="203200" y="2292477"/>
                  </a:lnTo>
                  <a:lnTo>
                    <a:pt x="228600" y="2292477"/>
                  </a:lnTo>
                  <a:lnTo>
                    <a:pt x="228600" y="2267077"/>
                  </a:lnTo>
                  <a:close/>
                </a:path>
                <a:path w="1233804" h="2292985">
                  <a:moveTo>
                    <a:pt x="249428" y="922274"/>
                  </a:moveTo>
                  <a:lnTo>
                    <a:pt x="224028" y="922274"/>
                  </a:lnTo>
                  <a:lnTo>
                    <a:pt x="224028" y="947674"/>
                  </a:lnTo>
                  <a:lnTo>
                    <a:pt x="249428" y="947674"/>
                  </a:lnTo>
                  <a:lnTo>
                    <a:pt x="249428" y="922274"/>
                  </a:lnTo>
                  <a:close/>
                </a:path>
                <a:path w="1233804" h="2292985">
                  <a:moveTo>
                    <a:pt x="279400" y="2267077"/>
                  </a:moveTo>
                  <a:lnTo>
                    <a:pt x="254000" y="2267077"/>
                  </a:lnTo>
                  <a:lnTo>
                    <a:pt x="254000" y="2292477"/>
                  </a:lnTo>
                  <a:lnTo>
                    <a:pt x="279400" y="2292477"/>
                  </a:lnTo>
                  <a:lnTo>
                    <a:pt x="279400" y="2267077"/>
                  </a:lnTo>
                  <a:close/>
                </a:path>
                <a:path w="1233804" h="2292985">
                  <a:moveTo>
                    <a:pt x="300228" y="922274"/>
                  </a:moveTo>
                  <a:lnTo>
                    <a:pt x="274828" y="922274"/>
                  </a:lnTo>
                  <a:lnTo>
                    <a:pt x="274828" y="947674"/>
                  </a:lnTo>
                  <a:lnTo>
                    <a:pt x="300228" y="947674"/>
                  </a:lnTo>
                  <a:lnTo>
                    <a:pt x="300228" y="922274"/>
                  </a:lnTo>
                  <a:close/>
                </a:path>
                <a:path w="1233804" h="2292985">
                  <a:moveTo>
                    <a:pt x="330200" y="2267077"/>
                  </a:moveTo>
                  <a:lnTo>
                    <a:pt x="304800" y="2267077"/>
                  </a:lnTo>
                  <a:lnTo>
                    <a:pt x="304800" y="2292477"/>
                  </a:lnTo>
                  <a:lnTo>
                    <a:pt x="330200" y="2292477"/>
                  </a:lnTo>
                  <a:lnTo>
                    <a:pt x="330200" y="2267077"/>
                  </a:lnTo>
                  <a:close/>
                </a:path>
                <a:path w="1233804" h="2292985">
                  <a:moveTo>
                    <a:pt x="351028" y="922274"/>
                  </a:moveTo>
                  <a:lnTo>
                    <a:pt x="325628" y="922274"/>
                  </a:lnTo>
                  <a:lnTo>
                    <a:pt x="325628" y="947674"/>
                  </a:lnTo>
                  <a:lnTo>
                    <a:pt x="351028" y="947674"/>
                  </a:lnTo>
                  <a:lnTo>
                    <a:pt x="351028" y="922274"/>
                  </a:lnTo>
                  <a:close/>
                </a:path>
                <a:path w="1233804" h="2292985">
                  <a:moveTo>
                    <a:pt x="381000" y="2267077"/>
                  </a:moveTo>
                  <a:lnTo>
                    <a:pt x="355600" y="2267077"/>
                  </a:lnTo>
                  <a:lnTo>
                    <a:pt x="355600" y="2292477"/>
                  </a:lnTo>
                  <a:lnTo>
                    <a:pt x="381000" y="2292477"/>
                  </a:lnTo>
                  <a:lnTo>
                    <a:pt x="381000" y="2267077"/>
                  </a:lnTo>
                  <a:close/>
                </a:path>
                <a:path w="1233804" h="2292985">
                  <a:moveTo>
                    <a:pt x="401828" y="922274"/>
                  </a:moveTo>
                  <a:lnTo>
                    <a:pt x="376428" y="922274"/>
                  </a:lnTo>
                  <a:lnTo>
                    <a:pt x="376428" y="947674"/>
                  </a:lnTo>
                  <a:lnTo>
                    <a:pt x="401828" y="947674"/>
                  </a:lnTo>
                  <a:lnTo>
                    <a:pt x="401828" y="922274"/>
                  </a:lnTo>
                  <a:close/>
                </a:path>
                <a:path w="1233804" h="2292985">
                  <a:moveTo>
                    <a:pt x="431800" y="2267077"/>
                  </a:moveTo>
                  <a:lnTo>
                    <a:pt x="406400" y="2267077"/>
                  </a:lnTo>
                  <a:lnTo>
                    <a:pt x="406400" y="2292477"/>
                  </a:lnTo>
                  <a:lnTo>
                    <a:pt x="431800" y="2292477"/>
                  </a:lnTo>
                  <a:lnTo>
                    <a:pt x="431800" y="2267077"/>
                  </a:lnTo>
                  <a:close/>
                </a:path>
                <a:path w="1233804" h="2292985">
                  <a:moveTo>
                    <a:pt x="452628" y="922274"/>
                  </a:moveTo>
                  <a:lnTo>
                    <a:pt x="427228" y="922274"/>
                  </a:lnTo>
                  <a:lnTo>
                    <a:pt x="427228" y="947674"/>
                  </a:lnTo>
                  <a:lnTo>
                    <a:pt x="452628" y="947674"/>
                  </a:lnTo>
                  <a:lnTo>
                    <a:pt x="452628" y="922274"/>
                  </a:lnTo>
                  <a:close/>
                </a:path>
                <a:path w="1233804" h="2292985">
                  <a:moveTo>
                    <a:pt x="482600" y="2267077"/>
                  </a:moveTo>
                  <a:lnTo>
                    <a:pt x="457200" y="2267077"/>
                  </a:lnTo>
                  <a:lnTo>
                    <a:pt x="457200" y="2292477"/>
                  </a:lnTo>
                  <a:lnTo>
                    <a:pt x="482600" y="2292477"/>
                  </a:lnTo>
                  <a:lnTo>
                    <a:pt x="482600" y="2267077"/>
                  </a:lnTo>
                  <a:close/>
                </a:path>
                <a:path w="1233804" h="2292985">
                  <a:moveTo>
                    <a:pt x="503428" y="922274"/>
                  </a:moveTo>
                  <a:lnTo>
                    <a:pt x="478028" y="922274"/>
                  </a:lnTo>
                  <a:lnTo>
                    <a:pt x="478028" y="947674"/>
                  </a:lnTo>
                  <a:lnTo>
                    <a:pt x="503428" y="947674"/>
                  </a:lnTo>
                  <a:lnTo>
                    <a:pt x="503428" y="922274"/>
                  </a:lnTo>
                  <a:close/>
                </a:path>
                <a:path w="1233804" h="2292985">
                  <a:moveTo>
                    <a:pt x="533400" y="2267077"/>
                  </a:moveTo>
                  <a:lnTo>
                    <a:pt x="508000" y="2267077"/>
                  </a:lnTo>
                  <a:lnTo>
                    <a:pt x="508000" y="2292477"/>
                  </a:lnTo>
                  <a:lnTo>
                    <a:pt x="533400" y="2292477"/>
                  </a:lnTo>
                  <a:lnTo>
                    <a:pt x="533400" y="2267077"/>
                  </a:lnTo>
                  <a:close/>
                </a:path>
                <a:path w="1233804" h="2292985">
                  <a:moveTo>
                    <a:pt x="554228" y="922274"/>
                  </a:moveTo>
                  <a:lnTo>
                    <a:pt x="528828" y="922274"/>
                  </a:lnTo>
                  <a:lnTo>
                    <a:pt x="528828" y="947674"/>
                  </a:lnTo>
                  <a:lnTo>
                    <a:pt x="554228" y="947674"/>
                  </a:lnTo>
                  <a:lnTo>
                    <a:pt x="554228" y="922274"/>
                  </a:lnTo>
                  <a:close/>
                </a:path>
                <a:path w="1233804" h="2292985">
                  <a:moveTo>
                    <a:pt x="584200" y="2267077"/>
                  </a:moveTo>
                  <a:lnTo>
                    <a:pt x="558800" y="2267077"/>
                  </a:lnTo>
                  <a:lnTo>
                    <a:pt x="558800" y="2292477"/>
                  </a:lnTo>
                  <a:lnTo>
                    <a:pt x="584200" y="2292477"/>
                  </a:lnTo>
                  <a:lnTo>
                    <a:pt x="584200" y="2267077"/>
                  </a:lnTo>
                  <a:close/>
                </a:path>
                <a:path w="1233804" h="2292985">
                  <a:moveTo>
                    <a:pt x="605028" y="922274"/>
                  </a:moveTo>
                  <a:lnTo>
                    <a:pt x="579628" y="922274"/>
                  </a:lnTo>
                  <a:lnTo>
                    <a:pt x="579628" y="947674"/>
                  </a:lnTo>
                  <a:lnTo>
                    <a:pt x="605028" y="947674"/>
                  </a:lnTo>
                  <a:lnTo>
                    <a:pt x="605028" y="922274"/>
                  </a:lnTo>
                  <a:close/>
                </a:path>
                <a:path w="1233804" h="2292985">
                  <a:moveTo>
                    <a:pt x="629412" y="2261616"/>
                  </a:moveTo>
                  <a:lnTo>
                    <a:pt x="604012" y="2261616"/>
                  </a:lnTo>
                  <a:lnTo>
                    <a:pt x="604012" y="2279777"/>
                  </a:lnTo>
                  <a:lnTo>
                    <a:pt x="609600" y="2274201"/>
                  </a:lnTo>
                  <a:lnTo>
                    <a:pt x="609600" y="2292477"/>
                  </a:lnTo>
                  <a:lnTo>
                    <a:pt x="629412" y="2292477"/>
                  </a:lnTo>
                  <a:lnTo>
                    <a:pt x="629412" y="2267077"/>
                  </a:lnTo>
                  <a:lnTo>
                    <a:pt x="629412" y="2261616"/>
                  </a:lnTo>
                  <a:close/>
                </a:path>
                <a:path w="1233804" h="2292985">
                  <a:moveTo>
                    <a:pt x="629412" y="2210816"/>
                  </a:moveTo>
                  <a:lnTo>
                    <a:pt x="604012" y="2210816"/>
                  </a:lnTo>
                  <a:lnTo>
                    <a:pt x="604012" y="2236216"/>
                  </a:lnTo>
                  <a:lnTo>
                    <a:pt x="629412" y="2236216"/>
                  </a:lnTo>
                  <a:lnTo>
                    <a:pt x="629412" y="2210816"/>
                  </a:lnTo>
                  <a:close/>
                </a:path>
                <a:path w="1233804" h="2292985">
                  <a:moveTo>
                    <a:pt x="629412" y="2160016"/>
                  </a:moveTo>
                  <a:lnTo>
                    <a:pt x="604012" y="2160016"/>
                  </a:lnTo>
                  <a:lnTo>
                    <a:pt x="604012" y="2185416"/>
                  </a:lnTo>
                  <a:lnTo>
                    <a:pt x="629412" y="2185416"/>
                  </a:lnTo>
                  <a:lnTo>
                    <a:pt x="629412" y="2160016"/>
                  </a:lnTo>
                  <a:close/>
                </a:path>
                <a:path w="1233804" h="2292985">
                  <a:moveTo>
                    <a:pt x="629412" y="2109216"/>
                  </a:moveTo>
                  <a:lnTo>
                    <a:pt x="604012" y="2109216"/>
                  </a:lnTo>
                  <a:lnTo>
                    <a:pt x="604012" y="2134616"/>
                  </a:lnTo>
                  <a:lnTo>
                    <a:pt x="629412" y="2134616"/>
                  </a:lnTo>
                  <a:lnTo>
                    <a:pt x="629412" y="2109216"/>
                  </a:lnTo>
                  <a:close/>
                </a:path>
                <a:path w="1233804" h="2292985">
                  <a:moveTo>
                    <a:pt x="629412" y="2058416"/>
                  </a:moveTo>
                  <a:lnTo>
                    <a:pt x="604012" y="2058416"/>
                  </a:lnTo>
                  <a:lnTo>
                    <a:pt x="604012" y="2083816"/>
                  </a:lnTo>
                  <a:lnTo>
                    <a:pt x="629412" y="2083816"/>
                  </a:lnTo>
                  <a:lnTo>
                    <a:pt x="629412" y="2058416"/>
                  </a:lnTo>
                  <a:close/>
                </a:path>
                <a:path w="1233804" h="2292985">
                  <a:moveTo>
                    <a:pt x="629412" y="2007616"/>
                  </a:moveTo>
                  <a:lnTo>
                    <a:pt x="604012" y="2007616"/>
                  </a:lnTo>
                  <a:lnTo>
                    <a:pt x="604012" y="2033016"/>
                  </a:lnTo>
                  <a:lnTo>
                    <a:pt x="629412" y="2033016"/>
                  </a:lnTo>
                  <a:lnTo>
                    <a:pt x="629412" y="2007616"/>
                  </a:lnTo>
                  <a:close/>
                </a:path>
                <a:path w="1233804" h="2292985">
                  <a:moveTo>
                    <a:pt x="655828" y="922274"/>
                  </a:moveTo>
                  <a:lnTo>
                    <a:pt x="630428" y="922274"/>
                  </a:lnTo>
                  <a:lnTo>
                    <a:pt x="630428" y="947674"/>
                  </a:lnTo>
                  <a:lnTo>
                    <a:pt x="655828" y="947674"/>
                  </a:lnTo>
                  <a:lnTo>
                    <a:pt x="655828" y="922274"/>
                  </a:lnTo>
                  <a:close/>
                </a:path>
                <a:path w="1233804" h="2292985">
                  <a:moveTo>
                    <a:pt x="662051" y="1989328"/>
                  </a:moveTo>
                  <a:lnTo>
                    <a:pt x="636651" y="1989328"/>
                  </a:lnTo>
                  <a:lnTo>
                    <a:pt x="636651" y="2014728"/>
                  </a:lnTo>
                  <a:lnTo>
                    <a:pt x="662051" y="2014728"/>
                  </a:lnTo>
                  <a:lnTo>
                    <a:pt x="662051" y="1989328"/>
                  </a:lnTo>
                  <a:close/>
                </a:path>
                <a:path w="1233804" h="2292985">
                  <a:moveTo>
                    <a:pt x="707517" y="923163"/>
                  </a:moveTo>
                  <a:lnTo>
                    <a:pt x="693928" y="923163"/>
                  </a:lnTo>
                  <a:lnTo>
                    <a:pt x="694817" y="922274"/>
                  </a:lnTo>
                  <a:lnTo>
                    <a:pt x="681228" y="922274"/>
                  </a:lnTo>
                  <a:lnTo>
                    <a:pt x="681228" y="947674"/>
                  </a:lnTo>
                  <a:lnTo>
                    <a:pt x="707517" y="947674"/>
                  </a:lnTo>
                  <a:lnTo>
                    <a:pt x="707517" y="934974"/>
                  </a:lnTo>
                  <a:lnTo>
                    <a:pt x="707517" y="923163"/>
                  </a:lnTo>
                  <a:close/>
                </a:path>
                <a:path w="1233804" h="2292985">
                  <a:moveTo>
                    <a:pt x="707517" y="872363"/>
                  </a:moveTo>
                  <a:lnTo>
                    <a:pt x="682117" y="872363"/>
                  </a:lnTo>
                  <a:lnTo>
                    <a:pt x="682117" y="897763"/>
                  </a:lnTo>
                  <a:lnTo>
                    <a:pt x="707517" y="897763"/>
                  </a:lnTo>
                  <a:lnTo>
                    <a:pt x="707517" y="872363"/>
                  </a:lnTo>
                  <a:close/>
                </a:path>
                <a:path w="1233804" h="2292985">
                  <a:moveTo>
                    <a:pt x="707517" y="821563"/>
                  </a:moveTo>
                  <a:lnTo>
                    <a:pt x="682117" y="821563"/>
                  </a:lnTo>
                  <a:lnTo>
                    <a:pt x="682117" y="846963"/>
                  </a:lnTo>
                  <a:lnTo>
                    <a:pt x="707517" y="846963"/>
                  </a:lnTo>
                  <a:lnTo>
                    <a:pt x="707517" y="821563"/>
                  </a:lnTo>
                  <a:close/>
                </a:path>
                <a:path w="1233804" h="2292985">
                  <a:moveTo>
                    <a:pt x="707517" y="770763"/>
                  </a:moveTo>
                  <a:lnTo>
                    <a:pt x="682117" y="770763"/>
                  </a:lnTo>
                  <a:lnTo>
                    <a:pt x="682117" y="796163"/>
                  </a:lnTo>
                  <a:lnTo>
                    <a:pt x="707517" y="796163"/>
                  </a:lnTo>
                  <a:lnTo>
                    <a:pt x="707517" y="770763"/>
                  </a:lnTo>
                  <a:close/>
                </a:path>
                <a:path w="1233804" h="2292985">
                  <a:moveTo>
                    <a:pt x="707517" y="719963"/>
                  </a:moveTo>
                  <a:lnTo>
                    <a:pt x="682117" y="719963"/>
                  </a:lnTo>
                  <a:lnTo>
                    <a:pt x="682117" y="745363"/>
                  </a:lnTo>
                  <a:lnTo>
                    <a:pt x="707517" y="745363"/>
                  </a:lnTo>
                  <a:lnTo>
                    <a:pt x="707517" y="719963"/>
                  </a:lnTo>
                  <a:close/>
                </a:path>
                <a:path w="1233804" h="2292985">
                  <a:moveTo>
                    <a:pt x="707517" y="669163"/>
                  </a:moveTo>
                  <a:lnTo>
                    <a:pt x="682117" y="669163"/>
                  </a:lnTo>
                  <a:lnTo>
                    <a:pt x="682117" y="694563"/>
                  </a:lnTo>
                  <a:lnTo>
                    <a:pt x="707517" y="694563"/>
                  </a:lnTo>
                  <a:lnTo>
                    <a:pt x="707517" y="669163"/>
                  </a:lnTo>
                  <a:close/>
                </a:path>
                <a:path w="1233804" h="2292985">
                  <a:moveTo>
                    <a:pt x="707517" y="618363"/>
                  </a:moveTo>
                  <a:lnTo>
                    <a:pt x="682117" y="618363"/>
                  </a:lnTo>
                  <a:lnTo>
                    <a:pt x="682117" y="643763"/>
                  </a:lnTo>
                  <a:lnTo>
                    <a:pt x="707517" y="643763"/>
                  </a:lnTo>
                  <a:lnTo>
                    <a:pt x="707517" y="618363"/>
                  </a:lnTo>
                  <a:close/>
                </a:path>
                <a:path w="1233804" h="2292985">
                  <a:moveTo>
                    <a:pt x="707517" y="567563"/>
                  </a:moveTo>
                  <a:lnTo>
                    <a:pt x="682117" y="567563"/>
                  </a:lnTo>
                  <a:lnTo>
                    <a:pt x="682117" y="592963"/>
                  </a:lnTo>
                  <a:lnTo>
                    <a:pt x="707517" y="592963"/>
                  </a:lnTo>
                  <a:lnTo>
                    <a:pt x="707517" y="567563"/>
                  </a:lnTo>
                  <a:close/>
                </a:path>
                <a:path w="1233804" h="2292985">
                  <a:moveTo>
                    <a:pt x="707517" y="516763"/>
                  </a:moveTo>
                  <a:lnTo>
                    <a:pt x="682117" y="516763"/>
                  </a:lnTo>
                  <a:lnTo>
                    <a:pt x="682117" y="542163"/>
                  </a:lnTo>
                  <a:lnTo>
                    <a:pt x="707517" y="542163"/>
                  </a:lnTo>
                  <a:lnTo>
                    <a:pt x="707517" y="516763"/>
                  </a:lnTo>
                  <a:close/>
                </a:path>
                <a:path w="1233804" h="2292985">
                  <a:moveTo>
                    <a:pt x="707517" y="465963"/>
                  </a:moveTo>
                  <a:lnTo>
                    <a:pt x="682117" y="465963"/>
                  </a:lnTo>
                  <a:lnTo>
                    <a:pt x="682117" y="491363"/>
                  </a:lnTo>
                  <a:lnTo>
                    <a:pt x="707517" y="491363"/>
                  </a:lnTo>
                  <a:lnTo>
                    <a:pt x="707517" y="465963"/>
                  </a:lnTo>
                  <a:close/>
                </a:path>
                <a:path w="1233804" h="2292985">
                  <a:moveTo>
                    <a:pt x="707517" y="415163"/>
                  </a:moveTo>
                  <a:lnTo>
                    <a:pt x="682117" y="415163"/>
                  </a:lnTo>
                  <a:lnTo>
                    <a:pt x="682117" y="440563"/>
                  </a:lnTo>
                  <a:lnTo>
                    <a:pt x="707517" y="440563"/>
                  </a:lnTo>
                  <a:lnTo>
                    <a:pt x="707517" y="415163"/>
                  </a:lnTo>
                  <a:close/>
                </a:path>
                <a:path w="1233804" h="2292985">
                  <a:moveTo>
                    <a:pt x="707517" y="364363"/>
                  </a:moveTo>
                  <a:lnTo>
                    <a:pt x="682117" y="364363"/>
                  </a:lnTo>
                  <a:lnTo>
                    <a:pt x="682117" y="389763"/>
                  </a:lnTo>
                  <a:lnTo>
                    <a:pt x="707517" y="389763"/>
                  </a:lnTo>
                  <a:lnTo>
                    <a:pt x="707517" y="364363"/>
                  </a:lnTo>
                  <a:close/>
                </a:path>
                <a:path w="1233804" h="2292985">
                  <a:moveTo>
                    <a:pt x="707517" y="313563"/>
                  </a:moveTo>
                  <a:lnTo>
                    <a:pt x="682117" y="313563"/>
                  </a:lnTo>
                  <a:lnTo>
                    <a:pt x="682117" y="338963"/>
                  </a:lnTo>
                  <a:lnTo>
                    <a:pt x="707517" y="338963"/>
                  </a:lnTo>
                  <a:lnTo>
                    <a:pt x="707517" y="313563"/>
                  </a:lnTo>
                  <a:close/>
                </a:path>
                <a:path w="1233804" h="2292985">
                  <a:moveTo>
                    <a:pt x="707517" y="262763"/>
                  </a:moveTo>
                  <a:lnTo>
                    <a:pt x="682117" y="262763"/>
                  </a:lnTo>
                  <a:lnTo>
                    <a:pt x="682117" y="288163"/>
                  </a:lnTo>
                  <a:lnTo>
                    <a:pt x="707517" y="288163"/>
                  </a:lnTo>
                  <a:lnTo>
                    <a:pt x="707517" y="262763"/>
                  </a:lnTo>
                  <a:close/>
                </a:path>
                <a:path w="1233804" h="2292985">
                  <a:moveTo>
                    <a:pt x="707517" y="211963"/>
                  </a:moveTo>
                  <a:lnTo>
                    <a:pt x="682117" y="211963"/>
                  </a:lnTo>
                  <a:lnTo>
                    <a:pt x="682117" y="237363"/>
                  </a:lnTo>
                  <a:lnTo>
                    <a:pt x="707517" y="237363"/>
                  </a:lnTo>
                  <a:lnTo>
                    <a:pt x="707517" y="211963"/>
                  </a:lnTo>
                  <a:close/>
                </a:path>
                <a:path w="1233804" h="2292985">
                  <a:moveTo>
                    <a:pt x="707517" y="161163"/>
                  </a:moveTo>
                  <a:lnTo>
                    <a:pt x="682117" y="161163"/>
                  </a:lnTo>
                  <a:lnTo>
                    <a:pt x="682117" y="186563"/>
                  </a:lnTo>
                  <a:lnTo>
                    <a:pt x="707517" y="186563"/>
                  </a:lnTo>
                  <a:lnTo>
                    <a:pt x="707517" y="161163"/>
                  </a:lnTo>
                  <a:close/>
                </a:path>
                <a:path w="1233804" h="2292985">
                  <a:moveTo>
                    <a:pt x="707517" y="110363"/>
                  </a:moveTo>
                  <a:lnTo>
                    <a:pt x="682117" y="110363"/>
                  </a:lnTo>
                  <a:lnTo>
                    <a:pt x="682117" y="135763"/>
                  </a:lnTo>
                  <a:lnTo>
                    <a:pt x="707517" y="135763"/>
                  </a:lnTo>
                  <a:lnTo>
                    <a:pt x="707517" y="110363"/>
                  </a:lnTo>
                  <a:close/>
                </a:path>
                <a:path w="1233804" h="2292985">
                  <a:moveTo>
                    <a:pt x="707517" y="59563"/>
                  </a:moveTo>
                  <a:lnTo>
                    <a:pt x="682117" y="59563"/>
                  </a:lnTo>
                  <a:lnTo>
                    <a:pt x="682117" y="84963"/>
                  </a:lnTo>
                  <a:lnTo>
                    <a:pt x="707517" y="84963"/>
                  </a:lnTo>
                  <a:lnTo>
                    <a:pt x="707517" y="59563"/>
                  </a:lnTo>
                  <a:close/>
                </a:path>
                <a:path w="1233804" h="2292985">
                  <a:moveTo>
                    <a:pt x="712851" y="1989328"/>
                  </a:moveTo>
                  <a:lnTo>
                    <a:pt x="687451" y="1989328"/>
                  </a:lnTo>
                  <a:lnTo>
                    <a:pt x="687451" y="2014728"/>
                  </a:lnTo>
                  <a:lnTo>
                    <a:pt x="712851" y="2014728"/>
                  </a:lnTo>
                  <a:lnTo>
                    <a:pt x="712851" y="1989328"/>
                  </a:lnTo>
                  <a:close/>
                </a:path>
                <a:path w="1233804" h="2292985">
                  <a:moveTo>
                    <a:pt x="744982" y="46228"/>
                  </a:moveTo>
                  <a:lnTo>
                    <a:pt x="719582" y="46228"/>
                  </a:lnTo>
                  <a:lnTo>
                    <a:pt x="719582" y="71628"/>
                  </a:lnTo>
                  <a:lnTo>
                    <a:pt x="744982" y="71628"/>
                  </a:lnTo>
                  <a:lnTo>
                    <a:pt x="744982" y="46228"/>
                  </a:lnTo>
                  <a:close/>
                </a:path>
                <a:path w="1233804" h="2292985">
                  <a:moveTo>
                    <a:pt x="763651" y="1989328"/>
                  </a:moveTo>
                  <a:lnTo>
                    <a:pt x="738251" y="1989328"/>
                  </a:lnTo>
                  <a:lnTo>
                    <a:pt x="738251" y="2014728"/>
                  </a:lnTo>
                  <a:lnTo>
                    <a:pt x="763651" y="2014728"/>
                  </a:lnTo>
                  <a:lnTo>
                    <a:pt x="763651" y="1989328"/>
                  </a:lnTo>
                  <a:close/>
                </a:path>
                <a:path w="1233804" h="2292985">
                  <a:moveTo>
                    <a:pt x="795782" y="46228"/>
                  </a:moveTo>
                  <a:lnTo>
                    <a:pt x="770382" y="46228"/>
                  </a:lnTo>
                  <a:lnTo>
                    <a:pt x="770382" y="71628"/>
                  </a:lnTo>
                  <a:lnTo>
                    <a:pt x="795782" y="71628"/>
                  </a:lnTo>
                  <a:lnTo>
                    <a:pt x="795782" y="46228"/>
                  </a:lnTo>
                  <a:close/>
                </a:path>
                <a:path w="1233804" h="2292985">
                  <a:moveTo>
                    <a:pt x="814451" y="1989328"/>
                  </a:moveTo>
                  <a:lnTo>
                    <a:pt x="789051" y="1989328"/>
                  </a:lnTo>
                  <a:lnTo>
                    <a:pt x="789051" y="2014728"/>
                  </a:lnTo>
                  <a:lnTo>
                    <a:pt x="814451" y="2014728"/>
                  </a:lnTo>
                  <a:lnTo>
                    <a:pt x="814451" y="1989328"/>
                  </a:lnTo>
                  <a:close/>
                </a:path>
                <a:path w="1233804" h="2292985">
                  <a:moveTo>
                    <a:pt x="846582" y="46228"/>
                  </a:moveTo>
                  <a:lnTo>
                    <a:pt x="821182" y="46228"/>
                  </a:lnTo>
                  <a:lnTo>
                    <a:pt x="821182" y="71628"/>
                  </a:lnTo>
                  <a:lnTo>
                    <a:pt x="846582" y="71628"/>
                  </a:lnTo>
                  <a:lnTo>
                    <a:pt x="846582" y="46228"/>
                  </a:lnTo>
                  <a:close/>
                </a:path>
                <a:path w="1233804" h="2292985">
                  <a:moveTo>
                    <a:pt x="865251" y="1989328"/>
                  </a:moveTo>
                  <a:lnTo>
                    <a:pt x="839851" y="1989328"/>
                  </a:lnTo>
                  <a:lnTo>
                    <a:pt x="839851" y="2014728"/>
                  </a:lnTo>
                  <a:lnTo>
                    <a:pt x="865251" y="2014728"/>
                  </a:lnTo>
                  <a:lnTo>
                    <a:pt x="865251" y="1989328"/>
                  </a:lnTo>
                  <a:close/>
                </a:path>
                <a:path w="1233804" h="2292985">
                  <a:moveTo>
                    <a:pt x="897382" y="46228"/>
                  </a:moveTo>
                  <a:lnTo>
                    <a:pt x="871982" y="46228"/>
                  </a:lnTo>
                  <a:lnTo>
                    <a:pt x="871982" y="71628"/>
                  </a:lnTo>
                  <a:lnTo>
                    <a:pt x="897382" y="71628"/>
                  </a:lnTo>
                  <a:lnTo>
                    <a:pt x="897382" y="46228"/>
                  </a:lnTo>
                  <a:close/>
                </a:path>
                <a:path w="1233804" h="2292985">
                  <a:moveTo>
                    <a:pt x="916051" y="1989328"/>
                  </a:moveTo>
                  <a:lnTo>
                    <a:pt x="890651" y="1989328"/>
                  </a:lnTo>
                  <a:lnTo>
                    <a:pt x="890651" y="2014728"/>
                  </a:lnTo>
                  <a:lnTo>
                    <a:pt x="916051" y="2014728"/>
                  </a:lnTo>
                  <a:lnTo>
                    <a:pt x="916051" y="1989328"/>
                  </a:lnTo>
                  <a:close/>
                </a:path>
                <a:path w="1233804" h="2292985">
                  <a:moveTo>
                    <a:pt x="948182" y="46228"/>
                  </a:moveTo>
                  <a:lnTo>
                    <a:pt x="922782" y="46228"/>
                  </a:lnTo>
                  <a:lnTo>
                    <a:pt x="922782" y="71628"/>
                  </a:lnTo>
                  <a:lnTo>
                    <a:pt x="948182" y="71628"/>
                  </a:lnTo>
                  <a:lnTo>
                    <a:pt x="948182" y="46228"/>
                  </a:lnTo>
                  <a:close/>
                </a:path>
                <a:path w="1233804" h="2292985">
                  <a:moveTo>
                    <a:pt x="966851" y="1989328"/>
                  </a:moveTo>
                  <a:lnTo>
                    <a:pt x="941451" y="1989328"/>
                  </a:lnTo>
                  <a:lnTo>
                    <a:pt x="941451" y="2014728"/>
                  </a:lnTo>
                  <a:lnTo>
                    <a:pt x="966851" y="2014728"/>
                  </a:lnTo>
                  <a:lnTo>
                    <a:pt x="966851" y="1989328"/>
                  </a:lnTo>
                  <a:close/>
                </a:path>
                <a:path w="1233804" h="2292985">
                  <a:moveTo>
                    <a:pt x="998982" y="46228"/>
                  </a:moveTo>
                  <a:lnTo>
                    <a:pt x="973582" y="46228"/>
                  </a:lnTo>
                  <a:lnTo>
                    <a:pt x="973582" y="71628"/>
                  </a:lnTo>
                  <a:lnTo>
                    <a:pt x="998982" y="71628"/>
                  </a:lnTo>
                  <a:lnTo>
                    <a:pt x="998982" y="46228"/>
                  </a:lnTo>
                  <a:close/>
                </a:path>
                <a:path w="1233804" h="2292985">
                  <a:moveTo>
                    <a:pt x="1017651" y="1989328"/>
                  </a:moveTo>
                  <a:lnTo>
                    <a:pt x="992251" y="1989328"/>
                  </a:lnTo>
                  <a:lnTo>
                    <a:pt x="992251" y="2014728"/>
                  </a:lnTo>
                  <a:lnTo>
                    <a:pt x="1017651" y="2014728"/>
                  </a:lnTo>
                  <a:lnTo>
                    <a:pt x="1017651" y="1989328"/>
                  </a:lnTo>
                  <a:close/>
                </a:path>
                <a:path w="1233804" h="2292985">
                  <a:moveTo>
                    <a:pt x="1049782" y="46228"/>
                  </a:moveTo>
                  <a:lnTo>
                    <a:pt x="1024382" y="46228"/>
                  </a:lnTo>
                  <a:lnTo>
                    <a:pt x="1024382" y="71628"/>
                  </a:lnTo>
                  <a:lnTo>
                    <a:pt x="1049782" y="71628"/>
                  </a:lnTo>
                  <a:lnTo>
                    <a:pt x="1049782" y="46228"/>
                  </a:lnTo>
                  <a:close/>
                </a:path>
                <a:path w="1233804" h="2292985">
                  <a:moveTo>
                    <a:pt x="1068451" y="1989328"/>
                  </a:moveTo>
                  <a:lnTo>
                    <a:pt x="1043051" y="1989328"/>
                  </a:lnTo>
                  <a:lnTo>
                    <a:pt x="1043051" y="2014728"/>
                  </a:lnTo>
                  <a:lnTo>
                    <a:pt x="1068451" y="2014728"/>
                  </a:lnTo>
                  <a:lnTo>
                    <a:pt x="1068451" y="1989328"/>
                  </a:lnTo>
                  <a:close/>
                </a:path>
                <a:path w="1233804" h="2292985">
                  <a:moveTo>
                    <a:pt x="1119251" y="1989328"/>
                  </a:moveTo>
                  <a:lnTo>
                    <a:pt x="1093851" y="1989328"/>
                  </a:lnTo>
                  <a:lnTo>
                    <a:pt x="1093851" y="2014728"/>
                  </a:lnTo>
                  <a:lnTo>
                    <a:pt x="1119251" y="2014728"/>
                  </a:lnTo>
                  <a:lnTo>
                    <a:pt x="1119251" y="1989328"/>
                  </a:lnTo>
                  <a:close/>
                </a:path>
                <a:path w="1233804" h="2292985">
                  <a:moveTo>
                    <a:pt x="1165606" y="58928"/>
                  </a:moveTo>
                  <a:lnTo>
                    <a:pt x="1143812" y="46228"/>
                  </a:lnTo>
                  <a:lnTo>
                    <a:pt x="1064514" y="0"/>
                  </a:lnTo>
                  <a:lnTo>
                    <a:pt x="1056767" y="2032"/>
                  </a:lnTo>
                  <a:lnTo>
                    <a:pt x="1053211" y="8128"/>
                  </a:lnTo>
                  <a:lnTo>
                    <a:pt x="1049655" y="14097"/>
                  </a:lnTo>
                  <a:lnTo>
                    <a:pt x="1051687" y="21971"/>
                  </a:lnTo>
                  <a:lnTo>
                    <a:pt x="1057783" y="25400"/>
                  </a:lnTo>
                  <a:lnTo>
                    <a:pt x="1093482" y="46228"/>
                  </a:lnTo>
                  <a:lnTo>
                    <a:pt x="1075182" y="46228"/>
                  </a:lnTo>
                  <a:lnTo>
                    <a:pt x="1075182" y="71628"/>
                  </a:lnTo>
                  <a:lnTo>
                    <a:pt x="1093482" y="71628"/>
                  </a:lnTo>
                  <a:lnTo>
                    <a:pt x="1100582" y="67500"/>
                  </a:lnTo>
                  <a:lnTo>
                    <a:pt x="1100582" y="50368"/>
                  </a:lnTo>
                  <a:lnTo>
                    <a:pt x="1115250" y="58928"/>
                  </a:lnTo>
                  <a:lnTo>
                    <a:pt x="1100582" y="67500"/>
                  </a:lnTo>
                  <a:lnTo>
                    <a:pt x="1057783" y="92456"/>
                  </a:lnTo>
                  <a:lnTo>
                    <a:pt x="1051687" y="95885"/>
                  </a:lnTo>
                  <a:lnTo>
                    <a:pt x="1049655" y="103759"/>
                  </a:lnTo>
                  <a:lnTo>
                    <a:pt x="1053211" y="109728"/>
                  </a:lnTo>
                  <a:lnTo>
                    <a:pt x="1056767" y="115824"/>
                  </a:lnTo>
                  <a:lnTo>
                    <a:pt x="1064514" y="117856"/>
                  </a:lnTo>
                  <a:lnTo>
                    <a:pt x="1143812" y="71628"/>
                  </a:lnTo>
                  <a:lnTo>
                    <a:pt x="1165606" y="58928"/>
                  </a:lnTo>
                  <a:close/>
                </a:path>
                <a:path w="1233804" h="2292985">
                  <a:moveTo>
                    <a:pt x="1233551" y="2002028"/>
                  </a:moveTo>
                  <a:lnTo>
                    <a:pt x="1211757" y="1989328"/>
                  </a:lnTo>
                  <a:lnTo>
                    <a:pt x="1132459" y="1943100"/>
                  </a:lnTo>
                  <a:lnTo>
                    <a:pt x="1124712" y="1945132"/>
                  </a:lnTo>
                  <a:lnTo>
                    <a:pt x="1121156" y="1951228"/>
                  </a:lnTo>
                  <a:lnTo>
                    <a:pt x="1117600" y="1957197"/>
                  </a:lnTo>
                  <a:lnTo>
                    <a:pt x="1119632" y="1965071"/>
                  </a:lnTo>
                  <a:lnTo>
                    <a:pt x="1125728" y="1968500"/>
                  </a:lnTo>
                  <a:lnTo>
                    <a:pt x="1161427" y="1989328"/>
                  </a:lnTo>
                  <a:lnTo>
                    <a:pt x="1144651" y="1989328"/>
                  </a:lnTo>
                  <a:lnTo>
                    <a:pt x="1144651" y="2014728"/>
                  </a:lnTo>
                  <a:lnTo>
                    <a:pt x="1161427" y="2014728"/>
                  </a:lnTo>
                  <a:lnTo>
                    <a:pt x="1170051" y="2009711"/>
                  </a:lnTo>
                  <a:lnTo>
                    <a:pt x="1170051" y="1994357"/>
                  </a:lnTo>
                  <a:lnTo>
                    <a:pt x="1183195" y="2002028"/>
                  </a:lnTo>
                  <a:lnTo>
                    <a:pt x="1170051" y="2009711"/>
                  </a:lnTo>
                  <a:lnTo>
                    <a:pt x="1125728" y="2035556"/>
                  </a:lnTo>
                  <a:lnTo>
                    <a:pt x="1119632" y="2038985"/>
                  </a:lnTo>
                  <a:lnTo>
                    <a:pt x="1117600" y="2046859"/>
                  </a:lnTo>
                  <a:lnTo>
                    <a:pt x="1121156" y="2052828"/>
                  </a:lnTo>
                  <a:lnTo>
                    <a:pt x="1124712" y="2058924"/>
                  </a:lnTo>
                  <a:lnTo>
                    <a:pt x="1132459" y="2060956"/>
                  </a:lnTo>
                  <a:lnTo>
                    <a:pt x="1211757" y="2014728"/>
                  </a:lnTo>
                  <a:lnTo>
                    <a:pt x="1233551" y="20020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72940" y="2648711"/>
              <a:ext cx="3180588" cy="232257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455662" y="4984242"/>
              <a:ext cx="298450" cy="379730"/>
            </a:xfrm>
            <a:custGeom>
              <a:avLst/>
              <a:gdLst/>
              <a:ahLst/>
              <a:cxnLst/>
              <a:rect l="l" t="t" r="r" b="b"/>
              <a:pathLst>
                <a:path w="298450" h="379729">
                  <a:moveTo>
                    <a:pt x="25400" y="0"/>
                  </a:moveTo>
                  <a:lnTo>
                    <a:pt x="0" y="0"/>
                  </a:lnTo>
                  <a:lnTo>
                    <a:pt x="0" y="25399"/>
                  </a:lnTo>
                  <a:lnTo>
                    <a:pt x="25400" y="25399"/>
                  </a:lnTo>
                  <a:lnTo>
                    <a:pt x="25400" y="0"/>
                  </a:lnTo>
                  <a:close/>
                </a:path>
                <a:path w="298450" h="379729">
                  <a:moveTo>
                    <a:pt x="25400" y="50799"/>
                  </a:moveTo>
                  <a:lnTo>
                    <a:pt x="0" y="50799"/>
                  </a:lnTo>
                  <a:lnTo>
                    <a:pt x="0" y="76199"/>
                  </a:lnTo>
                  <a:lnTo>
                    <a:pt x="25400" y="76199"/>
                  </a:lnTo>
                  <a:lnTo>
                    <a:pt x="25400" y="50799"/>
                  </a:lnTo>
                  <a:close/>
                </a:path>
                <a:path w="298450" h="379729">
                  <a:moveTo>
                    <a:pt x="25400" y="101599"/>
                  </a:moveTo>
                  <a:lnTo>
                    <a:pt x="0" y="101599"/>
                  </a:lnTo>
                  <a:lnTo>
                    <a:pt x="0" y="126999"/>
                  </a:lnTo>
                  <a:lnTo>
                    <a:pt x="25400" y="126999"/>
                  </a:lnTo>
                  <a:lnTo>
                    <a:pt x="25400" y="101599"/>
                  </a:lnTo>
                  <a:close/>
                </a:path>
                <a:path w="298450" h="379729">
                  <a:moveTo>
                    <a:pt x="25400" y="152399"/>
                  </a:moveTo>
                  <a:lnTo>
                    <a:pt x="0" y="152399"/>
                  </a:lnTo>
                  <a:lnTo>
                    <a:pt x="0" y="177799"/>
                  </a:lnTo>
                  <a:lnTo>
                    <a:pt x="25400" y="177799"/>
                  </a:lnTo>
                  <a:lnTo>
                    <a:pt x="25400" y="152399"/>
                  </a:lnTo>
                  <a:close/>
                </a:path>
                <a:path w="298450" h="379729">
                  <a:moveTo>
                    <a:pt x="51435" y="177164"/>
                  </a:moveTo>
                  <a:lnTo>
                    <a:pt x="26035" y="177164"/>
                  </a:lnTo>
                  <a:lnTo>
                    <a:pt x="26035" y="202564"/>
                  </a:lnTo>
                  <a:lnTo>
                    <a:pt x="51435" y="202564"/>
                  </a:lnTo>
                  <a:lnTo>
                    <a:pt x="51435" y="177164"/>
                  </a:lnTo>
                  <a:close/>
                </a:path>
                <a:path w="298450" h="379729">
                  <a:moveTo>
                    <a:pt x="102235" y="177164"/>
                  </a:moveTo>
                  <a:lnTo>
                    <a:pt x="76835" y="177164"/>
                  </a:lnTo>
                  <a:lnTo>
                    <a:pt x="76835" y="202564"/>
                  </a:lnTo>
                  <a:lnTo>
                    <a:pt x="102235" y="202564"/>
                  </a:lnTo>
                  <a:lnTo>
                    <a:pt x="102235" y="177164"/>
                  </a:lnTo>
                  <a:close/>
                </a:path>
                <a:path w="298450" h="379729">
                  <a:moveTo>
                    <a:pt x="153035" y="177164"/>
                  </a:moveTo>
                  <a:lnTo>
                    <a:pt x="127635" y="177164"/>
                  </a:lnTo>
                  <a:lnTo>
                    <a:pt x="127635" y="202564"/>
                  </a:lnTo>
                  <a:lnTo>
                    <a:pt x="153035" y="202564"/>
                  </a:lnTo>
                  <a:lnTo>
                    <a:pt x="153035" y="177164"/>
                  </a:lnTo>
                  <a:close/>
                </a:path>
                <a:path w="298450" h="379729">
                  <a:moveTo>
                    <a:pt x="203835" y="177164"/>
                  </a:moveTo>
                  <a:lnTo>
                    <a:pt x="178435" y="177164"/>
                  </a:lnTo>
                  <a:lnTo>
                    <a:pt x="178435" y="202564"/>
                  </a:lnTo>
                  <a:lnTo>
                    <a:pt x="203835" y="202564"/>
                  </a:lnTo>
                  <a:lnTo>
                    <a:pt x="203835" y="177164"/>
                  </a:lnTo>
                  <a:close/>
                </a:path>
                <a:path w="298450" h="379729">
                  <a:moveTo>
                    <a:pt x="226314" y="189864"/>
                  </a:moveTo>
                  <a:lnTo>
                    <a:pt x="226314" y="205485"/>
                  </a:lnTo>
                  <a:lnTo>
                    <a:pt x="251714" y="205485"/>
                  </a:lnTo>
                  <a:lnTo>
                    <a:pt x="251714" y="202564"/>
                  </a:lnTo>
                  <a:lnTo>
                    <a:pt x="229235" y="202564"/>
                  </a:lnTo>
                  <a:lnTo>
                    <a:pt x="229235" y="192785"/>
                  </a:lnTo>
                  <a:lnTo>
                    <a:pt x="226314" y="189864"/>
                  </a:lnTo>
                  <a:close/>
                </a:path>
                <a:path w="298450" h="379729">
                  <a:moveTo>
                    <a:pt x="229235" y="192785"/>
                  </a:moveTo>
                  <a:lnTo>
                    <a:pt x="229235" y="202564"/>
                  </a:lnTo>
                  <a:lnTo>
                    <a:pt x="239014" y="202564"/>
                  </a:lnTo>
                  <a:lnTo>
                    <a:pt x="229235" y="192785"/>
                  </a:lnTo>
                  <a:close/>
                </a:path>
                <a:path w="298450" h="379729">
                  <a:moveTo>
                    <a:pt x="251714" y="177164"/>
                  </a:moveTo>
                  <a:lnTo>
                    <a:pt x="229235" y="177164"/>
                  </a:lnTo>
                  <a:lnTo>
                    <a:pt x="229235" y="192785"/>
                  </a:lnTo>
                  <a:lnTo>
                    <a:pt x="239014" y="202564"/>
                  </a:lnTo>
                  <a:lnTo>
                    <a:pt x="251714" y="202564"/>
                  </a:lnTo>
                  <a:lnTo>
                    <a:pt x="251714" y="177164"/>
                  </a:lnTo>
                  <a:close/>
                </a:path>
                <a:path w="298450" h="379729">
                  <a:moveTo>
                    <a:pt x="251714" y="230885"/>
                  </a:moveTo>
                  <a:lnTo>
                    <a:pt x="226314" y="230885"/>
                  </a:lnTo>
                  <a:lnTo>
                    <a:pt x="226314" y="256285"/>
                  </a:lnTo>
                  <a:lnTo>
                    <a:pt x="251714" y="256285"/>
                  </a:lnTo>
                  <a:lnTo>
                    <a:pt x="251714" y="230885"/>
                  </a:lnTo>
                  <a:close/>
                </a:path>
                <a:path w="298450" h="379729">
                  <a:moveTo>
                    <a:pt x="194183" y="263778"/>
                  </a:moveTo>
                  <a:lnTo>
                    <a:pt x="188087" y="267334"/>
                  </a:lnTo>
                  <a:lnTo>
                    <a:pt x="182118" y="270890"/>
                  </a:lnTo>
                  <a:lnTo>
                    <a:pt x="180086" y="278637"/>
                  </a:lnTo>
                  <a:lnTo>
                    <a:pt x="183515" y="284733"/>
                  </a:lnTo>
                  <a:lnTo>
                    <a:pt x="239014" y="379729"/>
                  </a:lnTo>
                  <a:lnTo>
                    <a:pt x="253671" y="354583"/>
                  </a:lnTo>
                  <a:lnTo>
                    <a:pt x="226314" y="354583"/>
                  </a:lnTo>
                  <a:lnTo>
                    <a:pt x="226314" y="332485"/>
                  </a:lnTo>
                  <a:lnTo>
                    <a:pt x="237077" y="332485"/>
                  </a:lnTo>
                  <a:lnTo>
                    <a:pt x="238950" y="329274"/>
                  </a:lnTo>
                  <a:lnTo>
                    <a:pt x="205486" y="271906"/>
                  </a:lnTo>
                  <a:lnTo>
                    <a:pt x="201930" y="265937"/>
                  </a:lnTo>
                  <a:lnTo>
                    <a:pt x="194183" y="263778"/>
                  </a:lnTo>
                  <a:close/>
                </a:path>
                <a:path w="298450" h="379729">
                  <a:moveTo>
                    <a:pt x="237077" y="332485"/>
                  </a:moveTo>
                  <a:lnTo>
                    <a:pt x="226314" y="332485"/>
                  </a:lnTo>
                  <a:lnTo>
                    <a:pt x="226314" y="354583"/>
                  </a:lnTo>
                  <a:lnTo>
                    <a:pt x="251714" y="354583"/>
                  </a:lnTo>
                  <a:lnTo>
                    <a:pt x="251714" y="348106"/>
                  </a:lnTo>
                  <a:lnTo>
                    <a:pt x="227965" y="348106"/>
                  </a:lnTo>
                  <a:lnTo>
                    <a:pt x="237077" y="332485"/>
                  </a:lnTo>
                  <a:close/>
                </a:path>
                <a:path w="298450" h="379729">
                  <a:moveTo>
                    <a:pt x="266553" y="332485"/>
                  </a:moveTo>
                  <a:lnTo>
                    <a:pt x="251714" y="332485"/>
                  </a:lnTo>
                  <a:lnTo>
                    <a:pt x="251714" y="354583"/>
                  </a:lnTo>
                  <a:lnTo>
                    <a:pt x="253671" y="354583"/>
                  </a:lnTo>
                  <a:lnTo>
                    <a:pt x="266553" y="332485"/>
                  </a:lnTo>
                  <a:close/>
                </a:path>
                <a:path w="298450" h="379729">
                  <a:moveTo>
                    <a:pt x="238950" y="329274"/>
                  </a:moveTo>
                  <a:lnTo>
                    <a:pt x="227965" y="348106"/>
                  </a:lnTo>
                  <a:lnTo>
                    <a:pt x="249936" y="348106"/>
                  </a:lnTo>
                  <a:lnTo>
                    <a:pt x="238950" y="329274"/>
                  </a:lnTo>
                  <a:close/>
                </a:path>
                <a:path w="298450" h="379729">
                  <a:moveTo>
                    <a:pt x="283718" y="263778"/>
                  </a:moveTo>
                  <a:lnTo>
                    <a:pt x="275971" y="265937"/>
                  </a:lnTo>
                  <a:lnTo>
                    <a:pt x="272415" y="271906"/>
                  </a:lnTo>
                  <a:lnTo>
                    <a:pt x="238950" y="329274"/>
                  </a:lnTo>
                  <a:lnTo>
                    <a:pt x="249936" y="348106"/>
                  </a:lnTo>
                  <a:lnTo>
                    <a:pt x="251714" y="348106"/>
                  </a:lnTo>
                  <a:lnTo>
                    <a:pt x="251714" y="332485"/>
                  </a:lnTo>
                  <a:lnTo>
                    <a:pt x="266553" y="332485"/>
                  </a:lnTo>
                  <a:lnTo>
                    <a:pt x="297942" y="278637"/>
                  </a:lnTo>
                  <a:lnTo>
                    <a:pt x="295910" y="270890"/>
                  </a:lnTo>
                  <a:lnTo>
                    <a:pt x="283718" y="263778"/>
                  </a:lnTo>
                  <a:close/>
                </a:path>
                <a:path w="298450" h="379729">
                  <a:moveTo>
                    <a:pt x="251714" y="281685"/>
                  </a:moveTo>
                  <a:lnTo>
                    <a:pt x="226314" y="281685"/>
                  </a:lnTo>
                  <a:lnTo>
                    <a:pt x="226314" y="307085"/>
                  </a:lnTo>
                  <a:lnTo>
                    <a:pt x="251714" y="307085"/>
                  </a:lnTo>
                  <a:lnTo>
                    <a:pt x="251714" y="281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502654" y="5100320"/>
            <a:ext cx="2576195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2440" marR="0" lvl="0" indent="0" algn="ctr" defTabSz="914400" rtl="0" eaLnBrk="1" fontAlgn="auto" latinLnBrk="0" hangingPunct="1">
              <a:lnSpc>
                <a:spcPts val="239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06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ts val="1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Penambahbaikan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infrastruktur</a:t>
            </a:r>
            <a:r>
              <a:rPr kumimoji="0" sz="14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di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dapur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asrama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06128" y="4489703"/>
            <a:ext cx="1245107" cy="96316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98626" y="1407921"/>
            <a:ext cx="262763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63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Tiada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kes keracunan makanan 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dalam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tempoh</a:t>
            </a:r>
            <a:r>
              <a:rPr kumimoji="0" sz="1400" b="0" i="0" u="none" strike="noStrike" kern="1200" cap="none" spc="-5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pelaksanaan</a:t>
            </a:r>
            <a:r>
              <a:rPr kumimoji="0" sz="1400" b="0" i="0" u="none" strike="noStrike" kern="1200" cap="none" spc="-8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rintis </a:t>
            </a:r>
            <a:r>
              <a:rPr kumimoji="0" sz="1400" b="0" i="0" u="none" strike="noStrike" kern="1200" cap="none" spc="-37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2B3627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ProKEM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67919" y="2210467"/>
            <a:ext cx="874638" cy="5793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99160" y="533399"/>
            <a:ext cx="10835639" cy="60959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1574" y="341348"/>
            <a:ext cx="12120425" cy="65166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444" y="3921632"/>
            <a:ext cx="52787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73400" algn="l"/>
              </a:tabLst>
              <a:defRPr/>
            </a:pP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T</a:t>
            </a:r>
            <a:r>
              <a:rPr kumimoji="0" sz="4800" b="1" i="0" u="none" strike="noStrike" kern="1200" cap="none" spc="-5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E</a:t>
            </a:r>
            <a:r>
              <a:rPr kumimoji="0" sz="4800" b="1" i="0" u="none" strike="noStrike" kern="1200" cap="none" spc="-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R</a:t>
            </a:r>
            <a:r>
              <a:rPr kumimoji="0" sz="4800" b="1" i="0" u="none" strike="noStrike" kern="1200" cap="none" spc="-5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5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I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M</a:t>
            </a:r>
            <a:r>
              <a:rPr kumimoji="0" sz="4800" b="1" i="0" u="none" strike="noStrike" kern="1200" cap="none" spc="-6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A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	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K</a:t>
            </a:r>
            <a:r>
              <a:rPr kumimoji="0" sz="4800" b="1" i="0" u="none" strike="noStrike" kern="1200" cap="none" spc="-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A</a:t>
            </a:r>
            <a:r>
              <a:rPr kumimoji="0" sz="4800" b="1" i="0" u="none" strike="noStrike" kern="1200" cap="none" spc="-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S</a:t>
            </a:r>
            <a:r>
              <a:rPr kumimoji="0" sz="4800" b="1" i="0" u="none" strike="noStrike" kern="1200" cap="none" spc="-5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I</a:t>
            </a:r>
            <a:r>
              <a:rPr kumimoji="0" sz="4800" b="1" i="0" u="none" strike="noStrike" kern="1200" cap="none" spc="-6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 </a:t>
            </a:r>
            <a:r>
              <a:rPr kumimoji="0" sz="4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/>
                <a:ea typeface="+mn-ea"/>
                <a:cs typeface="Baskerville Old Face" panose="02020602080505020303"/>
              </a:rPr>
              <a:t>H</a:t>
            </a:r>
            <a:endParaRPr kumimoji="0" sz="4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/>
              <a:ea typeface="+mn-ea"/>
              <a:cs typeface="Baskerville Old Face" panose="02020602080505020303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6153" y="2815589"/>
            <a:ext cx="3938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Bahagian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Pengurusan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Sekolah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Harian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" y="821436"/>
            <a:ext cx="4479290" cy="2037714"/>
            <a:chOff x="152400" y="821436"/>
            <a:chExt cx="4479290" cy="2037714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44167" y="821436"/>
              <a:ext cx="2084832" cy="16337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2400" y="2855975"/>
              <a:ext cx="4479290" cy="0"/>
            </a:xfrm>
            <a:custGeom>
              <a:avLst/>
              <a:gdLst/>
              <a:ahLst/>
              <a:cxnLst/>
              <a:rect l="l" t="t" r="r" b="b"/>
              <a:pathLst>
                <a:path w="4479290">
                  <a:moveTo>
                    <a:pt x="0" y="0"/>
                  </a:moveTo>
                  <a:lnTo>
                    <a:pt x="4478909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1515" y="2514980"/>
            <a:ext cx="4417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KEMENTERIAN</a:t>
            </a:r>
            <a:r>
              <a:rPr kumimoji="0" sz="1800" b="1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PENDIDIKAN</a:t>
            </a:r>
            <a:r>
              <a:rPr kumimoji="0" sz="18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 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MALAYSIA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Contents Slide Master">
  <a:themeElements>
    <a:clrScheme name="ALLPPT-COLOR-A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E29"/>
      </a:accent1>
      <a:accent2>
        <a:srgbClr val="F2BF27"/>
      </a:accent2>
      <a:accent3>
        <a:srgbClr val="ED1C24"/>
      </a:accent3>
      <a:accent4>
        <a:srgbClr val="FFCE29"/>
      </a:accent4>
      <a:accent5>
        <a:srgbClr val="F2BF27"/>
      </a:accent5>
      <a:accent6>
        <a:srgbClr val="ED1C24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A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46C0A"/>
      </a:accent1>
      <a:accent2>
        <a:srgbClr val="E46C0A"/>
      </a:accent2>
      <a:accent3>
        <a:srgbClr val="E46C0A"/>
      </a:accent3>
      <a:accent4>
        <a:srgbClr val="E46C0A"/>
      </a:accent4>
      <a:accent5>
        <a:srgbClr val="E46C0A"/>
      </a:accent5>
      <a:accent6>
        <a:srgbClr val="E46C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OPENED BOO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BDC7"/>
      </a:accent1>
      <a:accent2>
        <a:srgbClr val="BE8BE2"/>
      </a:accent2>
      <a:accent3>
        <a:srgbClr val="96E5D8"/>
      </a:accent3>
      <a:accent4>
        <a:srgbClr val="85C2F8"/>
      </a:accent4>
      <a:accent5>
        <a:srgbClr val="BFBFBF"/>
      </a:accent5>
      <a:accent6>
        <a:srgbClr val="3F3F3F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tents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tents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150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and fitness presentation (widescreen)</Template>
  <TotalTime>0</TotalTime>
  <Words>813</Words>
  <Application>WPS Presentation</Application>
  <PresentationFormat>Custom</PresentationFormat>
  <Paragraphs>44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5</vt:i4>
      </vt:variant>
    </vt:vector>
  </HeadingPairs>
  <TitlesOfParts>
    <vt:vector size="23" baseType="lpstr">
      <vt:lpstr>Arial</vt:lpstr>
      <vt:lpstr>SimSun</vt:lpstr>
      <vt:lpstr>Wingdings</vt:lpstr>
      <vt:lpstr>Arial Unicode MS</vt:lpstr>
      <vt:lpstr>Arial</vt:lpstr>
      <vt:lpstr>Calibri Light</vt:lpstr>
      <vt:lpstr>Calibri</vt:lpstr>
      <vt:lpstr>Calibri</vt:lpstr>
      <vt:lpstr>Baskerville Old Face</vt:lpstr>
      <vt:lpstr>Microsoft YaHei</vt:lpstr>
      <vt:lpstr>Arial Unicode MS</vt:lpstr>
      <vt:lpstr>5_Contents Slide Master</vt:lpstr>
      <vt:lpstr>Section Break Slide Master</vt:lpstr>
      <vt:lpstr>Contents Slide Master</vt:lpstr>
      <vt:lpstr>7_Contents Slide Master</vt:lpstr>
      <vt:lpstr>2_Contents Slide Master</vt:lpstr>
      <vt:lpstr>3_Contents Slide Master</vt:lpstr>
      <vt:lpstr>1_Office Theme</vt:lpstr>
      <vt:lpstr>PROGRAM KESELAMATAN  MAKANAN (PROKEM)</vt:lpstr>
      <vt:lpstr>31 buah sekolah harian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TAKLIMAT AMALAN PROGRAM KESELAMATAN MAKANAN (PROKEM) JABATAN PENDIDIKAN NEGERI SEMBILAN DENGAN KERJASAMA JABATAN KESIHATAN NEGERI SEMBILAN KEPADA PEJABAT PENDIDIKAN DAERAH DAN PEJABAT KESIHATAN DAERAH NEGERI SEMBILAN</dc:title>
  <dc:creator>Zul Khairi</dc:creator>
  <cp:lastModifiedBy>user</cp:lastModifiedBy>
  <cp:revision>4</cp:revision>
  <dcterms:created xsi:type="dcterms:W3CDTF">2022-02-21T07:11:00Z</dcterms:created>
  <dcterms:modified xsi:type="dcterms:W3CDTF">2022-02-24T05:32:13Z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CV">
    <vt:lpwstr>C719B4090D2C4B02BD93ACA45816A90F</vt:lpwstr>
  </property>
  <property fmtid="{D5CDD505-2E9C-101B-9397-08002B2CF9AE}" pid="4" name="KSOProductBuildVer">
    <vt:lpwstr>1033-11.2.0.10463</vt:lpwstr>
  </property>
</Properties>
</file>