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14.xml" ContentType="application/vnd.openxmlformats-officedocument.drawingml.diagramColors+xml"/>
  <Override PartName="/ppt/diagrams/colors15.xml" ContentType="application/vnd.openxmlformats-officedocument.drawingml.diagramColors+xml"/>
  <Override PartName="/ppt/diagrams/colors16.xml" ContentType="application/vnd.openxmlformats-officedocument.drawingml.diagramColors+xml"/>
  <Override PartName="/ppt/diagrams/colors17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data16.xml" ContentType="application/vnd.openxmlformats-officedocument.drawingml.diagramData+xml"/>
  <Override PartName="/ppt/diagrams/data17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drawing15.xml" ContentType="application/vnd.ms-office.drawingml.diagramDrawing+xml"/>
  <Override PartName="/ppt/diagrams/drawing16.xml" ContentType="application/vnd.ms-office.drawingml.diagramDrawing+xml"/>
  <Override PartName="/ppt/diagrams/drawing17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14.xml" ContentType="application/vnd.openxmlformats-officedocument.drawingml.diagramLayout+xml"/>
  <Override PartName="/ppt/diagrams/layout15.xml" ContentType="application/vnd.openxmlformats-officedocument.drawingml.diagramLayout+xml"/>
  <Override PartName="/ppt/diagrams/layout16.xml" ContentType="application/vnd.openxmlformats-officedocument.drawingml.diagramLayout+xml"/>
  <Override PartName="/ppt/diagrams/layout17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14.xml" ContentType="application/vnd.openxmlformats-officedocument.drawingml.diagramStyle+xml"/>
  <Override PartName="/ppt/diagrams/quickStyle15.xml" ContentType="application/vnd.openxmlformats-officedocument.drawingml.diagramStyle+xml"/>
  <Override PartName="/ppt/diagrams/quickStyle16.xml" ContentType="application/vnd.openxmlformats-officedocument.drawingml.diagramStyle+xml"/>
  <Override PartName="/ppt/diagrams/quickStyle17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74"/>
  </p:handoutMasterIdLst>
  <p:sldIdLst>
    <p:sldId id="379" r:id="rId3"/>
    <p:sldId id="516" r:id="rId4"/>
    <p:sldId id="511" r:id="rId5"/>
    <p:sldId id="496" r:id="rId6"/>
    <p:sldId id="513" r:id="rId8"/>
    <p:sldId id="514" r:id="rId9"/>
    <p:sldId id="497" r:id="rId10"/>
    <p:sldId id="509" r:id="rId11"/>
    <p:sldId id="510" r:id="rId12"/>
    <p:sldId id="896" r:id="rId13"/>
    <p:sldId id="914" r:id="rId14"/>
    <p:sldId id="852" r:id="rId15"/>
    <p:sldId id="858" r:id="rId16"/>
    <p:sldId id="973" r:id="rId17"/>
    <p:sldId id="865" r:id="rId18"/>
    <p:sldId id="859" r:id="rId19"/>
    <p:sldId id="860" r:id="rId20"/>
    <p:sldId id="863" r:id="rId21"/>
    <p:sldId id="861" r:id="rId22"/>
    <p:sldId id="862" r:id="rId23"/>
    <p:sldId id="913" r:id="rId24"/>
    <p:sldId id="853" r:id="rId25"/>
    <p:sldId id="854" r:id="rId26"/>
    <p:sldId id="900" r:id="rId27"/>
    <p:sldId id="381" r:id="rId28"/>
    <p:sldId id="397" r:id="rId29"/>
    <p:sldId id="866" r:id="rId30"/>
    <p:sldId id="382" r:id="rId31"/>
    <p:sldId id="383" r:id="rId32"/>
    <p:sldId id="971" r:id="rId33"/>
    <p:sldId id="972" r:id="rId34"/>
    <p:sldId id="915" r:id="rId35"/>
    <p:sldId id="916" r:id="rId36"/>
    <p:sldId id="917" r:id="rId37"/>
    <p:sldId id="918" r:id="rId38"/>
    <p:sldId id="919" r:id="rId39"/>
    <p:sldId id="920" r:id="rId40"/>
    <p:sldId id="921" r:id="rId41"/>
    <p:sldId id="922" r:id="rId42"/>
    <p:sldId id="924" r:id="rId43"/>
    <p:sldId id="925" r:id="rId44"/>
    <p:sldId id="926" r:id="rId45"/>
    <p:sldId id="927" r:id="rId46"/>
    <p:sldId id="928" r:id="rId47"/>
    <p:sldId id="929" r:id="rId48"/>
    <p:sldId id="930" r:id="rId49"/>
    <p:sldId id="931" r:id="rId50"/>
    <p:sldId id="932" r:id="rId51"/>
    <p:sldId id="934" r:id="rId52"/>
    <p:sldId id="936" r:id="rId53"/>
    <p:sldId id="937" r:id="rId54"/>
    <p:sldId id="941" r:id="rId55"/>
    <p:sldId id="942" r:id="rId56"/>
    <p:sldId id="943" r:id="rId57"/>
    <p:sldId id="944" r:id="rId58"/>
    <p:sldId id="946" r:id="rId59"/>
    <p:sldId id="948" r:id="rId60"/>
    <p:sldId id="949" r:id="rId61"/>
    <p:sldId id="950" r:id="rId62"/>
    <p:sldId id="951" r:id="rId63"/>
    <p:sldId id="952" r:id="rId64"/>
    <p:sldId id="957" r:id="rId65"/>
    <p:sldId id="953" r:id="rId66"/>
    <p:sldId id="970" r:id="rId67"/>
    <p:sldId id="958" r:id="rId68"/>
    <p:sldId id="959" r:id="rId69"/>
    <p:sldId id="960" r:id="rId70"/>
    <p:sldId id="961" r:id="rId71"/>
    <p:sldId id="962" r:id="rId72"/>
    <p:sldId id="279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7" Type="http://schemas.openxmlformats.org/officeDocument/2006/relationships/tableStyles" Target="tableStyles.xml"/><Relationship Id="rId76" Type="http://schemas.openxmlformats.org/officeDocument/2006/relationships/viewProps" Target="viewProps.xml"/><Relationship Id="rId75" Type="http://schemas.openxmlformats.org/officeDocument/2006/relationships/presProps" Target="presProps.xml"/><Relationship Id="rId74" Type="http://schemas.openxmlformats.org/officeDocument/2006/relationships/handoutMaster" Target="handoutMasters/handoutMaster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notesMaster" Target="notesMasters/notesMaster1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jpeg"/></Relationships>
</file>

<file path=ppt/diagrams/_rels/data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2.jpeg"/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image" Target="../media/image13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jpeg"/></Relationships>
</file>

<file path=ppt/diagrams/_rels/drawing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2.jpeg"/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image" Target="../media/image1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53DD75-92E8-4B43-BB63-EBBFBFD186C7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003F8FE-7CC4-4EF1-9383-6144315F2103}">
      <dgm:prSet phldrT="[Text]"/>
      <dgm:spPr/>
      <dgm:t>
        <a:bodyPr/>
        <a:lstStyle/>
        <a:p>
          <a:r>
            <a:rPr lang="en-US" dirty="0" err="1" smtClean="0"/>
            <a:t>Pengenalan</a:t>
          </a:r>
          <a:endParaRPr lang="en-US" dirty="0"/>
        </a:p>
      </dgm:t>
    </dgm:pt>
    <dgm:pt modelId="{528C5376-6229-4869-8F57-7048D15C6A98}" cxnId="{22AF83AC-6887-4A0E-86FD-EDB16D4571D4}" type="parTrans">
      <dgm:prSet/>
      <dgm:spPr/>
      <dgm:t>
        <a:bodyPr/>
        <a:lstStyle/>
        <a:p>
          <a:endParaRPr lang="en-US"/>
        </a:p>
      </dgm:t>
    </dgm:pt>
    <dgm:pt modelId="{7E5F3702-0A88-427F-972B-D610A53E92CB}" cxnId="{22AF83AC-6887-4A0E-86FD-EDB16D4571D4}" type="sibTrans">
      <dgm:prSet/>
      <dgm:spPr/>
      <dgm:t>
        <a:bodyPr/>
        <a:lstStyle/>
        <a:p>
          <a:endParaRPr lang="en-US"/>
        </a:p>
      </dgm:t>
    </dgm:pt>
    <dgm:pt modelId="{16EC9262-89ED-41A4-B00A-0A48AD14B36A}">
      <dgm:prSet phldrT="[Text]"/>
      <dgm:spPr/>
      <dgm:t>
        <a:bodyPr/>
        <a:lstStyle/>
        <a:p>
          <a:r>
            <a:rPr lang="en-US" dirty="0" err="1" smtClean="0"/>
            <a:t>Elemen</a:t>
          </a:r>
          <a:r>
            <a:rPr lang="en-US" dirty="0" smtClean="0"/>
            <a:t> </a:t>
          </a:r>
          <a:r>
            <a:rPr lang="en-US" dirty="0" err="1" smtClean="0"/>
            <a:t>ProKEM</a:t>
          </a:r>
          <a:endParaRPr lang="en-US" dirty="0"/>
        </a:p>
      </dgm:t>
    </dgm:pt>
    <dgm:pt modelId="{39215073-69CF-43FE-9ACB-35C132CA9539}" cxnId="{135F5FCA-06A2-4C0A-B84E-DED66DBFB97F}" type="parTrans">
      <dgm:prSet/>
      <dgm:spPr/>
      <dgm:t>
        <a:bodyPr/>
        <a:lstStyle/>
        <a:p>
          <a:endParaRPr lang="en-US"/>
        </a:p>
      </dgm:t>
    </dgm:pt>
    <dgm:pt modelId="{21D80DB7-D10A-4F47-A032-DBD34586D9F9}" cxnId="{135F5FCA-06A2-4C0A-B84E-DED66DBFB97F}" type="sibTrans">
      <dgm:prSet/>
      <dgm:spPr/>
      <dgm:t>
        <a:bodyPr/>
        <a:lstStyle/>
        <a:p>
          <a:endParaRPr lang="en-US"/>
        </a:p>
      </dgm:t>
    </dgm:pt>
    <dgm:pt modelId="{DF6B2C31-EC9D-40AE-A1C3-3D623BD389EC}" type="pres">
      <dgm:prSet presAssocID="{5353DD75-92E8-4B43-BB63-EBBFBFD186C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C33349-DA56-4C1C-8BB2-84253C6C8582}" type="pres">
      <dgm:prSet presAssocID="{5353DD75-92E8-4B43-BB63-EBBFBFD186C7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251FC725-042E-4999-ACEC-6DC5CDD5B658}" type="pres">
      <dgm:prSet presAssocID="{5353DD75-92E8-4B43-BB63-EBBFBFD186C7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10040-2EAB-43C5-BD9B-415132D640A6}" type="pres">
      <dgm:prSet presAssocID="{5353DD75-92E8-4B43-BB63-EBBFBFD186C7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D80B94-2033-4C11-B021-BE2074C44DA5}" type="pres">
      <dgm:prSet presAssocID="{5353DD75-92E8-4B43-BB63-EBBFBFD186C7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0D71BE-647F-4B80-BB88-313C13286F6E}" type="pres">
      <dgm:prSet presAssocID="{5353DD75-92E8-4B43-BB63-EBBFBFD186C7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E77CA3-491A-410D-BDB6-CA606B4FC6AE}" type="pres">
      <dgm:prSet presAssocID="{5353DD75-92E8-4B43-BB63-EBBFBFD186C7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93243C-8E4A-476E-AF83-FEAB1BCAADC8}" type="presOf" srcId="{16EC9262-89ED-41A4-B00A-0A48AD14B36A}" destId="{03E77CA3-491A-410D-BDB6-CA606B4FC6AE}" srcOrd="1" destOrd="0" presId="urn:microsoft.com/office/officeart/2005/8/layout/vProcess5"/>
    <dgm:cxn modelId="{506125F3-CED4-4585-98FC-631966D67430}" type="presOf" srcId="{8003F8FE-7CC4-4EF1-9383-6144315F2103}" destId="{280D71BE-647F-4B80-BB88-313C13286F6E}" srcOrd="1" destOrd="0" presId="urn:microsoft.com/office/officeart/2005/8/layout/vProcess5"/>
    <dgm:cxn modelId="{6A6F97E0-26B7-4F23-97EF-48E475CA0B9C}" type="presOf" srcId="{8003F8FE-7CC4-4EF1-9383-6144315F2103}" destId="{251FC725-042E-4999-ACEC-6DC5CDD5B658}" srcOrd="0" destOrd="0" presId="urn:microsoft.com/office/officeart/2005/8/layout/vProcess5"/>
    <dgm:cxn modelId="{135F5FCA-06A2-4C0A-B84E-DED66DBFB97F}" srcId="{5353DD75-92E8-4B43-BB63-EBBFBFD186C7}" destId="{16EC9262-89ED-41A4-B00A-0A48AD14B36A}" srcOrd="1" destOrd="0" parTransId="{39215073-69CF-43FE-9ACB-35C132CA9539}" sibTransId="{21D80DB7-D10A-4F47-A032-DBD34586D9F9}"/>
    <dgm:cxn modelId="{7960333B-0D9A-4D9B-B700-7D0E44FB9565}" type="presOf" srcId="{5353DD75-92E8-4B43-BB63-EBBFBFD186C7}" destId="{DF6B2C31-EC9D-40AE-A1C3-3D623BD389EC}" srcOrd="0" destOrd="0" presId="urn:microsoft.com/office/officeart/2005/8/layout/vProcess5"/>
    <dgm:cxn modelId="{8BC89C76-8A4F-4655-AA09-5F8B9108E1CD}" type="presOf" srcId="{7E5F3702-0A88-427F-972B-D610A53E92CB}" destId="{4ED80B94-2033-4C11-B021-BE2074C44DA5}" srcOrd="0" destOrd="0" presId="urn:microsoft.com/office/officeart/2005/8/layout/vProcess5"/>
    <dgm:cxn modelId="{2218C94F-9885-4A14-BD78-DB1F6860FE86}" type="presOf" srcId="{16EC9262-89ED-41A4-B00A-0A48AD14B36A}" destId="{EB510040-2EAB-43C5-BD9B-415132D640A6}" srcOrd="0" destOrd="0" presId="urn:microsoft.com/office/officeart/2005/8/layout/vProcess5"/>
    <dgm:cxn modelId="{22AF83AC-6887-4A0E-86FD-EDB16D4571D4}" srcId="{5353DD75-92E8-4B43-BB63-EBBFBFD186C7}" destId="{8003F8FE-7CC4-4EF1-9383-6144315F2103}" srcOrd="0" destOrd="0" parTransId="{528C5376-6229-4869-8F57-7048D15C6A98}" sibTransId="{7E5F3702-0A88-427F-972B-D610A53E92CB}"/>
    <dgm:cxn modelId="{C2569886-9A50-44E4-894D-3C5E2E286820}" type="presParOf" srcId="{DF6B2C31-EC9D-40AE-A1C3-3D623BD389EC}" destId="{1CC33349-DA56-4C1C-8BB2-84253C6C8582}" srcOrd="0" destOrd="0" presId="urn:microsoft.com/office/officeart/2005/8/layout/vProcess5"/>
    <dgm:cxn modelId="{182A478D-09C4-45AB-A281-281B55D0D6D3}" type="presParOf" srcId="{DF6B2C31-EC9D-40AE-A1C3-3D623BD389EC}" destId="{251FC725-042E-4999-ACEC-6DC5CDD5B658}" srcOrd="1" destOrd="0" presId="urn:microsoft.com/office/officeart/2005/8/layout/vProcess5"/>
    <dgm:cxn modelId="{556AC531-9CFC-42F1-8136-3A59F25262EC}" type="presParOf" srcId="{DF6B2C31-EC9D-40AE-A1C3-3D623BD389EC}" destId="{EB510040-2EAB-43C5-BD9B-415132D640A6}" srcOrd="2" destOrd="0" presId="urn:microsoft.com/office/officeart/2005/8/layout/vProcess5"/>
    <dgm:cxn modelId="{95353E91-CEDE-484D-988D-7A9D023E6EB0}" type="presParOf" srcId="{DF6B2C31-EC9D-40AE-A1C3-3D623BD389EC}" destId="{4ED80B94-2033-4C11-B021-BE2074C44DA5}" srcOrd="3" destOrd="0" presId="urn:microsoft.com/office/officeart/2005/8/layout/vProcess5"/>
    <dgm:cxn modelId="{36F5C31B-6B8E-4E37-8F3B-B11C31DBA6C1}" type="presParOf" srcId="{DF6B2C31-EC9D-40AE-A1C3-3D623BD389EC}" destId="{280D71BE-647F-4B80-BB88-313C13286F6E}" srcOrd="4" destOrd="0" presId="urn:microsoft.com/office/officeart/2005/8/layout/vProcess5"/>
    <dgm:cxn modelId="{E293A0AB-9CE7-461C-A9B7-D3E8DCDDAEBE}" type="presParOf" srcId="{DF6B2C31-EC9D-40AE-A1C3-3D623BD389EC}" destId="{03E77CA3-491A-410D-BDB6-CA606B4FC6AE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5BA83D-4938-43D4-B5CB-2EDF84AD00E4}" type="doc">
      <dgm:prSet loTypeId="urn:microsoft.com/office/officeart/2005/8/layout/radial2" loCatId="relationship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B4EBE2A-D75A-4E9F-A06B-4371E1DEFF35}">
      <dgm:prSet phldrT="[Text]" custT="1"/>
      <dgm:spPr/>
      <dgm:t>
        <a:bodyPr/>
        <a:lstStyle/>
        <a:p>
          <a:r>
            <a:rPr lang="en-US" sz="3200" dirty="0" err="1" smtClean="0"/>
            <a:t>Bersih</a:t>
          </a:r>
          <a:endParaRPr lang="en-US" sz="3200" dirty="0"/>
        </a:p>
      </dgm:t>
    </dgm:pt>
    <dgm:pt modelId="{7E8C1F5E-DF41-4105-AE70-D8752B8387E1}" cxnId="{BCF91369-F41E-4D45-8F76-B5C5CAFAD3A1}" type="parTrans">
      <dgm:prSet/>
      <dgm:spPr/>
      <dgm:t>
        <a:bodyPr/>
        <a:lstStyle/>
        <a:p>
          <a:endParaRPr lang="en-US"/>
        </a:p>
      </dgm:t>
    </dgm:pt>
    <dgm:pt modelId="{1FE004CB-3627-46DF-86E0-D81A38C50C39}" cxnId="{BCF91369-F41E-4D45-8F76-B5C5CAFAD3A1}" type="sibTrans">
      <dgm:prSet/>
      <dgm:spPr/>
      <dgm:t>
        <a:bodyPr/>
        <a:lstStyle/>
        <a:p>
          <a:endParaRPr lang="en-US"/>
        </a:p>
      </dgm:t>
    </dgm:pt>
    <dgm:pt modelId="{821AA9D3-8261-4CFB-B340-B8DAF3D6B9A0}">
      <dgm:prSet phldrT="[Text]" custT="1"/>
      <dgm:spPr/>
      <dgm:t>
        <a:bodyPr/>
        <a:lstStyle/>
        <a:p>
          <a:r>
            <a:rPr lang="en-US" sz="3200" dirty="0" err="1" smtClean="0"/>
            <a:t>Luaran</a:t>
          </a:r>
          <a:r>
            <a:rPr lang="en-US" sz="3200" dirty="0" smtClean="0"/>
            <a:t>/ </a:t>
          </a:r>
          <a:r>
            <a:rPr lang="en-US" sz="3200" dirty="0" err="1" smtClean="0"/>
            <a:t>dalaman</a:t>
          </a:r>
          <a:endParaRPr lang="en-US" sz="3200" dirty="0"/>
        </a:p>
      </dgm:t>
    </dgm:pt>
    <dgm:pt modelId="{1FB2141F-AF71-4570-9406-B82D99572EF6}" cxnId="{D9EE98F7-77FC-42BF-9700-64E47DFA35C3}" type="parTrans">
      <dgm:prSet/>
      <dgm:spPr/>
      <dgm:t>
        <a:bodyPr/>
        <a:lstStyle/>
        <a:p>
          <a:endParaRPr lang="en-US"/>
        </a:p>
      </dgm:t>
    </dgm:pt>
    <dgm:pt modelId="{FAA2DB18-25A9-4874-B0C6-5E047302F042}" cxnId="{D9EE98F7-77FC-42BF-9700-64E47DFA35C3}" type="sibTrans">
      <dgm:prSet/>
      <dgm:spPr/>
      <dgm:t>
        <a:bodyPr/>
        <a:lstStyle/>
        <a:p>
          <a:endParaRPr lang="en-US"/>
        </a:p>
      </dgm:t>
    </dgm:pt>
    <dgm:pt modelId="{69B9F2B5-6F9E-4470-9840-D271C6A62757}">
      <dgm:prSet phldrT="[Text]" custT="1"/>
      <dgm:spPr/>
      <dgm:t>
        <a:bodyPr/>
        <a:lstStyle/>
        <a:p>
          <a:r>
            <a:rPr lang="en-US" sz="3200" dirty="0" err="1" smtClean="0"/>
            <a:t>Kenal</a:t>
          </a:r>
          <a:r>
            <a:rPr lang="en-US" sz="3200" dirty="0" smtClean="0"/>
            <a:t> &amp; </a:t>
          </a:r>
          <a:r>
            <a:rPr lang="en-US" sz="3200" dirty="0" err="1" smtClean="0"/>
            <a:t>pasti</a:t>
          </a:r>
          <a:endParaRPr lang="en-US" sz="3200" dirty="0"/>
        </a:p>
      </dgm:t>
    </dgm:pt>
    <dgm:pt modelId="{898EEE3F-72CA-4D06-8D37-AD53205807E3}" cxnId="{AE3A8081-A4BB-465F-8658-2A6D1893B588}" type="parTrans">
      <dgm:prSet/>
      <dgm:spPr/>
      <dgm:t>
        <a:bodyPr/>
        <a:lstStyle/>
        <a:p>
          <a:endParaRPr lang="en-US"/>
        </a:p>
      </dgm:t>
    </dgm:pt>
    <dgm:pt modelId="{3F95EEF0-0155-4173-9304-5C2063B44AE3}" cxnId="{AE3A8081-A4BB-465F-8658-2A6D1893B588}" type="sibTrans">
      <dgm:prSet/>
      <dgm:spPr/>
      <dgm:t>
        <a:bodyPr/>
        <a:lstStyle/>
        <a:p>
          <a:endParaRPr lang="en-US"/>
        </a:p>
      </dgm:t>
    </dgm:pt>
    <dgm:pt modelId="{D3182C92-1089-47F0-9251-6833A3BAA7BE}">
      <dgm:prSet phldrT="[Text]" custT="1"/>
      <dgm:spPr/>
      <dgm:t>
        <a:bodyPr/>
        <a:lstStyle/>
        <a:p>
          <a:r>
            <a:rPr lang="en-US" sz="3000" dirty="0" err="1" smtClean="0"/>
            <a:t>Selamat</a:t>
          </a:r>
          <a:endParaRPr lang="en-US" sz="3000" dirty="0"/>
        </a:p>
      </dgm:t>
    </dgm:pt>
    <dgm:pt modelId="{A59AC5EB-BEF9-4B4A-9590-2015A6107F4F}" cxnId="{E4C27917-52E1-466F-98A8-C2F422221904}" type="parTrans">
      <dgm:prSet/>
      <dgm:spPr/>
      <dgm:t>
        <a:bodyPr/>
        <a:lstStyle/>
        <a:p>
          <a:endParaRPr lang="en-US"/>
        </a:p>
      </dgm:t>
    </dgm:pt>
    <dgm:pt modelId="{D8E9797C-4A83-4AD7-B7E5-DCCE53214DE9}" cxnId="{E4C27917-52E1-466F-98A8-C2F422221904}" type="sibTrans">
      <dgm:prSet/>
      <dgm:spPr/>
      <dgm:t>
        <a:bodyPr/>
        <a:lstStyle/>
        <a:p>
          <a:endParaRPr lang="en-US"/>
        </a:p>
      </dgm:t>
    </dgm:pt>
    <dgm:pt modelId="{8B7DD81E-72E3-4D17-8288-A8CA9AB002A0}">
      <dgm:prSet phldrT="[Text]" custT="1"/>
      <dgm:spPr/>
      <dgm:t>
        <a:bodyPr/>
        <a:lstStyle/>
        <a:p>
          <a:r>
            <a:rPr lang="en-US" sz="3200" dirty="0" err="1" smtClean="0"/>
            <a:t>Kawalan</a:t>
          </a:r>
          <a:r>
            <a:rPr lang="en-US" sz="3200" dirty="0" smtClean="0"/>
            <a:t> &amp; </a:t>
          </a:r>
          <a:r>
            <a:rPr lang="en-US" sz="3200" dirty="0" err="1" smtClean="0"/>
            <a:t>Pencegahan</a:t>
          </a:r>
          <a:endParaRPr lang="en-US" sz="3200" dirty="0"/>
        </a:p>
      </dgm:t>
    </dgm:pt>
    <dgm:pt modelId="{B4F62718-F1C7-4408-B398-8F9CC1556D92}" cxnId="{7E471955-2235-4B44-B7E6-F6AF6D094C11}" type="parTrans">
      <dgm:prSet/>
      <dgm:spPr/>
      <dgm:t>
        <a:bodyPr/>
        <a:lstStyle/>
        <a:p>
          <a:endParaRPr lang="en-US"/>
        </a:p>
      </dgm:t>
    </dgm:pt>
    <dgm:pt modelId="{BAEF35FC-C1EA-4241-9449-5E251C045409}" cxnId="{7E471955-2235-4B44-B7E6-F6AF6D094C11}" type="sibTrans">
      <dgm:prSet/>
      <dgm:spPr/>
      <dgm:t>
        <a:bodyPr/>
        <a:lstStyle/>
        <a:p>
          <a:endParaRPr lang="en-US"/>
        </a:p>
      </dgm:t>
    </dgm:pt>
    <dgm:pt modelId="{A15DDE41-B4A1-422E-9EB8-94D9CEFF3CD2}">
      <dgm:prSet phldrT="[Text]" custT="1"/>
      <dgm:spPr/>
      <dgm:t>
        <a:bodyPr/>
        <a:lstStyle/>
        <a:p>
          <a:r>
            <a:rPr lang="en-US" sz="3200" dirty="0" err="1" smtClean="0"/>
            <a:t>Makanan</a:t>
          </a:r>
          <a:r>
            <a:rPr lang="en-US" sz="3200" dirty="0" smtClean="0"/>
            <a:t> </a:t>
          </a:r>
          <a:r>
            <a:rPr lang="en-US" sz="3200" dirty="0" err="1" smtClean="0"/>
            <a:t>cemar</a:t>
          </a:r>
          <a:r>
            <a:rPr lang="en-US" sz="3200" dirty="0" smtClean="0"/>
            <a:t>/ </a:t>
          </a:r>
          <a:r>
            <a:rPr lang="en-US" sz="3200" dirty="0" err="1" smtClean="0"/>
            <a:t>rosak</a:t>
          </a:r>
          <a:endParaRPr lang="en-US" sz="3200" dirty="0"/>
        </a:p>
      </dgm:t>
    </dgm:pt>
    <dgm:pt modelId="{607152F6-8AA3-4ADB-B7CF-3D6C68227E74}" cxnId="{1EE5A019-FA86-4FA4-BFFA-E404262982F7}" type="parTrans">
      <dgm:prSet/>
      <dgm:spPr/>
      <dgm:t>
        <a:bodyPr/>
        <a:lstStyle/>
        <a:p>
          <a:endParaRPr lang="en-US"/>
        </a:p>
      </dgm:t>
    </dgm:pt>
    <dgm:pt modelId="{2038B01D-A3CB-4279-A90A-7BD065C23C1A}" cxnId="{1EE5A019-FA86-4FA4-BFFA-E404262982F7}" type="sibTrans">
      <dgm:prSet/>
      <dgm:spPr/>
      <dgm:t>
        <a:bodyPr/>
        <a:lstStyle/>
        <a:p>
          <a:endParaRPr lang="en-US"/>
        </a:p>
      </dgm:t>
    </dgm:pt>
    <dgm:pt modelId="{96B57642-CF83-4753-B6A3-6DEA34290E1F}" type="pres">
      <dgm:prSet presAssocID="{3F5BA83D-4938-43D4-B5CB-2EDF84AD00E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196B08-89AB-43FB-B945-EC1334A800BC}" type="pres">
      <dgm:prSet presAssocID="{3F5BA83D-4938-43D4-B5CB-2EDF84AD00E4}" presName="cycle" presStyleCnt="0"/>
      <dgm:spPr/>
      <dgm:t>
        <a:bodyPr/>
        <a:lstStyle/>
        <a:p>
          <a:endParaRPr lang="en-US"/>
        </a:p>
      </dgm:t>
    </dgm:pt>
    <dgm:pt modelId="{1D2F9727-94C7-450A-A2E0-220BD0C3B278}" type="pres">
      <dgm:prSet presAssocID="{3F5BA83D-4938-43D4-B5CB-2EDF84AD00E4}" presName="centerShape" presStyleCnt="0"/>
      <dgm:spPr/>
      <dgm:t>
        <a:bodyPr/>
        <a:lstStyle/>
        <a:p>
          <a:endParaRPr lang="en-US"/>
        </a:p>
      </dgm:t>
    </dgm:pt>
    <dgm:pt modelId="{2B2831C6-868D-4007-A167-986FE9B82E27}" type="pres">
      <dgm:prSet presAssocID="{3F5BA83D-4938-43D4-B5CB-2EDF84AD00E4}" presName="connSite" presStyleLbl="node1" presStyleIdx="0" presStyleCnt="4"/>
      <dgm:spPr/>
      <dgm:t>
        <a:bodyPr/>
        <a:lstStyle/>
        <a:p>
          <a:endParaRPr lang="en-US"/>
        </a:p>
      </dgm:t>
    </dgm:pt>
    <dgm:pt modelId="{2734A00A-1467-4824-86F3-CB8FA1171341}" type="pres">
      <dgm:prSet presAssocID="{3F5BA83D-4938-43D4-B5CB-2EDF84AD00E4}" presName="visibl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en-US"/>
        </a:p>
      </dgm:t>
    </dgm:pt>
    <dgm:pt modelId="{CAB275A5-FA2E-4327-B1B5-AE1A3DDE447B}" type="pres">
      <dgm:prSet presAssocID="{7E8C1F5E-DF41-4105-AE70-D8752B8387E1}" presName="Name25" presStyleLbl="parChTrans1D1" presStyleIdx="0" presStyleCnt="3"/>
      <dgm:spPr/>
      <dgm:t>
        <a:bodyPr/>
        <a:lstStyle/>
        <a:p>
          <a:endParaRPr lang="en-US"/>
        </a:p>
      </dgm:t>
    </dgm:pt>
    <dgm:pt modelId="{2F684A6C-DA31-4D59-B30A-DF348622F931}" type="pres">
      <dgm:prSet presAssocID="{FB4EBE2A-D75A-4E9F-A06B-4371E1DEFF35}" presName="node" presStyleCnt="0"/>
      <dgm:spPr/>
      <dgm:t>
        <a:bodyPr/>
        <a:lstStyle/>
        <a:p>
          <a:endParaRPr lang="en-US"/>
        </a:p>
      </dgm:t>
    </dgm:pt>
    <dgm:pt modelId="{3C4BE381-C2CB-4C3F-A800-EBCFE65BC458}" type="pres">
      <dgm:prSet presAssocID="{FB4EBE2A-D75A-4E9F-A06B-4371E1DEFF35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72A5C-87A3-4DFE-9B42-15CCFD012611}" type="pres">
      <dgm:prSet presAssocID="{FB4EBE2A-D75A-4E9F-A06B-4371E1DEFF35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8C0ABA-C816-4651-A903-0038263E3278}" type="pres">
      <dgm:prSet presAssocID="{898EEE3F-72CA-4D06-8D37-AD53205807E3}" presName="Name25" presStyleLbl="parChTrans1D1" presStyleIdx="1" presStyleCnt="3"/>
      <dgm:spPr/>
      <dgm:t>
        <a:bodyPr/>
        <a:lstStyle/>
        <a:p>
          <a:endParaRPr lang="en-US"/>
        </a:p>
      </dgm:t>
    </dgm:pt>
    <dgm:pt modelId="{EC28BA5F-4C65-4290-BEA8-3D6B241091AF}" type="pres">
      <dgm:prSet presAssocID="{69B9F2B5-6F9E-4470-9840-D271C6A62757}" presName="node" presStyleCnt="0"/>
      <dgm:spPr/>
      <dgm:t>
        <a:bodyPr/>
        <a:lstStyle/>
        <a:p>
          <a:endParaRPr lang="en-US"/>
        </a:p>
      </dgm:t>
    </dgm:pt>
    <dgm:pt modelId="{4707D1B6-72EC-4D19-BADB-107FED9266DA}" type="pres">
      <dgm:prSet presAssocID="{69B9F2B5-6F9E-4470-9840-D271C6A62757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B43BA1-3079-4D6E-B96A-8AD72D44C6DC}" type="pres">
      <dgm:prSet presAssocID="{69B9F2B5-6F9E-4470-9840-D271C6A62757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92B214-D9BC-4A93-9B1C-D23B9155B445}" type="pres">
      <dgm:prSet presAssocID="{A59AC5EB-BEF9-4B4A-9590-2015A6107F4F}" presName="Name25" presStyleLbl="parChTrans1D1" presStyleIdx="2" presStyleCnt="3"/>
      <dgm:spPr/>
      <dgm:t>
        <a:bodyPr/>
        <a:lstStyle/>
        <a:p>
          <a:endParaRPr lang="en-US"/>
        </a:p>
      </dgm:t>
    </dgm:pt>
    <dgm:pt modelId="{EFAE3AF6-BB4B-4143-92B2-DE2EC8587801}" type="pres">
      <dgm:prSet presAssocID="{D3182C92-1089-47F0-9251-6833A3BAA7BE}" presName="node" presStyleCnt="0"/>
      <dgm:spPr/>
      <dgm:t>
        <a:bodyPr/>
        <a:lstStyle/>
        <a:p>
          <a:endParaRPr lang="en-US"/>
        </a:p>
      </dgm:t>
    </dgm:pt>
    <dgm:pt modelId="{E53746D7-EAF3-4221-9105-804EA02F959E}" type="pres">
      <dgm:prSet presAssocID="{D3182C92-1089-47F0-9251-6833A3BAA7BE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DD151-77B5-4C90-89F1-B1B010282698}" type="pres">
      <dgm:prSet presAssocID="{D3182C92-1089-47F0-9251-6833A3BAA7BE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3A8081-A4BB-465F-8658-2A6D1893B588}" srcId="{3F5BA83D-4938-43D4-B5CB-2EDF84AD00E4}" destId="{69B9F2B5-6F9E-4470-9840-D271C6A62757}" srcOrd="1" destOrd="0" parTransId="{898EEE3F-72CA-4D06-8D37-AD53205807E3}" sibTransId="{3F95EEF0-0155-4173-9304-5C2063B44AE3}"/>
    <dgm:cxn modelId="{0EE80437-065E-424B-AE43-CC1017F48A02}" type="presOf" srcId="{A15DDE41-B4A1-422E-9EB8-94D9CEFF3CD2}" destId="{A94DD151-77B5-4C90-89F1-B1B010282698}" srcOrd="0" destOrd="0" presId="urn:microsoft.com/office/officeart/2005/8/layout/radial2"/>
    <dgm:cxn modelId="{B954A235-5000-4B50-ACF2-64FBEC603361}" type="presOf" srcId="{3F5BA83D-4938-43D4-B5CB-2EDF84AD00E4}" destId="{96B57642-CF83-4753-B6A3-6DEA34290E1F}" srcOrd="0" destOrd="0" presId="urn:microsoft.com/office/officeart/2005/8/layout/radial2"/>
    <dgm:cxn modelId="{01D7227D-3B6B-423A-8D9E-D719218F0C3E}" type="presOf" srcId="{69B9F2B5-6F9E-4470-9840-D271C6A62757}" destId="{4707D1B6-72EC-4D19-BADB-107FED9266DA}" srcOrd="0" destOrd="0" presId="urn:microsoft.com/office/officeart/2005/8/layout/radial2"/>
    <dgm:cxn modelId="{EB825149-DAE5-4551-BB67-9A78D5B9949B}" type="presOf" srcId="{D3182C92-1089-47F0-9251-6833A3BAA7BE}" destId="{E53746D7-EAF3-4221-9105-804EA02F959E}" srcOrd="0" destOrd="0" presId="urn:microsoft.com/office/officeart/2005/8/layout/radial2"/>
    <dgm:cxn modelId="{A388C636-6FDE-48D2-818A-68024244DE51}" type="presOf" srcId="{7E8C1F5E-DF41-4105-AE70-D8752B8387E1}" destId="{CAB275A5-FA2E-4327-B1B5-AE1A3DDE447B}" srcOrd="0" destOrd="0" presId="urn:microsoft.com/office/officeart/2005/8/layout/radial2"/>
    <dgm:cxn modelId="{1BC52D08-5467-4AED-B89A-D019E46E9943}" type="presOf" srcId="{898EEE3F-72CA-4D06-8D37-AD53205807E3}" destId="{CA8C0ABA-C816-4651-A903-0038263E3278}" srcOrd="0" destOrd="0" presId="urn:microsoft.com/office/officeart/2005/8/layout/radial2"/>
    <dgm:cxn modelId="{D9EE98F7-77FC-42BF-9700-64E47DFA35C3}" srcId="{FB4EBE2A-D75A-4E9F-A06B-4371E1DEFF35}" destId="{821AA9D3-8261-4CFB-B340-B8DAF3D6B9A0}" srcOrd="0" destOrd="0" parTransId="{1FB2141F-AF71-4570-9406-B82D99572EF6}" sibTransId="{FAA2DB18-25A9-4874-B0C6-5E047302F042}"/>
    <dgm:cxn modelId="{790F7833-216A-46D7-B227-FABFA5FCD5E4}" type="presOf" srcId="{821AA9D3-8261-4CFB-B340-B8DAF3D6B9A0}" destId="{84D72A5C-87A3-4DFE-9B42-15CCFD012611}" srcOrd="0" destOrd="0" presId="urn:microsoft.com/office/officeart/2005/8/layout/radial2"/>
    <dgm:cxn modelId="{11AD9973-7D10-4E51-B560-47234F2F73CC}" type="presOf" srcId="{A59AC5EB-BEF9-4B4A-9590-2015A6107F4F}" destId="{6B92B214-D9BC-4A93-9B1C-D23B9155B445}" srcOrd="0" destOrd="0" presId="urn:microsoft.com/office/officeart/2005/8/layout/radial2"/>
    <dgm:cxn modelId="{E4C27917-52E1-466F-98A8-C2F422221904}" srcId="{3F5BA83D-4938-43D4-B5CB-2EDF84AD00E4}" destId="{D3182C92-1089-47F0-9251-6833A3BAA7BE}" srcOrd="2" destOrd="0" parTransId="{A59AC5EB-BEF9-4B4A-9590-2015A6107F4F}" sibTransId="{D8E9797C-4A83-4AD7-B7E5-DCCE53214DE9}"/>
    <dgm:cxn modelId="{83402A05-0657-4364-9AEC-D0100A5F0CE2}" type="presOf" srcId="{8B7DD81E-72E3-4D17-8288-A8CA9AB002A0}" destId="{80B43BA1-3079-4D6E-B96A-8AD72D44C6DC}" srcOrd="0" destOrd="0" presId="urn:microsoft.com/office/officeart/2005/8/layout/radial2"/>
    <dgm:cxn modelId="{BCF91369-F41E-4D45-8F76-B5C5CAFAD3A1}" srcId="{3F5BA83D-4938-43D4-B5CB-2EDF84AD00E4}" destId="{FB4EBE2A-D75A-4E9F-A06B-4371E1DEFF35}" srcOrd="0" destOrd="0" parTransId="{7E8C1F5E-DF41-4105-AE70-D8752B8387E1}" sibTransId="{1FE004CB-3627-46DF-86E0-D81A38C50C39}"/>
    <dgm:cxn modelId="{78D0FC97-DE5F-42DC-8577-65D8BCFBA9DA}" type="presOf" srcId="{FB4EBE2A-D75A-4E9F-A06B-4371E1DEFF35}" destId="{3C4BE381-C2CB-4C3F-A800-EBCFE65BC458}" srcOrd="0" destOrd="0" presId="urn:microsoft.com/office/officeart/2005/8/layout/radial2"/>
    <dgm:cxn modelId="{1EE5A019-FA86-4FA4-BFFA-E404262982F7}" srcId="{D3182C92-1089-47F0-9251-6833A3BAA7BE}" destId="{A15DDE41-B4A1-422E-9EB8-94D9CEFF3CD2}" srcOrd="0" destOrd="0" parTransId="{607152F6-8AA3-4ADB-B7CF-3D6C68227E74}" sibTransId="{2038B01D-A3CB-4279-A90A-7BD065C23C1A}"/>
    <dgm:cxn modelId="{7E471955-2235-4B44-B7E6-F6AF6D094C11}" srcId="{69B9F2B5-6F9E-4470-9840-D271C6A62757}" destId="{8B7DD81E-72E3-4D17-8288-A8CA9AB002A0}" srcOrd="0" destOrd="0" parTransId="{B4F62718-F1C7-4408-B398-8F9CC1556D92}" sibTransId="{BAEF35FC-C1EA-4241-9449-5E251C045409}"/>
    <dgm:cxn modelId="{381665ED-2ADC-4769-BB4D-D78C5EF1B23D}" type="presParOf" srcId="{96B57642-CF83-4753-B6A3-6DEA34290E1F}" destId="{37196B08-89AB-43FB-B945-EC1334A800BC}" srcOrd="0" destOrd="0" presId="urn:microsoft.com/office/officeart/2005/8/layout/radial2"/>
    <dgm:cxn modelId="{B51BEFB6-4287-40E0-B533-88D44FEFB5CE}" type="presParOf" srcId="{37196B08-89AB-43FB-B945-EC1334A800BC}" destId="{1D2F9727-94C7-450A-A2E0-220BD0C3B278}" srcOrd="0" destOrd="0" presId="urn:microsoft.com/office/officeart/2005/8/layout/radial2"/>
    <dgm:cxn modelId="{B4B52C7A-67F5-4179-AABD-527FFFBD659D}" type="presParOf" srcId="{1D2F9727-94C7-450A-A2E0-220BD0C3B278}" destId="{2B2831C6-868D-4007-A167-986FE9B82E27}" srcOrd="0" destOrd="0" presId="urn:microsoft.com/office/officeart/2005/8/layout/radial2"/>
    <dgm:cxn modelId="{4B063305-D5D4-48B5-B578-1A43E83FB0E3}" type="presParOf" srcId="{1D2F9727-94C7-450A-A2E0-220BD0C3B278}" destId="{2734A00A-1467-4824-86F3-CB8FA1171341}" srcOrd="1" destOrd="0" presId="urn:microsoft.com/office/officeart/2005/8/layout/radial2"/>
    <dgm:cxn modelId="{1C5B638B-9FCC-4E61-817F-0FB2AAD39762}" type="presParOf" srcId="{37196B08-89AB-43FB-B945-EC1334A800BC}" destId="{CAB275A5-FA2E-4327-B1B5-AE1A3DDE447B}" srcOrd="1" destOrd="0" presId="urn:microsoft.com/office/officeart/2005/8/layout/radial2"/>
    <dgm:cxn modelId="{5164453F-53AF-4192-9262-0139887A468E}" type="presParOf" srcId="{37196B08-89AB-43FB-B945-EC1334A800BC}" destId="{2F684A6C-DA31-4D59-B30A-DF348622F931}" srcOrd="2" destOrd="0" presId="urn:microsoft.com/office/officeart/2005/8/layout/radial2"/>
    <dgm:cxn modelId="{308AC185-2725-4023-8645-5D76DB6F1496}" type="presParOf" srcId="{2F684A6C-DA31-4D59-B30A-DF348622F931}" destId="{3C4BE381-C2CB-4C3F-A800-EBCFE65BC458}" srcOrd="0" destOrd="0" presId="urn:microsoft.com/office/officeart/2005/8/layout/radial2"/>
    <dgm:cxn modelId="{B5E65C82-FB09-48CA-939E-CDDA5AC4C328}" type="presParOf" srcId="{2F684A6C-DA31-4D59-B30A-DF348622F931}" destId="{84D72A5C-87A3-4DFE-9B42-15CCFD012611}" srcOrd="1" destOrd="0" presId="urn:microsoft.com/office/officeart/2005/8/layout/radial2"/>
    <dgm:cxn modelId="{829E0EA1-7C3C-46A1-B803-05AF918C7C19}" type="presParOf" srcId="{37196B08-89AB-43FB-B945-EC1334A800BC}" destId="{CA8C0ABA-C816-4651-A903-0038263E3278}" srcOrd="3" destOrd="0" presId="urn:microsoft.com/office/officeart/2005/8/layout/radial2"/>
    <dgm:cxn modelId="{3966702C-CCEA-4255-8F4B-91B07417E79B}" type="presParOf" srcId="{37196B08-89AB-43FB-B945-EC1334A800BC}" destId="{EC28BA5F-4C65-4290-BEA8-3D6B241091AF}" srcOrd="4" destOrd="0" presId="urn:microsoft.com/office/officeart/2005/8/layout/radial2"/>
    <dgm:cxn modelId="{D3FE9430-D9A6-4407-A367-48BE321E651C}" type="presParOf" srcId="{EC28BA5F-4C65-4290-BEA8-3D6B241091AF}" destId="{4707D1B6-72EC-4D19-BADB-107FED9266DA}" srcOrd="0" destOrd="0" presId="urn:microsoft.com/office/officeart/2005/8/layout/radial2"/>
    <dgm:cxn modelId="{85154DDB-141A-4AF0-AA1F-26F77EFCDD96}" type="presParOf" srcId="{EC28BA5F-4C65-4290-BEA8-3D6B241091AF}" destId="{80B43BA1-3079-4D6E-B96A-8AD72D44C6DC}" srcOrd="1" destOrd="0" presId="urn:microsoft.com/office/officeart/2005/8/layout/radial2"/>
    <dgm:cxn modelId="{95D2E6D3-5F0C-4C9D-85AE-1ABCB506AE24}" type="presParOf" srcId="{37196B08-89AB-43FB-B945-EC1334A800BC}" destId="{6B92B214-D9BC-4A93-9B1C-D23B9155B445}" srcOrd="5" destOrd="0" presId="urn:microsoft.com/office/officeart/2005/8/layout/radial2"/>
    <dgm:cxn modelId="{9D6C7A84-7693-41AC-BA20-B06FC48624C9}" type="presParOf" srcId="{37196B08-89AB-43FB-B945-EC1334A800BC}" destId="{EFAE3AF6-BB4B-4143-92B2-DE2EC8587801}" srcOrd="6" destOrd="0" presId="urn:microsoft.com/office/officeart/2005/8/layout/radial2"/>
    <dgm:cxn modelId="{85075825-E6B1-49D5-B553-1020A8BD7E08}" type="presParOf" srcId="{EFAE3AF6-BB4B-4143-92B2-DE2EC8587801}" destId="{E53746D7-EAF3-4221-9105-804EA02F959E}" srcOrd="0" destOrd="0" presId="urn:microsoft.com/office/officeart/2005/8/layout/radial2"/>
    <dgm:cxn modelId="{139F042B-EA65-436F-9011-5796F80AB28D}" type="presParOf" srcId="{EFAE3AF6-BB4B-4143-92B2-DE2EC8587801}" destId="{A94DD151-77B5-4C90-89F1-B1B01028269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D02453-70A0-4235-A727-D4912F1B8EC1}" type="doc">
      <dgm:prSet loTypeId="urn:microsoft.com/office/officeart/2005/8/layout/radial1" loCatId="cycle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B3E424B-46FF-4E59-9277-BD5ED1E39169}">
      <dgm:prSet phldrT="[Text]" custT="1"/>
      <dgm:spPr/>
      <dgm:t>
        <a:bodyPr/>
        <a:lstStyle/>
        <a:p>
          <a:r>
            <a:rPr lang="en-US" sz="2000" dirty="0" err="1" smtClean="0"/>
            <a:t>Makanan</a:t>
          </a:r>
          <a:r>
            <a:rPr lang="en-US" sz="2000" dirty="0" smtClean="0"/>
            <a:t> </a:t>
          </a:r>
          <a:r>
            <a:rPr lang="en-US" sz="2000" dirty="0" err="1" smtClean="0"/>
            <a:t>cemar</a:t>
          </a:r>
          <a:r>
            <a:rPr lang="en-US" sz="2000" dirty="0" smtClean="0"/>
            <a:t>/ </a:t>
          </a:r>
          <a:r>
            <a:rPr lang="en-US" sz="2000" dirty="0" err="1" smtClean="0"/>
            <a:t>rosak</a:t>
          </a:r>
          <a:endParaRPr lang="en-US" sz="2000" dirty="0"/>
        </a:p>
      </dgm:t>
    </dgm:pt>
    <dgm:pt modelId="{72016BD9-1029-4941-B3F1-4BA6F75059BE}" cxnId="{BE734978-B1DD-456A-85D8-30E9954348DE}" type="parTrans">
      <dgm:prSet/>
      <dgm:spPr/>
      <dgm:t>
        <a:bodyPr/>
        <a:lstStyle/>
        <a:p>
          <a:endParaRPr lang="en-US" sz="1800"/>
        </a:p>
      </dgm:t>
    </dgm:pt>
    <dgm:pt modelId="{B06F0A04-C303-4893-AA02-C6B351C5202F}" cxnId="{BE734978-B1DD-456A-85D8-30E9954348DE}" type="sibTrans">
      <dgm:prSet/>
      <dgm:spPr/>
      <dgm:t>
        <a:bodyPr/>
        <a:lstStyle/>
        <a:p>
          <a:endParaRPr lang="en-US" sz="1800"/>
        </a:p>
      </dgm:t>
    </dgm:pt>
    <dgm:pt modelId="{737FCA1E-498A-400A-AA5C-D7A981B7325C}">
      <dgm:prSet phldrT="[Text]" custT="1"/>
      <dgm:spPr/>
      <dgm:t>
        <a:bodyPr/>
        <a:lstStyle/>
        <a:p>
          <a:r>
            <a:rPr lang="en-US" sz="2000" dirty="0" err="1" smtClean="0"/>
            <a:t>Aduan</a:t>
          </a:r>
          <a:endParaRPr lang="en-US" sz="2000" dirty="0"/>
        </a:p>
      </dgm:t>
    </dgm:pt>
    <dgm:pt modelId="{EA128D73-91B3-4FB4-A25F-20B60EE2C2ED}" cxnId="{744A64B6-3E15-4422-BB68-76AFEE1802C7}" type="parTrans">
      <dgm:prSet custT="1"/>
      <dgm:spPr/>
      <dgm:t>
        <a:bodyPr/>
        <a:lstStyle/>
        <a:p>
          <a:endParaRPr lang="en-US" sz="500"/>
        </a:p>
      </dgm:t>
    </dgm:pt>
    <dgm:pt modelId="{F1327605-0BDB-4B82-A81D-DEBFC46CC650}" cxnId="{744A64B6-3E15-4422-BB68-76AFEE1802C7}" type="sibTrans">
      <dgm:prSet/>
      <dgm:spPr/>
      <dgm:t>
        <a:bodyPr/>
        <a:lstStyle/>
        <a:p>
          <a:endParaRPr lang="en-US" sz="1800"/>
        </a:p>
      </dgm:t>
    </dgm:pt>
    <dgm:pt modelId="{0C2623F6-C06F-47C3-AA7C-D65339E77607}">
      <dgm:prSet phldrT="[Text]" custT="1"/>
      <dgm:spPr/>
      <dgm:t>
        <a:bodyPr/>
        <a:lstStyle/>
        <a:p>
          <a:r>
            <a:rPr lang="en-US" sz="1800" dirty="0" err="1" smtClean="0"/>
            <a:t>Pembaziran</a:t>
          </a:r>
          <a:r>
            <a:rPr lang="en-US" sz="1800" dirty="0" smtClean="0"/>
            <a:t> </a:t>
          </a:r>
          <a:r>
            <a:rPr lang="en-US" sz="1800" dirty="0" err="1" smtClean="0"/>
            <a:t>makanan</a:t>
          </a:r>
          <a:endParaRPr lang="en-US" sz="1800" dirty="0"/>
        </a:p>
      </dgm:t>
    </dgm:pt>
    <dgm:pt modelId="{DF9331A4-7238-4CA5-90AA-90D4D341747B}" cxnId="{CB39A084-EE99-43EF-8C46-664FFA92C44D}" type="parTrans">
      <dgm:prSet custT="1"/>
      <dgm:spPr/>
      <dgm:t>
        <a:bodyPr/>
        <a:lstStyle/>
        <a:p>
          <a:endParaRPr lang="en-US" sz="500"/>
        </a:p>
      </dgm:t>
    </dgm:pt>
    <dgm:pt modelId="{50C1E611-B01F-449D-8A26-CFCC4BDB84E9}" cxnId="{CB39A084-EE99-43EF-8C46-664FFA92C44D}" type="sibTrans">
      <dgm:prSet/>
      <dgm:spPr/>
      <dgm:t>
        <a:bodyPr/>
        <a:lstStyle/>
        <a:p>
          <a:endParaRPr lang="en-US" sz="1800"/>
        </a:p>
      </dgm:t>
    </dgm:pt>
    <dgm:pt modelId="{AF8BD759-D3BD-4991-A70F-7B7EF4A3BFBC}">
      <dgm:prSet phldrT="[Text]" custT="1"/>
      <dgm:spPr/>
      <dgm:t>
        <a:bodyPr/>
        <a:lstStyle/>
        <a:p>
          <a:r>
            <a:rPr lang="en-US" sz="1800" dirty="0" err="1" smtClean="0"/>
            <a:t>Penutupan</a:t>
          </a:r>
          <a:r>
            <a:rPr lang="en-US" sz="1800" dirty="0" smtClean="0"/>
            <a:t> </a:t>
          </a:r>
          <a:r>
            <a:rPr lang="en-US" sz="1800" dirty="0" err="1" smtClean="0"/>
            <a:t>premis</a:t>
          </a:r>
          <a:endParaRPr lang="en-US" sz="1800" dirty="0"/>
        </a:p>
      </dgm:t>
    </dgm:pt>
    <dgm:pt modelId="{E0FDAF03-481C-459C-9640-9E5AFCD1E92E}" cxnId="{2E4ACE0E-30E1-4A8A-B3A0-C9B3029DB0AA}" type="parTrans">
      <dgm:prSet custT="1"/>
      <dgm:spPr/>
      <dgm:t>
        <a:bodyPr/>
        <a:lstStyle/>
        <a:p>
          <a:endParaRPr lang="en-US" sz="500"/>
        </a:p>
      </dgm:t>
    </dgm:pt>
    <dgm:pt modelId="{0B68CEC2-FCCD-4762-909C-4535851C3DE1}" cxnId="{2E4ACE0E-30E1-4A8A-B3A0-C9B3029DB0AA}" type="sibTrans">
      <dgm:prSet/>
      <dgm:spPr/>
      <dgm:t>
        <a:bodyPr/>
        <a:lstStyle/>
        <a:p>
          <a:endParaRPr lang="en-US" sz="1800"/>
        </a:p>
      </dgm:t>
    </dgm:pt>
    <dgm:pt modelId="{4827BA0E-780D-4A6F-A9EC-3F4B7C5D5793}">
      <dgm:prSet phldrT="[Text]" custT="1"/>
      <dgm:spPr/>
      <dgm:t>
        <a:bodyPr/>
        <a:lstStyle/>
        <a:p>
          <a:r>
            <a:rPr lang="en-US" sz="1800" dirty="0" err="1" smtClean="0"/>
            <a:t>Denda</a:t>
          </a:r>
          <a:r>
            <a:rPr lang="en-US" sz="1800" dirty="0" smtClean="0"/>
            <a:t> / </a:t>
          </a:r>
          <a:r>
            <a:rPr lang="en-US" sz="1800" dirty="0" err="1" smtClean="0"/>
            <a:t>kos</a:t>
          </a:r>
          <a:r>
            <a:rPr lang="en-US" sz="1800" dirty="0" smtClean="0"/>
            <a:t> </a:t>
          </a:r>
          <a:r>
            <a:rPr lang="en-US" sz="1800" dirty="0" err="1" smtClean="0"/>
            <a:t>guaman</a:t>
          </a:r>
          <a:endParaRPr lang="en-US" sz="1800" dirty="0"/>
        </a:p>
      </dgm:t>
    </dgm:pt>
    <dgm:pt modelId="{C260D5A9-B13F-4D97-9EA5-46DC1973540A}" cxnId="{80791550-E209-4026-BD29-3F701209FEB3}" type="parTrans">
      <dgm:prSet custT="1"/>
      <dgm:spPr/>
      <dgm:t>
        <a:bodyPr/>
        <a:lstStyle/>
        <a:p>
          <a:endParaRPr lang="en-US" sz="500"/>
        </a:p>
      </dgm:t>
    </dgm:pt>
    <dgm:pt modelId="{D8CEFCC5-4AA3-4FB1-B182-545756F05636}" cxnId="{80791550-E209-4026-BD29-3F701209FEB3}" type="sibTrans">
      <dgm:prSet/>
      <dgm:spPr/>
      <dgm:t>
        <a:bodyPr/>
        <a:lstStyle/>
        <a:p>
          <a:endParaRPr lang="en-US" sz="1800"/>
        </a:p>
      </dgm:t>
    </dgm:pt>
    <dgm:pt modelId="{2E0804EA-B03F-43B9-8658-10B0451031D4}">
      <dgm:prSet phldrT="[Text]" custT="1"/>
      <dgm:spPr/>
      <dgm:t>
        <a:bodyPr/>
        <a:lstStyle/>
        <a:p>
          <a:r>
            <a:rPr lang="en-US" sz="1800" dirty="0" err="1" smtClean="0"/>
            <a:t>Tindakan</a:t>
          </a:r>
          <a:r>
            <a:rPr lang="en-US" sz="1800" dirty="0" smtClean="0"/>
            <a:t> </a:t>
          </a:r>
          <a:r>
            <a:rPr lang="en-US" sz="1800" dirty="0" err="1" smtClean="0"/>
            <a:t>mahkamah</a:t>
          </a:r>
          <a:endParaRPr lang="en-US" sz="1800" dirty="0"/>
        </a:p>
      </dgm:t>
    </dgm:pt>
    <dgm:pt modelId="{5333A8E0-9C7A-455A-97A9-9BBAFB726625}" cxnId="{C2A6C006-C6E1-43C1-B273-38931761C973}" type="parTrans">
      <dgm:prSet custT="1"/>
      <dgm:spPr/>
      <dgm:t>
        <a:bodyPr/>
        <a:lstStyle/>
        <a:p>
          <a:endParaRPr lang="en-US" sz="500"/>
        </a:p>
      </dgm:t>
    </dgm:pt>
    <dgm:pt modelId="{97CB1E0A-DC8B-4C2E-BD77-F2EC8AEB230A}" cxnId="{C2A6C006-C6E1-43C1-B273-38931761C973}" type="sibTrans">
      <dgm:prSet/>
      <dgm:spPr/>
      <dgm:t>
        <a:bodyPr/>
        <a:lstStyle/>
        <a:p>
          <a:endParaRPr lang="en-US" sz="1800"/>
        </a:p>
      </dgm:t>
    </dgm:pt>
    <dgm:pt modelId="{34C89E5B-F8F9-4A3F-8326-5151C04BAF84}">
      <dgm:prSet phldrT="[Text]" custT="1"/>
      <dgm:spPr/>
      <dgm:t>
        <a:bodyPr/>
        <a:lstStyle/>
        <a:p>
          <a:r>
            <a:rPr lang="en-US" sz="1800" dirty="0" err="1" smtClean="0"/>
            <a:t>Kematian</a:t>
          </a:r>
          <a:endParaRPr lang="en-US" sz="1800" dirty="0"/>
        </a:p>
      </dgm:t>
    </dgm:pt>
    <dgm:pt modelId="{8645D59B-DE61-46AA-AB3D-494F461E0555}" cxnId="{9F1F00C5-010F-4742-82AA-8E3B68C7C7F1}" type="parTrans">
      <dgm:prSet custT="1"/>
      <dgm:spPr/>
      <dgm:t>
        <a:bodyPr/>
        <a:lstStyle/>
        <a:p>
          <a:endParaRPr lang="en-US" sz="500"/>
        </a:p>
      </dgm:t>
    </dgm:pt>
    <dgm:pt modelId="{05795B8A-4851-4CB0-83A5-BFB5F935D1A5}" cxnId="{9F1F00C5-010F-4742-82AA-8E3B68C7C7F1}" type="sibTrans">
      <dgm:prSet/>
      <dgm:spPr/>
      <dgm:t>
        <a:bodyPr/>
        <a:lstStyle/>
        <a:p>
          <a:endParaRPr lang="en-US" sz="1800"/>
        </a:p>
      </dgm:t>
    </dgm:pt>
    <dgm:pt modelId="{F3B101BB-B795-4CEF-ADAD-4664556928A6}" type="pres">
      <dgm:prSet presAssocID="{69D02453-70A0-4235-A727-D4912F1B8EC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949390-E25B-4EF4-BA31-C020CC7EAA2F}" type="pres">
      <dgm:prSet presAssocID="{6B3E424B-46FF-4E59-9277-BD5ED1E39169}" presName="centerShape" presStyleLbl="node0" presStyleIdx="0" presStyleCnt="1"/>
      <dgm:spPr/>
      <dgm:t>
        <a:bodyPr/>
        <a:lstStyle/>
        <a:p>
          <a:endParaRPr lang="en-US"/>
        </a:p>
      </dgm:t>
    </dgm:pt>
    <dgm:pt modelId="{6B4E9B71-40A1-41D3-A1C7-135BEF75C4BB}" type="pres">
      <dgm:prSet presAssocID="{EA128D73-91B3-4FB4-A25F-20B60EE2C2ED}" presName="Name9" presStyleLbl="parChTrans1D2" presStyleIdx="0" presStyleCnt="6"/>
      <dgm:spPr/>
      <dgm:t>
        <a:bodyPr/>
        <a:lstStyle/>
        <a:p>
          <a:endParaRPr lang="en-US"/>
        </a:p>
      </dgm:t>
    </dgm:pt>
    <dgm:pt modelId="{09DD6F04-942D-4A4B-A1FF-AE70C9D21D19}" type="pres">
      <dgm:prSet presAssocID="{EA128D73-91B3-4FB4-A25F-20B60EE2C2ED}" presName="connTx" presStyleLbl="parChTrans1D2" presStyleIdx="0" presStyleCnt="6"/>
      <dgm:spPr/>
      <dgm:t>
        <a:bodyPr/>
        <a:lstStyle/>
        <a:p>
          <a:endParaRPr lang="en-US"/>
        </a:p>
      </dgm:t>
    </dgm:pt>
    <dgm:pt modelId="{C9F0E308-C55C-46AE-8CFC-9AE4D3D19799}" type="pres">
      <dgm:prSet presAssocID="{737FCA1E-498A-400A-AA5C-D7A981B7325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A2A77-FC3A-469F-A402-216EF5A7D6C8}" type="pres">
      <dgm:prSet presAssocID="{DF9331A4-7238-4CA5-90AA-90D4D341747B}" presName="Name9" presStyleLbl="parChTrans1D2" presStyleIdx="1" presStyleCnt="6"/>
      <dgm:spPr/>
      <dgm:t>
        <a:bodyPr/>
        <a:lstStyle/>
        <a:p>
          <a:endParaRPr lang="en-US"/>
        </a:p>
      </dgm:t>
    </dgm:pt>
    <dgm:pt modelId="{4311200B-2981-496C-BF7F-5688A55E1D67}" type="pres">
      <dgm:prSet presAssocID="{DF9331A4-7238-4CA5-90AA-90D4D341747B}" presName="connTx" presStyleLbl="parChTrans1D2" presStyleIdx="1" presStyleCnt="6"/>
      <dgm:spPr/>
      <dgm:t>
        <a:bodyPr/>
        <a:lstStyle/>
        <a:p>
          <a:endParaRPr lang="en-US"/>
        </a:p>
      </dgm:t>
    </dgm:pt>
    <dgm:pt modelId="{2F81173F-C44A-481F-AC1D-2B1192A70040}" type="pres">
      <dgm:prSet presAssocID="{0C2623F6-C06F-47C3-AA7C-D65339E7760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613867-21DE-43BC-8DB9-A6C18F1DD980}" type="pres">
      <dgm:prSet presAssocID="{E0FDAF03-481C-459C-9640-9E5AFCD1E92E}" presName="Name9" presStyleLbl="parChTrans1D2" presStyleIdx="2" presStyleCnt="6"/>
      <dgm:spPr/>
      <dgm:t>
        <a:bodyPr/>
        <a:lstStyle/>
        <a:p>
          <a:endParaRPr lang="en-US"/>
        </a:p>
      </dgm:t>
    </dgm:pt>
    <dgm:pt modelId="{27250F8E-6570-445C-B7C6-F007B9206C7C}" type="pres">
      <dgm:prSet presAssocID="{E0FDAF03-481C-459C-9640-9E5AFCD1E92E}" presName="connTx" presStyleLbl="parChTrans1D2" presStyleIdx="2" presStyleCnt="6"/>
      <dgm:spPr/>
      <dgm:t>
        <a:bodyPr/>
        <a:lstStyle/>
        <a:p>
          <a:endParaRPr lang="en-US"/>
        </a:p>
      </dgm:t>
    </dgm:pt>
    <dgm:pt modelId="{2865E3C4-C486-4867-A95F-1DC2D648726A}" type="pres">
      <dgm:prSet presAssocID="{AF8BD759-D3BD-4991-A70F-7B7EF4A3BFB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DE1DF-DF0F-4CF7-83BB-7A71B7EE54DC}" type="pres">
      <dgm:prSet presAssocID="{C260D5A9-B13F-4D97-9EA5-46DC1973540A}" presName="Name9" presStyleLbl="parChTrans1D2" presStyleIdx="3" presStyleCnt="6"/>
      <dgm:spPr/>
      <dgm:t>
        <a:bodyPr/>
        <a:lstStyle/>
        <a:p>
          <a:endParaRPr lang="en-US"/>
        </a:p>
      </dgm:t>
    </dgm:pt>
    <dgm:pt modelId="{403FAEDC-0DE9-40C6-8424-BF8648013615}" type="pres">
      <dgm:prSet presAssocID="{C260D5A9-B13F-4D97-9EA5-46DC1973540A}" presName="connTx" presStyleLbl="parChTrans1D2" presStyleIdx="3" presStyleCnt="6"/>
      <dgm:spPr/>
      <dgm:t>
        <a:bodyPr/>
        <a:lstStyle/>
        <a:p>
          <a:endParaRPr lang="en-US"/>
        </a:p>
      </dgm:t>
    </dgm:pt>
    <dgm:pt modelId="{14EF4845-2728-4460-A000-CE71064B1B2B}" type="pres">
      <dgm:prSet presAssocID="{4827BA0E-780D-4A6F-A9EC-3F4B7C5D579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CD84A-7283-472F-814F-97559A87CB02}" type="pres">
      <dgm:prSet presAssocID="{5333A8E0-9C7A-455A-97A9-9BBAFB726625}" presName="Name9" presStyleLbl="parChTrans1D2" presStyleIdx="4" presStyleCnt="6"/>
      <dgm:spPr/>
      <dgm:t>
        <a:bodyPr/>
        <a:lstStyle/>
        <a:p>
          <a:endParaRPr lang="en-US"/>
        </a:p>
      </dgm:t>
    </dgm:pt>
    <dgm:pt modelId="{873D9FDB-44BD-49A6-AA32-A7C6F8BF6D73}" type="pres">
      <dgm:prSet presAssocID="{5333A8E0-9C7A-455A-97A9-9BBAFB726625}" presName="connTx" presStyleLbl="parChTrans1D2" presStyleIdx="4" presStyleCnt="6"/>
      <dgm:spPr/>
      <dgm:t>
        <a:bodyPr/>
        <a:lstStyle/>
        <a:p>
          <a:endParaRPr lang="en-US"/>
        </a:p>
      </dgm:t>
    </dgm:pt>
    <dgm:pt modelId="{8035716C-C038-4BE2-8EFF-871EC791173B}" type="pres">
      <dgm:prSet presAssocID="{2E0804EA-B03F-43B9-8658-10B0451031D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568C8-6913-4953-9EE9-8FEA13F990C7}" type="pres">
      <dgm:prSet presAssocID="{8645D59B-DE61-46AA-AB3D-494F461E0555}" presName="Name9" presStyleLbl="parChTrans1D2" presStyleIdx="5" presStyleCnt="6"/>
      <dgm:spPr/>
      <dgm:t>
        <a:bodyPr/>
        <a:lstStyle/>
        <a:p>
          <a:endParaRPr lang="en-US"/>
        </a:p>
      </dgm:t>
    </dgm:pt>
    <dgm:pt modelId="{F15B49B8-FD81-4975-A66D-CCB8D3A6A7A3}" type="pres">
      <dgm:prSet presAssocID="{8645D59B-DE61-46AA-AB3D-494F461E0555}" presName="connTx" presStyleLbl="parChTrans1D2" presStyleIdx="5" presStyleCnt="6"/>
      <dgm:spPr/>
      <dgm:t>
        <a:bodyPr/>
        <a:lstStyle/>
        <a:p>
          <a:endParaRPr lang="en-US"/>
        </a:p>
      </dgm:t>
    </dgm:pt>
    <dgm:pt modelId="{01CA201F-6094-4BC2-BDAB-496D6AC9D5D5}" type="pres">
      <dgm:prSet presAssocID="{34C89E5B-F8F9-4A3F-8326-5151C04BAF8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9A084-EE99-43EF-8C46-664FFA92C44D}" srcId="{6B3E424B-46FF-4E59-9277-BD5ED1E39169}" destId="{0C2623F6-C06F-47C3-AA7C-D65339E77607}" srcOrd="1" destOrd="0" parTransId="{DF9331A4-7238-4CA5-90AA-90D4D341747B}" sibTransId="{50C1E611-B01F-449D-8A26-CFCC4BDB84E9}"/>
    <dgm:cxn modelId="{744A64B6-3E15-4422-BB68-76AFEE1802C7}" srcId="{6B3E424B-46FF-4E59-9277-BD5ED1E39169}" destId="{737FCA1E-498A-400A-AA5C-D7A981B7325C}" srcOrd="0" destOrd="0" parTransId="{EA128D73-91B3-4FB4-A25F-20B60EE2C2ED}" sibTransId="{F1327605-0BDB-4B82-A81D-DEBFC46CC650}"/>
    <dgm:cxn modelId="{0C161F76-0EC0-47DE-AF31-9788A530061D}" type="presOf" srcId="{2E0804EA-B03F-43B9-8658-10B0451031D4}" destId="{8035716C-C038-4BE2-8EFF-871EC791173B}" srcOrd="0" destOrd="0" presId="urn:microsoft.com/office/officeart/2005/8/layout/radial1"/>
    <dgm:cxn modelId="{D9C51A82-C400-45D2-A454-FA0C79BF7509}" type="presOf" srcId="{C260D5A9-B13F-4D97-9EA5-46DC1973540A}" destId="{403FAEDC-0DE9-40C6-8424-BF8648013615}" srcOrd="1" destOrd="0" presId="urn:microsoft.com/office/officeart/2005/8/layout/radial1"/>
    <dgm:cxn modelId="{8EA9E334-52D5-47E5-9C27-30303A454376}" type="presOf" srcId="{EA128D73-91B3-4FB4-A25F-20B60EE2C2ED}" destId="{09DD6F04-942D-4A4B-A1FF-AE70C9D21D19}" srcOrd="1" destOrd="0" presId="urn:microsoft.com/office/officeart/2005/8/layout/radial1"/>
    <dgm:cxn modelId="{A8FA5813-AFD3-4B6B-8E40-0828D2ABB931}" type="presOf" srcId="{8645D59B-DE61-46AA-AB3D-494F461E0555}" destId="{A0B568C8-6913-4953-9EE9-8FEA13F990C7}" srcOrd="0" destOrd="0" presId="urn:microsoft.com/office/officeart/2005/8/layout/radial1"/>
    <dgm:cxn modelId="{D2AF3298-03EF-440C-8DB2-2EAE407F130B}" type="presOf" srcId="{AF8BD759-D3BD-4991-A70F-7B7EF4A3BFBC}" destId="{2865E3C4-C486-4867-A95F-1DC2D648726A}" srcOrd="0" destOrd="0" presId="urn:microsoft.com/office/officeart/2005/8/layout/radial1"/>
    <dgm:cxn modelId="{B6836311-F124-4DFD-9F6E-E3E87625D1B5}" type="presOf" srcId="{E0FDAF03-481C-459C-9640-9E5AFCD1E92E}" destId="{10613867-21DE-43BC-8DB9-A6C18F1DD980}" srcOrd="0" destOrd="0" presId="urn:microsoft.com/office/officeart/2005/8/layout/radial1"/>
    <dgm:cxn modelId="{359DFADC-AA15-4EB3-9CE4-9208FC1B58D8}" type="presOf" srcId="{8645D59B-DE61-46AA-AB3D-494F461E0555}" destId="{F15B49B8-FD81-4975-A66D-CCB8D3A6A7A3}" srcOrd="1" destOrd="0" presId="urn:microsoft.com/office/officeart/2005/8/layout/radial1"/>
    <dgm:cxn modelId="{CAF72B8F-0BCE-4BB9-ACBE-0609FC6E90AF}" type="presOf" srcId="{5333A8E0-9C7A-455A-97A9-9BBAFB726625}" destId="{582CD84A-7283-472F-814F-97559A87CB02}" srcOrd="0" destOrd="0" presId="urn:microsoft.com/office/officeart/2005/8/layout/radial1"/>
    <dgm:cxn modelId="{80791550-E209-4026-BD29-3F701209FEB3}" srcId="{6B3E424B-46FF-4E59-9277-BD5ED1E39169}" destId="{4827BA0E-780D-4A6F-A9EC-3F4B7C5D5793}" srcOrd="3" destOrd="0" parTransId="{C260D5A9-B13F-4D97-9EA5-46DC1973540A}" sibTransId="{D8CEFCC5-4AA3-4FB1-B182-545756F05636}"/>
    <dgm:cxn modelId="{2E4ACE0E-30E1-4A8A-B3A0-C9B3029DB0AA}" srcId="{6B3E424B-46FF-4E59-9277-BD5ED1E39169}" destId="{AF8BD759-D3BD-4991-A70F-7B7EF4A3BFBC}" srcOrd="2" destOrd="0" parTransId="{E0FDAF03-481C-459C-9640-9E5AFCD1E92E}" sibTransId="{0B68CEC2-FCCD-4762-909C-4535851C3DE1}"/>
    <dgm:cxn modelId="{DD2BBB96-45DF-4970-9AC5-7BA0C29A37BD}" type="presOf" srcId="{6B3E424B-46FF-4E59-9277-BD5ED1E39169}" destId="{5A949390-E25B-4EF4-BA31-C020CC7EAA2F}" srcOrd="0" destOrd="0" presId="urn:microsoft.com/office/officeart/2005/8/layout/radial1"/>
    <dgm:cxn modelId="{0F149DB4-7657-448D-828E-22DBDC3F7D1D}" type="presOf" srcId="{69D02453-70A0-4235-A727-D4912F1B8EC1}" destId="{F3B101BB-B795-4CEF-ADAD-4664556928A6}" srcOrd="0" destOrd="0" presId="urn:microsoft.com/office/officeart/2005/8/layout/radial1"/>
    <dgm:cxn modelId="{F7F5ABD9-48D2-42B4-AD13-CE0D956E068B}" type="presOf" srcId="{DF9331A4-7238-4CA5-90AA-90D4D341747B}" destId="{3A3A2A77-FC3A-469F-A402-216EF5A7D6C8}" srcOrd="0" destOrd="0" presId="urn:microsoft.com/office/officeart/2005/8/layout/radial1"/>
    <dgm:cxn modelId="{F861A435-7443-4F65-82FF-D987840F023C}" type="presOf" srcId="{34C89E5B-F8F9-4A3F-8326-5151C04BAF84}" destId="{01CA201F-6094-4BC2-BDAB-496D6AC9D5D5}" srcOrd="0" destOrd="0" presId="urn:microsoft.com/office/officeart/2005/8/layout/radial1"/>
    <dgm:cxn modelId="{3C189028-DAEA-48FB-8B78-7064A89F18C6}" type="presOf" srcId="{E0FDAF03-481C-459C-9640-9E5AFCD1E92E}" destId="{27250F8E-6570-445C-B7C6-F007B9206C7C}" srcOrd="1" destOrd="0" presId="urn:microsoft.com/office/officeart/2005/8/layout/radial1"/>
    <dgm:cxn modelId="{1EDCF02E-2BD4-451F-947C-F306BF6DB866}" type="presOf" srcId="{DF9331A4-7238-4CA5-90AA-90D4D341747B}" destId="{4311200B-2981-496C-BF7F-5688A55E1D67}" srcOrd="1" destOrd="0" presId="urn:microsoft.com/office/officeart/2005/8/layout/radial1"/>
    <dgm:cxn modelId="{14EC4916-973F-482D-9AC5-DAE19CACF93A}" type="presOf" srcId="{EA128D73-91B3-4FB4-A25F-20B60EE2C2ED}" destId="{6B4E9B71-40A1-41D3-A1C7-135BEF75C4BB}" srcOrd="0" destOrd="0" presId="urn:microsoft.com/office/officeart/2005/8/layout/radial1"/>
    <dgm:cxn modelId="{C2A6C006-C6E1-43C1-B273-38931761C973}" srcId="{6B3E424B-46FF-4E59-9277-BD5ED1E39169}" destId="{2E0804EA-B03F-43B9-8658-10B0451031D4}" srcOrd="4" destOrd="0" parTransId="{5333A8E0-9C7A-455A-97A9-9BBAFB726625}" sibTransId="{97CB1E0A-DC8B-4C2E-BD77-F2EC8AEB230A}"/>
    <dgm:cxn modelId="{3939294D-2636-4E62-889A-8044696626CF}" type="presOf" srcId="{737FCA1E-498A-400A-AA5C-D7A981B7325C}" destId="{C9F0E308-C55C-46AE-8CFC-9AE4D3D19799}" srcOrd="0" destOrd="0" presId="urn:microsoft.com/office/officeart/2005/8/layout/radial1"/>
    <dgm:cxn modelId="{DCEB6C83-1FE6-41E6-8FA4-1C90655B876C}" type="presOf" srcId="{4827BA0E-780D-4A6F-A9EC-3F4B7C5D5793}" destId="{14EF4845-2728-4460-A000-CE71064B1B2B}" srcOrd="0" destOrd="0" presId="urn:microsoft.com/office/officeart/2005/8/layout/radial1"/>
    <dgm:cxn modelId="{C6CD24C0-9D87-4695-A193-CA9B44689F29}" type="presOf" srcId="{0C2623F6-C06F-47C3-AA7C-D65339E77607}" destId="{2F81173F-C44A-481F-AC1D-2B1192A70040}" srcOrd="0" destOrd="0" presId="urn:microsoft.com/office/officeart/2005/8/layout/radial1"/>
    <dgm:cxn modelId="{7CA8AE9A-A4F4-40C2-AF2D-E1ABE51F4E8A}" type="presOf" srcId="{C260D5A9-B13F-4D97-9EA5-46DC1973540A}" destId="{093DE1DF-DF0F-4CF7-83BB-7A71B7EE54DC}" srcOrd="0" destOrd="0" presId="urn:microsoft.com/office/officeart/2005/8/layout/radial1"/>
    <dgm:cxn modelId="{C4CB2C74-A2C8-410D-844A-54C4CC7F9ACA}" type="presOf" srcId="{5333A8E0-9C7A-455A-97A9-9BBAFB726625}" destId="{873D9FDB-44BD-49A6-AA32-A7C6F8BF6D73}" srcOrd="1" destOrd="0" presId="urn:microsoft.com/office/officeart/2005/8/layout/radial1"/>
    <dgm:cxn modelId="{9F1F00C5-010F-4742-82AA-8E3B68C7C7F1}" srcId="{6B3E424B-46FF-4E59-9277-BD5ED1E39169}" destId="{34C89E5B-F8F9-4A3F-8326-5151C04BAF84}" srcOrd="5" destOrd="0" parTransId="{8645D59B-DE61-46AA-AB3D-494F461E0555}" sibTransId="{05795B8A-4851-4CB0-83A5-BFB5F935D1A5}"/>
    <dgm:cxn modelId="{BE734978-B1DD-456A-85D8-30E9954348DE}" srcId="{69D02453-70A0-4235-A727-D4912F1B8EC1}" destId="{6B3E424B-46FF-4E59-9277-BD5ED1E39169}" srcOrd="0" destOrd="0" parTransId="{72016BD9-1029-4941-B3F1-4BA6F75059BE}" sibTransId="{B06F0A04-C303-4893-AA02-C6B351C5202F}"/>
    <dgm:cxn modelId="{F74AB222-08D7-4FBC-B7E8-9688C42E0764}" type="presParOf" srcId="{F3B101BB-B795-4CEF-ADAD-4664556928A6}" destId="{5A949390-E25B-4EF4-BA31-C020CC7EAA2F}" srcOrd="0" destOrd="0" presId="urn:microsoft.com/office/officeart/2005/8/layout/radial1"/>
    <dgm:cxn modelId="{35CCD563-E6EF-49C8-9128-3F028FD730E4}" type="presParOf" srcId="{F3B101BB-B795-4CEF-ADAD-4664556928A6}" destId="{6B4E9B71-40A1-41D3-A1C7-135BEF75C4BB}" srcOrd="1" destOrd="0" presId="urn:microsoft.com/office/officeart/2005/8/layout/radial1"/>
    <dgm:cxn modelId="{1AAB26BB-F0F7-4018-BFA2-1E527BD5AA1F}" type="presParOf" srcId="{6B4E9B71-40A1-41D3-A1C7-135BEF75C4BB}" destId="{09DD6F04-942D-4A4B-A1FF-AE70C9D21D19}" srcOrd="0" destOrd="0" presId="urn:microsoft.com/office/officeart/2005/8/layout/radial1"/>
    <dgm:cxn modelId="{739D5FEF-C661-40A1-82D6-D3F820B2923D}" type="presParOf" srcId="{F3B101BB-B795-4CEF-ADAD-4664556928A6}" destId="{C9F0E308-C55C-46AE-8CFC-9AE4D3D19799}" srcOrd="2" destOrd="0" presId="urn:microsoft.com/office/officeart/2005/8/layout/radial1"/>
    <dgm:cxn modelId="{B018D038-E48B-4014-9C91-7E91DDC6A4F6}" type="presParOf" srcId="{F3B101BB-B795-4CEF-ADAD-4664556928A6}" destId="{3A3A2A77-FC3A-469F-A402-216EF5A7D6C8}" srcOrd="3" destOrd="0" presId="urn:microsoft.com/office/officeart/2005/8/layout/radial1"/>
    <dgm:cxn modelId="{4A024C72-1D61-4CDC-85AC-845AC970532F}" type="presParOf" srcId="{3A3A2A77-FC3A-469F-A402-216EF5A7D6C8}" destId="{4311200B-2981-496C-BF7F-5688A55E1D67}" srcOrd="0" destOrd="0" presId="urn:microsoft.com/office/officeart/2005/8/layout/radial1"/>
    <dgm:cxn modelId="{4F3F82B6-A1A7-4502-8D8C-67E75A4EE9A5}" type="presParOf" srcId="{F3B101BB-B795-4CEF-ADAD-4664556928A6}" destId="{2F81173F-C44A-481F-AC1D-2B1192A70040}" srcOrd="4" destOrd="0" presId="urn:microsoft.com/office/officeart/2005/8/layout/radial1"/>
    <dgm:cxn modelId="{5FF83750-D013-4232-BA0C-F8F113003008}" type="presParOf" srcId="{F3B101BB-B795-4CEF-ADAD-4664556928A6}" destId="{10613867-21DE-43BC-8DB9-A6C18F1DD980}" srcOrd="5" destOrd="0" presId="urn:microsoft.com/office/officeart/2005/8/layout/radial1"/>
    <dgm:cxn modelId="{FCA1DDB5-9FA8-46B4-9CD3-A13BDE1DE5A5}" type="presParOf" srcId="{10613867-21DE-43BC-8DB9-A6C18F1DD980}" destId="{27250F8E-6570-445C-B7C6-F007B9206C7C}" srcOrd="0" destOrd="0" presId="urn:microsoft.com/office/officeart/2005/8/layout/radial1"/>
    <dgm:cxn modelId="{9A169558-DFA6-4F4B-9E2D-D82DD6004DF8}" type="presParOf" srcId="{F3B101BB-B795-4CEF-ADAD-4664556928A6}" destId="{2865E3C4-C486-4867-A95F-1DC2D648726A}" srcOrd="6" destOrd="0" presId="urn:microsoft.com/office/officeart/2005/8/layout/radial1"/>
    <dgm:cxn modelId="{DE3A2495-A6D9-4083-9019-4D66A2C95A42}" type="presParOf" srcId="{F3B101BB-B795-4CEF-ADAD-4664556928A6}" destId="{093DE1DF-DF0F-4CF7-83BB-7A71B7EE54DC}" srcOrd="7" destOrd="0" presId="urn:microsoft.com/office/officeart/2005/8/layout/radial1"/>
    <dgm:cxn modelId="{C7435DE2-5048-4EF8-BE75-BC0C658D6832}" type="presParOf" srcId="{093DE1DF-DF0F-4CF7-83BB-7A71B7EE54DC}" destId="{403FAEDC-0DE9-40C6-8424-BF8648013615}" srcOrd="0" destOrd="0" presId="urn:microsoft.com/office/officeart/2005/8/layout/radial1"/>
    <dgm:cxn modelId="{163D2DEB-ED2D-4D3F-B4BB-7F4E1FB1A092}" type="presParOf" srcId="{F3B101BB-B795-4CEF-ADAD-4664556928A6}" destId="{14EF4845-2728-4460-A000-CE71064B1B2B}" srcOrd="8" destOrd="0" presId="urn:microsoft.com/office/officeart/2005/8/layout/radial1"/>
    <dgm:cxn modelId="{9D2C2E62-E962-4885-8BF7-3E60BBE831F7}" type="presParOf" srcId="{F3B101BB-B795-4CEF-ADAD-4664556928A6}" destId="{582CD84A-7283-472F-814F-97559A87CB02}" srcOrd="9" destOrd="0" presId="urn:microsoft.com/office/officeart/2005/8/layout/radial1"/>
    <dgm:cxn modelId="{023F3DA9-9FEA-4E0A-8F67-6D65F8A034D3}" type="presParOf" srcId="{582CD84A-7283-472F-814F-97559A87CB02}" destId="{873D9FDB-44BD-49A6-AA32-A7C6F8BF6D73}" srcOrd="0" destOrd="0" presId="urn:microsoft.com/office/officeart/2005/8/layout/radial1"/>
    <dgm:cxn modelId="{E53C8408-D154-45B2-ACD8-94C0814A9CE6}" type="presParOf" srcId="{F3B101BB-B795-4CEF-ADAD-4664556928A6}" destId="{8035716C-C038-4BE2-8EFF-871EC791173B}" srcOrd="10" destOrd="0" presId="urn:microsoft.com/office/officeart/2005/8/layout/radial1"/>
    <dgm:cxn modelId="{FDECFA40-75E0-4CBA-9F9D-7BB88B368633}" type="presParOf" srcId="{F3B101BB-B795-4CEF-ADAD-4664556928A6}" destId="{A0B568C8-6913-4953-9EE9-8FEA13F990C7}" srcOrd="11" destOrd="0" presId="urn:microsoft.com/office/officeart/2005/8/layout/radial1"/>
    <dgm:cxn modelId="{1783FA4F-B858-4018-AFAF-516F876A9AD5}" type="presParOf" srcId="{A0B568C8-6913-4953-9EE9-8FEA13F990C7}" destId="{F15B49B8-FD81-4975-A66D-CCB8D3A6A7A3}" srcOrd="0" destOrd="0" presId="urn:microsoft.com/office/officeart/2005/8/layout/radial1"/>
    <dgm:cxn modelId="{BECB6C43-9AAC-4C86-8359-E817C9C065F8}" type="presParOf" srcId="{F3B101BB-B795-4CEF-ADAD-4664556928A6}" destId="{01CA201F-6094-4BC2-BDAB-496D6AC9D5D5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EC5A2C-1D06-46FB-83B0-03A1F0F73CE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6052EAE-E99B-41F3-9A94-4B960C54E675}">
      <dgm:prSet phldrT="[Text]" custT="1"/>
      <dgm:spPr/>
      <dgm:t>
        <a:bodyPr/>
        <a:lstStyle/>
        <a:p>
          <a:r>
            <a:rPr lang="en-US" sz="3600" b="1" dirty="0" err="1" smtClean="0"/>
            <a:t>Keselamatan</a:t>
          </a:r>
          <a:r>
            <a:rPr lang="en-US" sz="3600" b="1" dirty="0" smtClean="0"/>
            <a:t> </a:t>
          </a:r>
          <a:r>
            <a:rPr lang="en-US" sz="3600" b="1" dirty="0" err="1" smtClean="0"/>
            <a:t>Makanan</a:t>
          </a:r>
          <a:endParaRPr lang="en-US" sz="3600" b="1" dirty="0"/>
        </a:p>
      </dgm:t>
    </dgm:pt>
    <dgm:pt modelId="{6C3A387B-10A1-499A-AC01-CB2253667F4A}" cxnId="{4DB37001-FB4D-471F-9438-B42A683A2427}" type="parTrans">
      <dgm:prSet/>
      <dgm:spPr/>
      <dgm:t>
        <a:bodyPr/>
        <a:lstStyle/>
        <a:p>
          <a:endParaRPr lang="en-US"/>
        </a:p>
      </dgm:t>
    </dgm:pt>
    <dgm:pt modelId="{BA47B569-A082-4723-A611-5E208848545B}" cxnId="{4DB37001-FB4D-471F-9438-B42A683A2427}" type="sibTrans">
      <dgm:prSet/>
      <dgm:spPr/>
      <dgm:t>
        <a:bodyPr/>
        <a:lstStyle/>
        <a:p>
          <a:endParaRPr lang="en-US"/>
        </a:p>
      </dgm:t>
    </dgm:pt>
    <dgm:pt modelId="{F0B7883D-BE8F-4C0B-BA72-7691120020DC}">
      <dgm:prSet phldrT="[Text]" custT="1"/>
      <dgm:spPr/>
      <dgm:t>
        <a:bodyPr/>
        <a:lstStyle/>
        <a:p>
          <a:r>
            <a:rPr lang="en-US" sz="4000" dirty="0" smtClean="0"/>
            <a:t>PM</a:t>
          </a:r>
          <a:endParaRPr lang="en-US" sz="4000" dirty="0"/>
        </a:p>
      </dgm:t>
    </dgm:pt>
    <dgm:pt modelId="{7466E0FA-3265-46F4-AD09-C895B65C43AB}" cxnId="{EBE6AFF1-8106-4AE1-B5D6-13A470700C6B}" type="parTrans">
      <dgm:prSet/>
      <dgm:spPr/>
      <dgm:t>
        <a:bodyPr/>
        <a:lstStyle/>
        <a:p>
          <a:endParaRPr lang="en-US"/>
        </a:p>
      </dgm:t>
    </dgm:pt>
    <dgm:pt modelId="{AF27BFE9-4271-4451-B5B8-94C45CCAE4AF}" cxnId="{EBE6AFF1-8106-4AE1-B5D6-13A470700C6B}" type="sibTrans">
      <dgm:prSet/>
      <dgm:spPr/>
      <dgm:t>
        <a:bodyPr/>
        <a:lstStyle/>
        <a:p>
          <a:endParaRPr lang="en-US"/>
        </a:p>
      </dgm:t>
    </dgm:pt>
    <dgm:pt modelId="{CFB96A5D-6C6E-4EDA-B196-47DE936FD47F}">
      <dgm:prSet phldrT="[Text]" custT="1"/>
      <dgm:spPr/>
      <dgm:t>
        <a:bodyPr/>
        <a:lstStyle/>
        <a:p>
          <a:r>
            <a:rPr lang="en-US" sz="2400" dirty="0" err="1" smtClean="0"/>
            <a:t>Tukang</a:t>
          </a:r>
          <a:r>
            <a:rPr lang="en-US" sz="2400" dirty="0" smtClean="0"/>
            <a:t> </a:t>
          </a:r>
          <a:r>
            <a:rPr lang="en-US" sz="2400" dirty="0" err="1" smtClean="0"/>
            <a:t>cuci</a:t>
          </a:r>
          <a:endParaRPr lang="en-US" sz="2400" dirty="0"/>
        </a:p>
      </dgm:t>
    </dgm:pt>
    <dgm:pt modelId="{C6A069F1-BD62-473C-AB51-BFF70D217803}" cxnId="{C4DF89F6-1736-4376-ADE1-2C51F9B6076F}" type="parTrans">
      <dgm:prSet/>
      <dgm:spPr/>
      <dgm:t>
        <a:bodyPr/>
        <a:lstStyle/>
        <a:p>
          <a:endParaRPr lang="en-US"/>
        </a:p>
      </dgm:t>
    </dgm:pt>
    <dgm:pt modelId="{74644768-FF06-411B-96F7-6A85623CF404}" cxnId="{C4DF89F6-1736-4376-ADE1-2C51F9B6076F}" type="sibTrans">
      <dgm:prSet/>
      <dgm:spPr/>
      <dgm:t>
        <a:bodyPr/>
        <a:lstStyle/>
        <a:p>
          <a:endParaRPr lang="en-US"/>
        </a:p>
      </dgm:t>
    </dgm:pt>
    <dgm:pt modelId="{662FB55B-0014-4972-9F69-98DC79DB0E45}">
      <dgm:prSet phldrT="[Text]" custT="1"/>
      <dgm:spPr/>
      <dgm:t>
        <a:bodyPr/>
        <a:lstStyle/>
        <a:p>
          <a:r>
            <a:rPr lang="en-US" sz="2000" dirty="0" err="1" smtClean="0"/>
            <a:t>Kontraktor</a:t>
          </a:r>
          <a:r>
            <a:rPr lang="en-US" sz="2000" dirty="0" smtClean="0"/>
            <a:t> </a:t>
          </a:r>
          <a:r>
            <a:rPr lang="en-US" sz="2000" dirty="0" err="1" smtClean="0"/>
            <a:t>Luar</a:t>
          </a:r>
          <a:endParaRPr lang="en-US" sz="2000" dirty="0"/>
        </a:p>
      </dgm:t>
    </dgm:pt>
    <dgm:pt modelId="{73768EA3-EA31-421F-BAD4-99D9F3F84F3C}" cxnId="{BE8BC2DA-82F2-4EE1-BB34-A6CDD0B25C94}" type="parTrans">
      <dgm:prSet/>
      <dgm:spPr/>
      <dgm:t>
        <a:bodyPr/>
        <a:lstStyle/>
        <a:p>
          <a:endParaRPr lang="en-US"/>
        </a:p>
      </dgm:t>
    </dgm:pt>
    <dgm:pt modelId="{9AA3BA81-7056-427E-BAAF-BD84CBDEF027}" cxnId="{BE8BC2DA-82F2-4EE1-BB34-A6CDD0B25C94}" type="sibTrans">
      <dgm:prSet/>
      <dgm:spPr/>
      <dgm:t>
        <a:bodyPr/>
        <a:lstStyle/>
        <a:p>
          <a:endParaRPr lang="en-US"/>
        </a:p>
      </dgm:t>
    </dgm:pt>
    <dgm:pt modelId="{5AA2F01A-4DDF-45D9-BC65-3707910C3A66}">
      <dgm:prSet phldrT="[Text]" custT="1"/>
      <dgm:spPr/>
      <dgm:t>
        <a:bodyPr/>
        <a:lstStyle/>
        <a:p>
          <a:r>
            <a:rPr lang="en-US" sz="3200" dirty="0" err="1" smtClean="0"/>
            <a:t>Pemilik</a:t>
          </a:r>
          <a:endParaRPr lang="en-US" sz="3200" dirty="0"/>
        </a:p>
      </dgm:t>
    </dgm:pt>
    <dgm:pt modelId="{6C46CE58-8A64-478D-8BCA-0BBC788F8177}" cxnId="{C49E826E-9A40-4A92-B8D4-5434D97F34E9}" type="parTrans">
      <dgm:prSet/>
      <dgm:spPr/>
      <dgm:t>
        <a:bodyPr/>
        <a:lstStyle/>
        <a:p>
          <a:endParaRPr lang="en-US"/>
        </a:p>
      </dgm:t>
    </dgm:pt>
    <dgm:pt modelId="{ACF43CFF-5A34-4DB6-9EDE-344D2DC8005B}" cxnId="{C49E826E-9A40-4A92-B8D4-5434D97F34E9}" type="sibTrans">
      <dgm:prSet/>
      <dgm:spPr/>
      <dgm:t>
        <a:bodyPr/>
        <a:lstStyle/>
        <a:p>
          <a:endParaRPr lang="en-US"/>
        </a:p>
      </dgm:t>
    </dgm:pt>
    <dgm:pt modelId="{1EE1318B-EABE-48D5-BC88-F5CE309AFDDB}">
      <dgm:prSet phldrT="[Text]" custT="1"/>
      <dgm:spPr/>
      <dgm:t>
        <a:bodyPr/>
        <a:lstStyle/>
        <a:p>
          <a:r>
            <a:rPr lang="en-US" sz="2400" dirty="0" err="1" smtClean="0"/>
            <a:t>Pengurus</a:t>
          </a:r>
          <a:endParaRPr lang="en-US" sz="2400" dirty="0"/>
        </a:p>
      </dgm:t>
    </dgm:pt>
    <dgm:pt modelId="{DB39A6B4-A6DD-4B52-89B0-8BF52685C313}" cxnId="{352C3955-E66F-4A97-91F8-805FDCFC04E3}" type="parTrans">
      <dgm:prSet/>
      <dgm:spPr/>
      <dgm:t>
        <a:bodyPr/>
        <a:lstStyle/>
        <a:p>
          <a:endParaRPr lang="en-US"/>
        </a:p>
      </dgm:t>
    </dgm:pt>
    <dgm:pt modelId="{D3857502-DE25-421D-B14F-15CB7665343F}" cxnId="{352C3955-E66F-4A97-91F8-805FDCFC04E3}" type="sibTrans">
      <dgm:prSet/>
      <dgm:spPr/>
      <dgm:t>
        <a:bodyPr/>
        <a:lstStyle/>
        <a:p>
          <a:endParaRPr lang="en-US"/>
        </a:p>
      </dgm:t>
    </dgm:pt>
    <dgm:pt modelId="{A6A544A7-AD8D-4F5E-8F72-931F323A2302}">
      <dgm:prSet phldrT="[Text]"/>
      <dgm:spPr/>
      <dgm:t>
        <a:bodyPr/>
        <a:lstStyle/>
        <a:p>
          <a:r>
            <a:rPr lang="en-US" dirty="0" err="1" smtClean="0"/>
            <a:t>Penguatkuasa</a:t>
          </a:r>
          <a:endParaRPr lang="en-US" dirty="0"/>
        </a:p>
      </dgm:t>
    </dgm:pt>
    <dgm:pt modelId="{62F9B449-1901-401F-8AF8-B6F38CA6E96A}" cxnId="{E22DB5AD-0842-4430-8129-CC25E5BA4205}" type="parTrans">
      <dgm:prSet/>
      <dgm:spPr/>
      <dgm:t>
        <a:bodyPr/>
        <a:lstStyle/>
        <a:p>
          <a:endParaRPr lang="en-US"/>
        </a:p>
      </dgm:t>
    </dgm:pt>
    <dgm:pt modelId="{37780B73-6C16-4F5C-AA7A-6BC872A6961D}" cxnId="{E22DB5AD-0842-4430-8129-CC25E5BA4205}" type="sibTrans">
      <dgm:prSet/>
      <dgm:spPr/>
      <dgm:t>
        <a:bodyPr/>
        <a:lstStyle/>
        <a:p>
          <a:endParaRPr lang="en-US"/>
        </a:p>
      </dgm:t>
    </dgm:pt>
    <dgm:pt modelId="{2204C47F-28CE-4081-92E6-96896A8C9ECD}">
      <dgm:prSet phldrT="[Text]" custT="1"/>
      <dgm:spPr/>
      <dgm:t>
        <a:bodyPr/>
        <a:lstStyle/>
        <a:p>
          <a:r>
            <a:rPr lang="en-US" sz="2000" dirty="0" err="1" smtClean="0"/>
            <a:t>Pelanggan</a:t>
          </a:r>
          <a:endParaRPr lang="en-US" sz="2000" dirty="0"/>
        </a:p>
      </dgm:t>
    </dgm:pt>
    <dgm:pt modelId="{3CFDE240-7202-4199-931C-22953597F3D9}" cxnId="{B2C9EB75-155E-440F-BDC5-7A820C1EC295}" type="parTrans">
      <dgm:prSet/>
      <dgm:spPr/>
      <dgm:t>
        <a:bodyPr/>
        <a:lstStyle/>
        <a:p>
          <a:endParaRPr lang="en-US"/>
        </a:p>
      </dgm:t>
    </dgm:pt>
    <dgm:pt modelId="{D259F955-474B-4254-903F-0BBECEF28F84}" cxnId="{B2C9EB75-155E-440F-BDC5-7A820C1EC295}" type="sibTrans">
      <dgm:prSet/>
      <dgm:spPr/>
      <dgm:t>
        <a:bodyPr/>
        <a:lstStyle/>
        <a:p>
          <a:endParaRPr lang="en-US"/>
        </a:p>
      </dgm:t>
    </dgm:pt>
    <dgm:pt modelId="{D8A0F18F-EBF5-4E84-B3B6-296E605BD751}" type="pres">
      <dgm:prSet presAssocID="{C9EC5A2C-1D06-46FB-83B0-03A1F0F73CE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751978-DC63-45CA-AA82-B2ABC47CC911}" type="pres">
      <dgm:prSet presAssocID="{F6052EAE-E99B-41F3-9A94-4B960C54E675}" presName="centerShape" presStyleLbl="node0" presStyleIdx="0" presStyleCnt="1" custScaleX="178146" custScaleY="178146"/>
      <dgm:spPr/>
      <dgm:t>
        <a:bodyPr/>
        <a:lstStyle/>
        <a:p>
          <a:endParaRPr lang="en-US"/>
        </a:p>
      </dgm:t>
    </dgm:pt>
    <dgm:pt modelId="{501C4723-77D4-43A0-B4F3-B97E58359333}" type="pres">
      <dgm:prSet presAssocID="{7466E0FA-3265-46F4-AD09-C895B65C43AB}" presName="parTrans" presStyleLbl="bgSibTrans2D1" presStyleIdx="0" presStyleCnt="7"/>
      <dgm:spPr/>
      <dgm:t>
        <a:bodyPr/>
        <a:lstStyle/>
        <a:p>
          <a:endParaRPr lang="en-US"/>
        </a:p>
      </dgm:t>
    </dgm:pt>
    <dgm:pt modelId="{71F3991E-BA7D-4E11-BA3B-42A9A9394100}" type="pres">
      <dgm:prSet presAssocID="{F0B7883D-BE8F-4C0B-BA72-7691120020D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586B7C-60D4-499C-BC55-405A7D28ED3C}" type="pres">
      <dgm:prSet presAssocID="{C6A069F1-BD62-473C-AB51-BFF70D217803}" presName="parTrans" presStyleLbl="bgSibTrans2D1" presStyleIdx="1" presStyleCnt="7"/>
      <dgm:spPr/>
      <dgm:t>
        <a:bodyPr/>
        <a:lstStyle/>
        <a:p>
          <a:endParaRPr lang="en-US"/>
        </a:p>
      </dgm:t>
    </dgm:pt>
    <dgm:pt modelId="{A31048E2-61BE-44F2-BE1D-DB8E74F6382C}" type="pres">
      <dgm:prSet presAssocID="{CFB96A5D-6C6E-4EDA-B196-47DE936FD47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0A8D0-4B81-4EFF-A11C-7BE3E4A5B5B0}" type="pres">
      <dgm:prSet presAssocID="{73768EA3-EA31-421F-BAD4-99D9F3F84F3C}" presName="parTrans" presStyleLbl="bgSibTrans2D1" presStyleIdx="2" presStyleCnt="7"/>
      <dgm:spPr/>
      <dgm:t>
        <a:bodyPr/>
        <a:lstStyle/>
        <a:p>
          <a:endParaRPr lang="en-US"/>
        </a:p>
      </dgm:t>
    </dgm:pt>
    <dgm:pt modelId="{4EE9E79E-196B-4D7E-AD82-9C8295E437FA}" type="pres">
      <dgm:prSet presAssocID="{662FB55B-0014-4972-9F69-98DC79DB0E4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42C0A-29DE-4BEA-85B0-EC5046409500}" type="pres">
      <dgm:prSet presAssocID="{6C46CE58-8A64-478D-8BCA-0BBC788F8177}" presName="parTrans" presStyleLbl="bgSibTrans2D1" presStyleIdx="3" presStyleCnt="7"/>
      <dgm:spPr/>
      <dgm:t>
        <a:bodyPr/>
        <a:lstStyle/>
        <a:p>
          <a:endParaRPr lang="en-US"/>
        </a:p>
      </dgm:t>
    </dgm:pt>
    <dgm:pt modelId="{0C89F1D2-398F-4FFF-8C5A-2068F3C4EE67}" type="pres">
      <dgm:prSet presAssocID="{5AA2F01A-4DDF-45D9-BC65-3707910C3A6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6A5A76-8AC6-4D9F-81EB-C9892299B00F}" type="pres">
      <dgm:prSet presAssocID="{DB39A6B4-A6DD-4B52-89B0-8BF52685C313}" presName="parTrans" presStyleLbl="bgSibTrans2D1" presStyleIdx="4" presStyleCnt="7"/>
      <dgm:spPr/>
      <dgm:t>
        <a:bodyPr/>
        <a:lstStyle/>
        <a:p>
          <a:endParaRPr lang="en-US"/>
        </a:p>
      </dgm:t>
    </dgm:pt>
    <dgm:pt modelId="{03C48F03-4956-47DA-ABE7-6F7386D8CAA7}" type="pres">
      <dgm:prSet presAssocID="{1EE1318B-EABE-48D5-BC88-F5CE309AFDD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18EE5-D340-4DCC-88F0-C58B46562FAA}" type="pres">
      <dgm:prSet presAssocID="{62F9B449-1901-401F-8AF8-B6F38CA6E96A}" presName="parTrans" presStyleLbl="bgSibTrans2D1" presStyleIdx="5" presStyleCnt="7"/>
      <dgm:spPr/>
      <dgm:t>
        <a:bodyPr/>
        <a:lstStyle/>
        <a:p>
          <a:endParaRPr lang="en-US"/>
        </a:p>
      </dgm:t>
    </dgm:pt>
    <dgm:pt modelId="{B6EF543A-5C1F-426C-80BD-E1AC8F9A9B01}" type="pres">
      <dgm:prSet presAssocID="{A6A544A7-AD8D-4F5E-8F72-931F323A230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5139CA-62CC-4115-A799-E63CE58C1042}" type="pres">
      <dgm:prSet presAssocID="{3CFDE240-7202-4199-931C-22953597F3D9}" presName="parTrans" presStyleLbl="bgSibTrans2D1" presStyleIdx="6" presStyleCnt="7"/>
      <dgm:spPr/>
      <dgm:t>
        <a:bodyPr/>
        <a:lstStyle/>
        <a:p>
          <a:endParaRPr lang="en-US"/>
        </a:p>
      </dgm:t>
    </dgm:pt>
    <dgm:pt modelId="{E81B9240-8C66-4189-A69C-5E1D62910F6D}" type="pres">
      <dgm:prSet presAssocID="{2204C47F-28CE-4081-92E6-96896A8C9EC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2E0457-4D85-49A7-A651-EEAE37C5BFBF}" type="presOf" srcId="{5AA2F01A-4DDF-45D9-BC65-3707910C3A66}" destId="{0C89F1D2-398F-4FFF-8C5A-2068F3C4EE67}" srcOrd="0" destOrd="0" presId="urn:microsoft.com/office/officeart/2005/8/layout/radial4"/>
    <dgm:cxn modelId="{72B1AFF2-F5C5-4FC9-8E9E-20277D8DF6B4}" type="presOf" srcId="{A6A544A7-AD8D-4F5E-8F72-931F323A2302}" destId="{B6EF543A-5C1F-426C-80BD-E1AC8F9A9B01}" srcOrd="0" destOrd="0" presId="urn:microsoft.com/office/officeart/2005/8/layout/radial4"/>
    <dgm:cxn modelId="{826EA867-0404-4763-A58F-6786C740C8D8}" type="presOf" srcId="{662FB55B-0014-4972-9F69-98DC79DB0E45}" destId="{4EE9E79E-196B-4D7E-AD82-9C8295E437FA}" srcOrd="0" destOrd="0" presId="urn:microsoft.com/office/officeart/2005/8/layout/radial4"/>
    <dgm:cxn modelId="{5FEB86EF-CA8F-4261-B770-7488B2152308}" type="presOf" srcId="{7466E0FA-3265-46F4-AD09-C895B65C43AB}" destId="{501C4723-77D4-43A0-B4F3-B97E58359333}" srcOrd="0" destOrd="0" presId="urn:microsoft.com/office/officeart/2005/8/layout/radial4"/>
    <dgm:cxn modelId="{EBE6AFF1-8106-4AE1-B5D6-13A470700C6B}" srcId="{F6052EAE-E99B-41F3-9A94-4B960C54E675}" destId="{F0B7883D-BE8F-4C0B-BA72-7691120020DC}" srcOrd="0" destOrd="0" parTransId="{7466E0FA-3265-46F4-AD09-C895B65C43AB}" sibTransId="{AF27BFE9-4271-4451-B5B8-94C45CCAE4AF}"/>
    <dgm:cxn modelId="{C49E826E-9A40-4A92-B8D4-5434D97F34E9}" srcId="{F6052EAE-E99B-41F3-9A94-4B960C54E675}" destId="{5AA2F01A-4DDF-45D9-BC65-3707910C3A66}" srcOrd="3" destOrd="0" parTransId="{6C46CE58-8A64-478D-8BCA-0BBC788F8177}" sibTransId="{ACF43CFF-5A34-4DB6-9EDE-344D2DC8005B}"/>
    <dgm:cxn modelId="{98CFB910-B841-417F-B5B7-A6FABA1AFDDD}" type="presOf" srcId="{DB39A6B4-A6DD-4B52-89B0-8BF52685C313}" destId="{A36A5A76-8AC6-4D9F-81EB-C9892299B00F}" srcOrd="0" destOrd="0" presId="urn:microsoft.com/office/officeart/2005/8/layout/radial4"/>
    <dgm:cxn modelId="{84951FA3-5731-41B1-B6C9-DA24A7EE6D90}" type="presOf" srcId="{F6052EAE-E99B-41F3-9A94-4B960C54E675}" destId="{EB751978-DC63-45CA-AA82-B2ABC47CC911}" srcOrd="0" destOrd="0" presId="urn:microsoft.com/office/officeart/2005/8/layout/radial4"/>
    <dgm:cxn modelId="{2DF8D0D6-A930-47F2-B28E-8E68BFA366E4}" type="presOf" srcId="{6C46CE58-8A64-478D-8BCA-0BBC788F8177}" destId="{2C642C0A-29DE-4BEA-85B0-EC5046409500}" srcOrd="0" destOrd="0" presId="urn:microsoft.com/office/officeart/2005/8/layout/radial4"/>
    <dgm:cxn modelId="{4DB37001-FB4D-471F-9438-B42A683A2427}" srcId="{C9EC5A2C-1D06-46FB-83B0-03A1F0F73CE9}" destId="{F6052EAE-E99B-41F3-9A94-4B960C54E675}" srcOrd="0" destOrd="0" parTransId="{6C3A387B-10A1-499A-AC01-CB2253667F4A}" sibTransId="{BA47B569-A082-4723-A611-5E208848545B}"/>
    <dgm:cxn modelId="{1C24B018-7167-46F5-B40B-286B11D0C63F}" type="presOf" srcId="{73768EA3-EA31-421F-BAD4-99D9F3F84F3C}" destId="{D3D0A8D0-4B81-4EFF-A11C-7BE3E4A5B5B0}" srcOrd="0" destOrd="0" presId="urn:microsoft.com/office/officeart/2005/8/layout/radial4"/>
    <dgm:cxn modelId="{8D79AF0C-1569-4760-934F-1725C06118CE}" type="presOf" srcId="{2204C47F-28CE-4081-92E6-96896A8C9ECD}" destId="{E81B9240-8C66-4189-A69C-5E1D62910F6D}" srcOrd="0" destOrd="0" presId="urn:microsoft.com/office/officeart/2005/8/layout/radial4"/>
    <dgm:cxn modelId="{B7490420-DAE3-4CC8-95AD-E9F8554A7550}" type="presOf" srcId="{F0B7883D-BE8F-4C0B-BA72-7691120020DC}" destId="{71F3991E-BA7D-4E11-BA3B-42A9A9394100}" srcOrd="0" destOrd="0" presId="urn:microsoft.com/office/officeart/2005/8/layout/radial4"/>
    <dgm:cxn modelId="{E22DB5AD-0842-4430-8129-CC25E5BA4205}" srcId="{F6052EAE-E99B-41F3-9A94-4B960C54E675}" destId="{A6A544A7-AD8D-4F5E-8F72-931F323A2302}" srcOrd="5" destOrd="0" parTransId="{62F9B449-1901-401F-8AF8-B6F38CA6E96A}" sibTransId="{37780B73-6C16-4F5C-AA7A-6BC872A6961D}"/>
    <dgm:cxn modelId="{81290E01-8A9E-4A3B-B5CA-ED8E1F54E80E}" type="presOf" srcId="{3CFDE240-7202-4199-931C-22953597F3D9}" destId="{655139CA-62CC-4115-A799-E63CE58C1042}" srcOrd="0" destOrd="0" presId="urn:microsoft.com/office/officeart/2005/8/layout/radial4"/>
    <dgm:cxn modelId="{ED11FD06-A010-4ADD-B2D4-4403D778D0DB}" type="presOf" srcId="{CFB96A5D-6C6E-4EDA-B196-47DE936FD47F}" destId="{A31048E2-61BE-44F2-BE1D-DB8E74F6382C}" srcOrd="0" destOrd="0" presId="urn:microsoft.com/office/officeart/2005/8/layout/radial4"/>
    <dgm:cxn modelId="{BE8BC2DA-82F2-4EE1-BB34-A6CDD0B25C94}" srcId="{F6052EAE-E99B-41F3-9A94-4B960C54E675}" destId="{662FB55B-0014-4972-9F69-98DC79DB0E45}" srcOrd="2" destOrd="0" parTransId="{73768EA3-EA31-421F-BAD4-99D9F3F84F3C}" sibTransId="{9AA3BA81-7056-427E-BAAF-BD84CBDEF027}"/>
    <dgm:cxn modelId="{CCD1BC5F-9F7A-40B9-ADBE-E683C841B4AC}" type="presOf" srcId="{62F9B449-1901-401F-8AF8-B6F38CA6E96A}" destId="{CD118EE5-D340-4DCC-88F0-C58B46562FAA}" srcOrd="0" destOrd="0" presId="urn:microsoft.com/office/officeart/2005/8/layout/radial4"/>
    <dgm:cxn modelId="{BED3AB92-952C-4FFE-AF37-C428DAB76CE7}" type="presOf" srcId="{C9EC5A2C-1D06-46FB-83B0-03A1F0F73CE9}" destId="{D8A0F18F-EBF5-4E84-B3B6-296E605BD751}" srcOrd="0" destOrd="0" presId="urn:microsoft.com/office/officeart/2005/8/layout/radial4"/>
    <dgm:cxn modelId="{193BBE7D-D5AE-465C-B782-FAB19CE32F24}" type="presOf" srcId="{C6A069F1-BD62-473C-AB51-BFF70D217803}" destId="{24586B7C-60D4-499C-BC55-405A7D28ED3C}" srcOrd="0" destOrd="0" presId="urn:microsoft.com/office/officeart/2005/8/layout/radial4"/>
    <dgm:cxn modelId="{B2C9EB75-155E-440F-BDC5-7A820C1EC295}" srcId="{F6052EAE-E99B-41F3-9A94-4B960C54E675}" destId="{2204C47F-28CE-4081-92E6-96896A8C9ECD}" srcOrd="6" destOrd="0" parTransId="{3CFDE240-7202-4199-931C-22953597F3D9}" sibTransId="{D259F955-474B-4254-903F-0BBECEF28F84}"/>
    <dgm:cxn modelId="{352C3955-E66F-4A97-91F8-805FDCFC04E3}" srcId="{F6052EAE-E99B-41F3-9A94-4B960C54E675}" destId="{1EE1318B-EABE-48D5-BC88-F5CE309AFDDB}" srcOrd="4" destOrd="0" parTransId="{DB39A6B4-A6DD-4B52-89B0-8BF52685C313}" sibTransId="{D3857502-DE25-421D-B14F-15CB7665343F}"/>
    <dgm:cxn modelId="{C4DF89F6-1736-4376-ADE1-2C51F9B6076F}" srcId="{F6052EAE-E99B-41F3-9A94-4B960C54E675}" destId="{CFB96A5D-6C6E-4EDA-B196-47DE936FD47F}" srcOrd="1" destOrd="0" parTransId="{C6A069F1-BD62-473C-AB51-BFF70D217803}" sibTransId="{74644768-FF06-411B-96F7-6A85623CF404}"/>
    <dgm:cxn modelId="{D8B3B0A9-8453-43A1-9410-3222B7547B9B}" type="presOf" srcId="{1EE1318B-EABE-48D5-BC88-F5CE309AFDDB}" destId="{03C48F03-4956-47DA-ABE7-6F7386D8CAA7}" srcOrd="0" destOrd="0" presId="urn:microsoft.com/office/officeart/2005/8/layout/radial4"/>
    <dgm:cxn modelId="{042A45C8-BA30-42B7-805C-7AC8D5CB704A}" type="presParOf" srcId="{D8A0F18F-EBF5-4E84-B3B6-296E605BD751}" destId="{EB751978-DC63-45CA-AA82-B2ABC47CC911}" srcOrd="0" destOrd="0" presId="urn:microsoft.com/office/officeart/2005/8/layout/radial4"/>
    <dgm:cxn modelId="{14968086-ECBA-4889-A699-536232952D05}" type="presParOf" srcId="{D8A0F18F-EBF5-4E84-B3B6-296E605BD751}" destId="{501C4723-77D4-43A0-B4F3-B97E58359333}" srcOrd="1" destOrd="0" presId="urn:microsoft.com/office/officeart/2005/8/layout/radial4"/>
    <dgm:cxn modelId="{CC33CF30-6BF6-4632-BEB8-67B49EAFD254}" type="presParOf" srcId="{D8A0F18F-EBF5-4E84-B3B6-296E605BD751}" destId="{71F3991E-BA7D-4E11-BA3B-42A9A9394100}" srcOrd="2" destOrd="0" presId="urn:microsoft.com/office/officeart/2005/8/layout/radial4"/>
    <dgm:cxn modelId="{771C0511-70A6-4FC5-B4D8-F890914D500D}" type="presParOf" srcId="{D8A0F18F-EBF5-4E84-B3B6-296E605BD751}" destId="{24586B7C-60D4-499C-BC55-405A7D28ED3C}" srcOrd="3" destOrd="0" presId="urn:microsoft.com/office/officeart/2005/8/layout/radial4"/>
    <dgm:cxn modelId="{37CE0A5E-4207-4DC0-8EE8-E7D7AD8CE059}" type="presParOf" srcId="{D8A0F18F-EBF5-4E84-B3B6-296E605BD751}" destId="{A31048E2-61BE-44F2-BE1D-DB8E74F6382C}" srcOrd="4" destOrd="0" presId="urn:microsoft.com/office/officeart/2005/8/layout/radial4"/>
    <dgm:cxn modelId="{70D76A96-431C-435D-9C99-B321D2FD66EA}" type="presParOf" srcId="{D8A0F18F-EBF5-4E84-B3B6-296E605BD751}" destId="{D3D0A8D0-4B81-4EFF-A11C-7BE3E4A5B5B0}" srcOrd="5" destOrd="0" presId="urn:microsoft.com/office/officeart/2005/8/layout/radial4"/>
    <dgm:cxn modelId="{60C88166-B0A9-4C2A-8C2B-74E0DA9FFDE4}" type="presParOf" srcId="{D8A0F18F-EBF5-4E84-B3B6-296E605BD751}" destId="{4EE9E79E-196B-4D7E-AD82-9C8295E437FA}" srcOrd="6" destOrd="0" presId="urn:microsoft.com/office/officeart/2005/8/layout/radial4"/>
    <dgm:cxn modelId="{CE07B900-70C7-4414-BE10-432FF77D2575}" type="presParOf" srcId="{D8A0F18F-EBF5-4E84-B3B6-296E605BD751}" destId="{2C642C0A-29DE-4BEA-85B0-EC5046409500}" srcOrd="7" destOrd="0" presId="urn:microsoft.com/office/officeart/2005/8/layout/radial4"/>
    <dgm:cxn modelId="{51EF2AA5-5781-48B7-99E1-6A85462E58D9}" type="presParOf" srcId="{D8A0F18F-EBF5-4E84-B3B6-296E605BD751}" destId="{0C89F1D2-398F-4FFF-8C5A-2068F3C4EE67}" srcOrd="8" destOrd="0" presId="urn:microsoft.com/office/officeart/2005/8/layout/radial4"/>
    <dgm:cxn modelId="{FA0471B1-D035-463F-BBD8-1540A211C1E1}" type="presParOf" srcId="{D8A0F18F-EBF5-4E84-B3B6-296E605BD751}" destId="{A36A5A76-8AC6-4D9F-81EB-C9892299B00F}" srcOrd="9" destOrd="0" presId="urn:microsoft.com/office/officeart/2005/8/layout/radial4"/>
    <dgm:cxn modelId="{8C7B6C36-D2B1-4CC5-82FC-6020EE36AA49}" type="presParOf" srcId="{D8A0F18F-EBF5-4E84-B3B6-296E605BD751}" destId="{03C48F03-4956-47DA-ABE7-6F7386D8CAA7}" srcOrd="10" destOrd="0" presId="urn:microsoft.com/office/officeart/2005/8/layout/radial4"/>
    <dgm:cxn modelId="{0DF3C663-B97E-432D-A6B6-8E41BBFE4597}" type="presParOf" srcId="{D8A0F18F-EBF5-4E84-B3B6-296E605BD751}" destId="{CD118EE5-D340-4DCC-88F0-C58B46562FAA}" srcOrd="11" destOrd="0" presId="urn:microsoft.com/office/officeart/2005/8/layout/radial4"/>
    <dgm:cxn modelId="{201F29DC-6535-42F1-AF0E-B84FFCC3E02F}" type="presParOf" srcId="{D8A0F18F-EBF5-4E84-B3B6-296E605BD751}" destId="{B6EF543A-5C1F-426C-80BD-E1AC8F9A9B01}" srcOrd="12" destOrd="0" presId="urn:microsoft.com/office/officeart/2005/8/layout/radial4"/>
    <dgm:cxn modelId="{F57BFA33-CAAE-4383-9098-81562F4AFD8C}" type="presParOf" srcId="{D8A0F18F-EBF5-4E84-B3B6-296E605BD751}" destId="{655139CA-62CC-4115-A799-E63CE58C1042}" srcOrd="13" destOrd="0" presId="urn:microsoft.com/office/officeart/2005/8/layout/radial4"/>
    <dgm:cxn modelId="{97C57769-9523-462A-8584-F6E6C35FA85E}" type="presParOf" srcId="{D8A0F18F-EBF5-4E84-B3B6-296E605BD751}" destId="{E81B9240-8C66-4189-A69C-5E1D62910F6D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B86736-099E-4D35-922A-4CB43A4FC9F8}" type="doc">
      <dgm:prSet loTypeId="urn:microsoft.com/office/officeart/2008/layout/RadialCluster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AD6FF39A-C1DB-4C80-9C5A-4CD529C0C759}">
      <dgm:prSet phldrT="[Text]"/>
      <dgm:spPr/>
      <dgm:t>
        <a:bodyPr/>
        <a:lstStyle/>
        <a:p>
          <a:r>
            <a:rPr lang="en-US" dirty="0" err="1" smtClean="0"/>
            <a:t>Pencemaran</a:t>
          </a:r>
          <a:r>
            <a:rPr lang="en-US" dirty="0" smtClean="0"/>
            <a:t> </a:t>
          </a:r>
          <a:r>
            <a:rPr lang="en-US" dirty="0" err="1" smtClean="0"/>
            <a:t>Makanan</a:t>
          </a:r>
          <a:endParaRPr lang="en-MY" dirty="0"/>
        </a:p>
      </dgm:t>
    </dgm:pt>
    <dgm:pt modelId="{BF99CC12-C154-4B00-84DF-632F54C8A3EC}" cxnId="{2D690F5B-3D9A-4413-B1C4-666C314918F5}" type="parTrans">
      <dgm:prSet/>
      <dgm:spPr/>
      <dgm:t>
        <a:bodyPr/>
        <a:lstStyle/>
        <a:p>
          <a:endParaRPr lang="en-MY"/>
        </a:p>
      </dgm:t>
    </dgm:pt>
    <dgm:pt modelId="{C41016B6-78AF-442C-911A-794BF6C0AEF3}" cxnId="{2D690F5B-3D9A-4413-B1C4-666C314918F5}" type="sibTrans">
      <dgm:prSet/>
      <dgm:spPr/>
      <dgm:t>
        <a:bodyPr/>
        <a:lstStyle/>
        <a:p>
          <a:endParaRPr lang="en-MY"/>
        </a:p>
      </dgm:t>
    </dgm:pt>
    <dgm:pt modelId="{C8BDA2CD-14FC-45EC-ABF1-51E74C70D916}">
      <dgm:prSet phldrT="[Text]" custT="1"/>
      <dgm:spPr/>
      <dgm:t>
        <a:bodyPr/>
        <a:lstStyle/>
        <a:p>
          <a:r>
            <a:rPr lang="en-US" sz="5000" dirty="0" err="1" smtClean="0"/>
            <a:t>Biologikal</a:t>
          </a:r>
          <a:endParaRPr lang="en-MY" sz="5000" dirty="0"/>
        </a:p>
      </dgm:t>
    </dgm:pt>
    <dgm:pt modelId="{B8A8BCFA-2915-479C-9FE3-6631273E3B55}" cxnId="{F8CCAA2B-D52E-4241-9AC1-AA6A3E7BA846}" type="parTrans">
      <dgm:prSet/>
      <dgm:spPr/>
      <dgm:t>
        <a:bodyPr/>
        <a:lstStyle/>
        <a:p>
          <a:endParaRPr lang="en-MY"/>
        </a:p>
      </dgm:t>
    </dgm:pt>
    <dgm:pt modelId="{F096AB9A-3749-49E3-B388-92342A58CF6C}" cxnId="{F8CCAA2B-D52E-4241-9AC1-AA6A3E7BA846}" type="sibTrans">
      <dgm:prSet/>
      <dgm:spPr/>
      <dgm:t>
        <a:bodyPr/>
        <a:lstStyle/>
        <a:p>
          <a:endParaRPr lang="en-MY"/>
        </a:p>
      </dgm:t>
    </dgm:pt>
    <dgm:pt modelId="{A794C7EF-8DFC-469C-8590-D3869EECA761}">
      <dgm:prSet phldrT="[Text]"/>
      <dgm:spPr/>
      <dgm:t>
        <a:bodyPr/>
        <a:lstStyle/>
        <a:p>
          <a:r>
            <a:rPr lang="en-US" dirty="0" smtClean="0"/>
            <a:t>Kimia</a:t>
          </a:r>
          <a:endParaRPr lang="en-MY" dirty="0"/>
        </a:p>
      </dgm:t>
    </dgm:pt>
    <dgm:pt modelId="{08500B20-49BC-408E-A610-1C60B92816F3}" cxnId="{E158DB17-8719-4C13-A766-041199A37BCA}" type="parTrans">
      <dgm:prSet/>
      <dgm:spPr/>
      <dgm:t>
        <a:bodyPr/>
        <a:lstStyle/>
        <a:p>
          <a:endParaRPr lang="en-MY"/>
        </a:p>
      </dgm:t>
    </dgm:pt>
    <dgm:pt modelId="{F349EAF5-FCF7-4AA3-90E6-0A6208C1E054}" cxnId="{E158DB17-8719-4C13-A766-041199A37BCA}" type="sibTrans">
      <dgm:prSet/>
      <dgm:spPr/>
      <dgm:t>
        <a:bodyPr/>
        <a:lstStyle/>
        <a:p>
          <a:endParaRPr lang="en-MY"/>
        </a:p>
      </dgm:t>
    </dgm:pt>
    <dgm:pt modelId="{F04D1711-E25E-43EF-90C6-4BE34C844187}">
      <dgm:prSet phldrT="[Text]"/>
      <dgm:spPr/>
      <dgm:t>
        <a:bodyPr/>
        <a:lstStyle/>
        <a:p>
          <a:r>
            <a:rPr lang="en-US" dirty="0" err="1" smtClean="0"/>
            <a:t>Fizikal</a:t>
          </a:r>
          <a:endParaRPr lang="en-MY" dirty="0"/>
        </a:p>
      </dgm:t>
    </dgm:pt>
    <dgm:pt modelId="{B186176F-BB33-4AFA-BD24-79CF6572F178}" cxnId="{3C611814-2521-4352-A523-72503ACC54C6}" type="parTrans">
      <dgm:prSet/>
      <dgm:spPr/>
      <dgm:t>
        <a:bodyPr/>
        <a:lstStyle/>
        <a:p>
          <a:endParaRPr lang="en-MY"/>
        </a:p>
      </dgm:t>
    </dgm:pt>
    <dgm:pt modelId="{835DC7FE-BD65-4BDA-B5F8-5E376CD4BE2F}" cxnId="{3C611814-2521-4352-A523-72503ACC54C6}" type="sibTrans">
      <dgm:prSet/>
      <dgm:spPr/>
      <dgm:t>
        <a:bodyPr/>
        <a:lstStyle/>
        <a:p>
          <a:endParaRPr lang="en-MY"/>
        </a:p>
      </dgm:t>
    </dgm:pt>
    <dgm:pt modelId="{9ED44138-3EC7-4DD8-9637-9EFE6C1D4CDD}" type="pres">
      <dgm:prSet presAssocID="{A1B86736-099E-4D35-922A-4CB43A4FC9F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B01D6EB-DB10-4141-8F13-45E08E7DAA87}" type="pres">
      <dgm:prSet presAssocID="{AD6FF39A-C1DB-4C80-9C5A-4CD529C0C759}" presName="singleCycle" presStyleCnt="0"/>
      <dgm:spPr/>
    </dgm:pt>
    <dgm:pt modelId="{BB733523-6673-4560-BDDF-BE4A8215EF8C}" type="pres">
      <dgm:prSet presAssocID="{AD6FF39A-C1DB-4C80-9C5A-4CD529C0C759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MY"/>
        </a:p>
      </dgm:t>
    </dgm:pt>
    <dgm:pt modelId="{DE55AAD8-7652-4B3E-8496-2275A429C910}" type="pres">
      <dgm:prSet presAssocID="{B8A8BCFA-2915-479C-9FE3-6631273E3B55}" presName="Name56" presStyleLbl="parChTrans1D2" presStyleIdx="0" presStyleCnt="3"/>
      <dgm:spPr/>
      <dgm:t>
        <a:bodyPr/>
        <a:lstStyle/>
        <a:p>
          <a:endParaRPr lang="en-US"/>
        </a:p>
      </dgm:t>
    </dgm:pt>
    <dgm:pt modelId="{66113B8F-FF3F-4101-BE4B-5BF644C1E6A3}" type="pres">
      <dgm:prSet presAssocID="{C8BDA2CD-14FC-45EC-ABF1-51E74C70D916}" presName="text0" presStyleLbl="node1" presStyleIdx="1" presStyleCnt="4" custScaleX="283100" custScaleY="253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58712-01B6-4980-81E5-A6590BAFB147}" type="pres">
      <dgm:prSet presAssocID="{08500B20-49BC-408E-A610-1C60B92816F3}" presName="Name56" presStyleLbl="parChTrans1D2" presStyleIdx="1" presStyleCnt="3"/>
      <dgm:spPr/>
      <dgm:t>
        <a:bodyPr/>
        <a:lstStyle/>
        <a:p>
          <a:endParaRPr lang="en-US"/>
        </a:p>
      </dgm:t>
    </dgm:pt>
    <dgm:pt modelId="{DEBF740F-3BDF-4547-AFA2-E374E1E7A946}" type="pres">
      <dgm:prSet presAssocID="{A794C7EF-8DFC-469C-8590-D3869EECA761}" presName="text0" presStyleLbl="node1" presStyleIdx="2" presStyleCnt="4" custScaleX="176771" custScaleY="195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C4AF5-8B7B-457A-8BD7-883F72EA078B}" type="pres">
      <dgm:prSet presAssocID="{B186176F-BB33-4AFA-BD24-79CF6572F178}" presName="Name56" presStyleLbl="parChTrans1D2" presStyleIdx="2" presStyleCnt="3"/>
      <dgm:spPr/>
      <dgm:t>
        <a:bodyPr/>
        <a:lstStyle/>
        <a:p>
          <a:endParaRPr lang="en-US"/>
        </a:p>
      </dgm:t>
    </dgm:pt>
    <dgm:pt modelId="{F657512B-1CE1-4F66-A3AC-19F8F8483E58}" type="pres">
      <dgm:prSet presAssocID="{F04D1711-E25E-43EF-90C6-4BE34C844187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D4B340-9FA8-4244-9509-705A8FF7321D}" type="presOf" srcId="{C8BDA2CD-14FC-45EC-ABF1-51E74C70D916}" destId="{66113B8F-FF3F-4101-BE4B-5BF644C1E6A3}" srcOrd="0" destOrd="0" presId="urn:microsoft.com/office/officeart/2008/layout/RadialCluster"/>
    <dgm:cxn modelId="{3C611814-2521-4352-A523-72503ACC54C6}" srcId="{AD6FF39A-C1DB-4C80-9C5A-4CD529C0C759}" destId="{F04D1711-E25E-43EF-90C6-4BE34C844187}" srcOrd="2" destOrd="0" parTransId="{B186176F-BB33-4AFA-BD24-79CF6572F178}" sibTransId="{835DC7FE-BD65-4BDA-B5F8-5E376CD4BE2F}"/>
    <dgm:cxn modelId="{6F77520B-7866-462A-A1E0-ECBC361303F9}" type="presOf" srcId="{A1B86736-099E-4D35-922A-4CB43A4FC9F8}" destId="{9ED44138-3EC7-4DD8-9637-9EFE6C1D4CDD}" srcOrd="0" destOrd="0" presId="urn:microsoft.com/office/officeart/2008/layout/RadialCluster"/>
    <dgm:cxn modelId="{E8152AF5-139C-440E-AC21-D3D3C5D89131}" type="presOf" srcId="{B8A8BCFA-2915-479C-9FE3-6631273E3B55}" destId="{DE55AAD8-7652-4B3E-8496-2275A429C910}" srcOrd="0" destOrd="0" presId="urn:microsoft.com/office/officeart/2008/layout/RadialCluster"/>
    <dgm:cxn modelId="{F8CCAA2B-D52E-4241-9AC1-AA6A3E7BA846}" srcId="{AD6FF39A-C1DB-4C80-9C5A-4CD529C0C759}" destId="{C8BDA2CD-14FC-45EC-ABF1-51E74C70D916}" srcOrd="0" destOrd="0" parTransId="{B8A8BCFA-2915-479C-9FE3-6631273E3B55}" sibTransId="{F096AB9A-3749-49E3-B388-92342A58CF6C}"/>
    <dgm:cxn modelId="{3F5211F8-68ED-4E68-A26F-5EC86CBA0EB8}" type="presOf" srcId="{A794C7EF-8DFC-469C-8590-D3869EECA761}" destId="{DEBF740F-3BDF-4547-AFA2-E374E1E7A946}" srcOrd="0" destOrd="0" presId="urn:microsoft.com/office/officeart/2008/layout/RadialCluster"/>
    <dgm:cxn modelId="{2D690F5B-3D9A-4413-B1C4-666C314918F5}" srcId="{A1B86736-099E-4D35-922A-4CB43A4FC9F8}" destId="{AD6FF39A-C1DB-4C80-9C5A-4CD529C0C759}" srcOrd="0" destOrd="0" parTransId="{BF99CC12-C154-4B00-84DF-632F54C8A3EC}" sibTransId="{C41016B6-78AF-442C-911A-794BF6C0AEF3}"/>
    <dgm:cxn modelId="{BAC06420-A099-4A1B-83B3-FC1EB5D01AFF}" type="presOf" srcId="{AD6FF39A-C1DB-4C80-9C5A-4CD529C0C759}" destId="{BB733523-6673-4560-BDDF-BE4A8215EF8C}" srcOrd="0" destOrd="0" presId="urn:microsoft.com/office/officeart/2008/layout/RadialCluster"/>
    <dgm:cxn modelId="{1D54F069-8CC3-49D7-A2F0-0CF65B020754}" type="presOf" srcId="{F04D1711-E25E-43EF-90C6-4BE34C844187}" destId="{F657512B-1CE1-4F66-A3AC-19F8F8483E58}" srcOrd="0" destOrd="0" presId="urn:microsoft.com/office/officeart/2008/layout/RadialCluster"/>
    <dgm:cxn modelId="{3E568B90-257E-4770-B240-4B96883FEE9C}" type="presOf" srcId="{B186176F-BB33-4AFA-BD24-79CF6572F178}" destId="{6A0C4AF5-8B7B-457A-8BD7-883F72EA078B}" srcOrd="0" destOrd="0" presId="urn:microsoft.com/office/officeart/2008/layout/RadialCluster"/>
    <dgm:cxn modelId="{39C4D1FD-16A1-445D-B54F-A041377B24A8}" type="presOf" srcId="{08500B20-49BC-408E-A610-1C60B92816F3}" destId="{CB958712-01B6-4980-81E5-A6590BAFB147}" srcOrd="0" destOrd="0" presId="urn:microsoft.com/office/officeart/2008/layout/RadialCluster"/>
    <dgm:cxn modelId="{E158DB17-8719-4C13-A766-041199A37BCA}" srcId="{AD6FF39A-C1DB-4C80-9C5A-4CD529C0C759}" destId="{A794C7EF-8DFC-469C-8590-D3869EECA761}" srcOrd="1" destOrd="0" parTransId="{08500B20-49BC-408E-A610-1C60B92816F3}" sibTransId="{F349EAF5-FCF7-4AA3-90E6-0A6208C1E054}"/>
    <dgm:cxn modelId="{87AE0872-838E-4CC6-A3D9-94A20B901D5B}" type="presParOf" srcId="{9ED44138-3EC7-4DD8-9637-9EFE6C1D4CDD}" destId="{3B01D6EB-DB10-4141-8F13-45E08E7DAA87}" srcOrd="0" destOrd="0" presId="urn:microsoft.com/office/officeart/2008/layout/RadialCluster"/>
    <dgm:cxn modelId="{CA2D5013-EE56-430A-999E-2B6B62E43342}" type="presParOf" srcId="{3B01D6EB-DB10-4141-8F13-45E08E7DAA87}" destId="{BB733523-6673-4560-BDDF-BE4A8215EF8C}" srcOrd="0" destOrd="0" presId="urn:microsoft.com/office/officeart/2008/layout/RadialCluster"/>
    <dgm:cxn modelId="{38F28E89-6A9B-4381-8AC8-207433285D24}" type="presParOf" srcId="{3B01D6EB-DB10-4141-8F13-45E08E7DAA87}" destId="{DE55AAD8-7652-4B3E-8496-2275A429C910}" srcOrd="1" destOrd="0" presId="urn:microsoft.com/office/officeart/2008/layout/RadialCluster"/>
    <dgm:cxn modelId="{61CC7A28-5BBC-427B-803C-131C8F1F002B}" type="presParOf" srcId="{3B01D6EB-DB10-4141-8F13-45E08E7DAA87}" destId="{66113B8F-FF3F-4101-BE4B-5BF644C1E6A3}" srcOrd="2" destOrd="0" presId="urn:microsoft.com/office/officeart/2008/layout/RadialCluster"/>
    <dgm:cxn modelId="{25BAE5E9-1E5B-4D00-B54A-57EC79A29206}" type="presParOf" srcId="{3B01D6EB-DB10-4141-8F13-45E08E7DAA87}" destId="{CB958712-01B6-4980-81E5-A6590BAFB147}" srcOrd="3" destOrd="0" presId="urn:microsoft.com/office/officeart/2008/layout/RadialCluster"/>
    <dgm:cxn modelId="{7C97BD45-519A-4076-A91B-DE1CA7F51281}" type="presParOf" srcId="{3B01D6EB-DB10-4141-8F13-45E08E7DAA87}" destId="{DEBF740F-3BDF-4547-AFA2-E374E1E7A946}" srcOrd="4" destOrd="0" presId="urn:microsoft.com/office/officeart/2008/layout/RadialCluster"/>
    <dgm:cxn modelId="{F2D2B97C-2EA1-4FE5-8064-CB2BC25C0A46}" type="presParOf" srcId="{3B01D6EB-DB10-4141-8F13-45E08E7DAA87}" destId="{6A0C4AF5-8B7B-457A-8BD7-883F72EA078B}" srcOrd="5" destOrd="0" presId="urn:microsoft.com/office/officeart/2008/layout/RadialCluster"/>
    <dgm:cxn modelId="{9132B9DD-0344-47BA-A93F-E131BDD2A188}" type="presParOf" srcId="{3B01D6EB-DB10-4141-8F13-45E08E7DAA87}" destId="{F657512B-1CE1-4F66-A3AC-19F8F8483E5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B86736-099E-4D35-922A-4CB43A4FC9F8}" type="doc">
      <dgm:prSet loTypeId="urn:microsoft.com/office/officeart/2008/layout/RadialCluster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AD6FF39A-C1DB-4C80-9C5A-4CD529C0C759}">
      <dgm:prSet phldrT="[Text]"/>
      <dgm:spPr/>
      <dgm:t>
        <a:bodyPr/>
        <a:lstStyle/>
        <a:p>
          <a:r>
            <a:rPr lang="en-US" dirty="0" err="1" smtClean="0"/>
            <a:t>Pencemaran</a:t>
          </a:r>
          <a:r>
            <a:rPr lang="en-US" dirty="0" smtClean="0"/>
            <a:t> </a:t>
          </a:r>
          <a:r>
            <a:rPr lang="en-US" dirty="0" err="1" smtClean="0"/>
            <a:t>Makanan</a:t>
          </a:r>
          <a:endParaRPr lang="en-MY" dirty="0"/>
        </a:p>
      </dgm:t>
    </dgm:pt>
    <dgm:pt modelId="{BF99CC12-C154-4B00-84DF-632F54C8A3EC}" cxnId="{2D690F5B-3D9A-4413-B1C4-666C314918F5}" type="parTrans">
      <dgm:prSet/>
      <dgm:spPr/>
      <dgm:t>
        <a:bodyPr/>
        <a:lstStyle/>
        <a:p>
          <a:endParaRPr lang="en-MY"/>
        </a:p>
      </dgm:t>
    </dgm:pt>
    <dgm:pt modelId="{C41016B6-78AF-442C-911A-794BF6C0AEF3}" cxnId="{2D690F5B-3D9A-4413-B1C4-666C314918F5}" type="sibTrans">
      <dgm:prSet/>
      <dgm:spPr/>
      <dgm:t>
        <a:bodyPr/>
        <a:lstStyle/>
        <a:p>
          <a:endParaRPr lang="en-MY"/>
        </a:p>
      </dgm:t>
    </dgm:pt>
    <dgm:pt modelId="{C8BDA2CD-14FC-45EC-ABF1-51E74C70D916}">
      <dgm:prSet phldrT="[Text]" custT="1"/>
      <dgm:spPr>
        <a:ln w="76200">
          <a:solidFill>
            <a:srgbClr val="FF0000"/>
          </a:solidFill>
        </a:ln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US" sz="5000" dirty="0" err="1" smtClean="0"/>
            <a:t>Biologikal</a:t>
          </a:r>
          <a:endParaRPr lang="en-MY" sz="5000" dirty="0"/>
        </a:p>
      </dgm:t>
    </dgm:pt>
    <dgm:pt modelId="{B8A8BCFA-2915-479C-9FE3-6631273E3B55}" cxnId="{F8CCAA2B-D52E-4241-9AC1-AA6A3E7BA846}" type="parTrans">
      <dgm:prSet/>
      <dgm:spPr/>
      <dgm:t>
        <a:bodyPr/>
        <a:lstStyle/>
        <a:p>
          <a:endParaRPr lang="en-MY"/>
        </a:p>
      </dgm:t>
    </dgm:pt>
    <dgm:pt modelId="{F096AB9A-3749-49E3-B388-92342A58CF6C}" cxnId="{F8CCAA2B-D52E-4241-9AC1-AA6A3E7BA846}" type="sibTrans">
      <dgm:prSet/>
      <dgm:spPr/>
      <dgm:t>
        <a:bodyPr/>
        <a:lstStyle/>
        <a:p>
          <a:endParaRPr lang="en-MY"/>
        </a:p>
      </dgm:t>
    </dgm:pt>
    <dgm:pt modelId="{A794C7EF-8DFC-469C-8590-D3869EECA761}">
      <dgm:prSet phldrT="[Text]"/>
      <dgm:spPr/>
      <dgm:t>
        <a:bodyPr/>
        <a:lstStyle/>
        <a:p>
          <a:r>
            <a:rPr lang="en-US" dirty="0" smtClean="0"/>
            <a:t>Kimia</a:t>
          </a:r>
          <a:endParaRPr lang="en-MY" dirty="0"/>
        </a:p>
      </dgm:t>
    </dgm:pt>
    <dgm:pt modelId="{08500B20-49BC-408E-A610-1C60B92816F3}" cxnId="{E158DB17-8719-4C13-A766-041199A37BCA}" type="parTrans">
      <dgm:prSet/>
      <dgm:spPr/>
      <dgm:t>
        <a:bodyPr/>
        <a:lstStyle/>
        <a:p>
          <a:endParaRPr lang="en-MY"/>
        </a:p>
      </dgm:t>
    </dgm:pt>
    <dgm:pt modelId="{F349EAF5-FCF7-4AA3-90E6-0A6208C1E054}" cxnId="{E158DB17-8719-4C13-A766-041199A37BCA}" type="sibTrans">
      <dgm:prSet/>
      <dgm:spPr/>
      <dgm:t>
        <a:bodyPr/>
        <a:lstStyle/>
        <a:p>
          <a:endParaRPr lang="en-MY"/>
        </a:p>
      </dgm:t>
    </dgm:pt>
    <dgm:pt modelId="{F04D1711-E25E-43EF-90C6-4BE34C844187}">
      <dgm:prSet phldrT="[Text]"/>
      <dgm:spPr/>
      <dgm:t>
        <a:bodyPr/>
        <a:lstStyle/>
        <a:p>
          <a:r>
            <a:rPr lang="en-US" dirty="0" err="1" smtClean="0"/>
            <a:t>Fizikal</a:t>
          </a:r>
          <a:endParaRPr lang="en-MY" dirty="0"/>
        </a:p>
      </dgm:t>
    </dgm:pt>
    <dgm:pt modelId="{B186176F-BB33-4AFA-BD24-79CF6572F178}" cxnId="{3C611814-2521-4352-A523-72503ACC54C6}" type="parTrans">
      <dgm:prSet/>
      <dgm:spPr/>
      <dgm:t>
        <a:bodyPr/>
        <a:lstStyle/>
        <a:p>
          <a:endParaRPr lang="en-MY"/>
        </a:p>
      </dgm:t>
    </dgm:pt>
    <dgm:pt modelId="{835DC7FE-BD65-4BDA-B5F8-5E376CD4BE2F}" cxnId="{3C611814-2521-4352-A523-72503ACC54C6}" type="sibTrans">
      <dgm:prSet/>
      <dgm:spPr/>
      <dgm:t>
        <a:bodyPr/>
        <a:lstStyle/>
        <a:p>
          <a:endParaRPr lang="en-MY"/>
        </a:p>
      </dgm:t>
    </dgm:pt>
    <dgm:pt modelId="{9ED44138-3EC7-4DD8-9637-9EFE6C1D4CDD}" type="pres">
      <dgm:prSet presAssocID="{A1B86736-099E-4D35-922A-4CB43A4FC9F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B01D6EB-DB10-4141-8F13-45E08E7DAA87}" type="pres">
      <dgm:prSet presAssocID="{AD6FF39A-C1DB-4C80-9C5A-4CD529C0C759}" presName="singleCycle" presStyleCnt="0"/>
      <dgm:spPr/>
    </dgm:pt>
    <dgm:pt modelId="{BB733523-6673-4560-BDDF-BE4A8215EF8C}" type="pres">
      <dgm:prSet presAssocID="{AD6FF39A-C1DB-4C80-9C5A-4CD529C0C759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MY"/>
        </a:p>
      </dgm:t>
    </dgm:pt>
    <dgm:pt modelId="{DE55AAD8-7652-4B3E-8496-2275A429C910}" type="pres">
      <dgm:prSet presAssocID="{B8A8BCFA-2915-479C-9FE3-6631273E3B55}" presName="Name56" presStyleLbl="parChTrans1D2" presStyleIdx="0" presStyleCnt="3"/>
      <dgm:spPr/>
      <dgm:t>
        <a:bodyPr/>
        <a:lstStyle/>
        <a:p>
          <a:endParaRPr lang="en-US"/>
        </a:p>
      </dgm:t>
    </dgm:pt>
    <dgm:pt modelId="{66113B8F-FF3F-4101-BE4B-5BF644C1E6A3}" type="pres">
      <dgm:prSet presAssocID="{C8BDA2CD-14FC-45EC-ABF1-51E74C70D916}" presName="text0" presStyleLbl="node1" presStyleIdx="1" presStyleCnt="4" custScaleX="283100" custScaleY="253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58712-01B6-4980-81E5-A6590BAFB147}" type="pres">
      <dgm:prSet presAssocID="{08500B20-49BC-408E-A610-1C60B92816F3}" presName="Name56" presStyleLbl="parChTrans1D2" presStyleIdx="1" presStyleCnt="3"/>
      <dgm:spPr/>
      <dgm:t>
        <a:bodyPr/>
        <a:lstStyle/>
        <a:p>
          <a:endParaRPr lang="en-US"/>
        </a:p>
      </dgm:t>
    </dgm:pt>
    <dgm:pt modelId="{DEBF740F-3BDF-4547-AFA2-E374E1E7A946}" type="pres">
      <dgm:prSet presAssocID="{A794C7EF-8DFC-469C-8590-D3869EECA761}" presName="text0" presStyleLbl="node1" presStyleIdx="2" presStyleCnt="4" custScaleX="176771" custScaleY="195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C4AF5-8B7B-457A-8BD7-883F72EA078B}" type="pres">
      <dgm:prSet presAssocID="{B186176F-BB33-4AFA-BD24-79CF6572F178}" presName="Name56" presStyleLbl="parChTrans1D2" presStyleIdx="2" presStyleCnt="3"/>
      <dgm:spPr/>
      <dgm:t>
        <a:bodyPr/>
        <a:lstStyle/>
        <a:p>
          <a:endParaRPr lang="en-US"/>
        </a:p>
      </dgm:t>
    </dgm:pt>
    <dgm:pt modelId="{F657512B-1CE1-4F66-A3AC-19F8F8483E58}" type="pres">
      <dgm:prSet presAssocID="{F04D1711-E25E-43EF-90C6-4BE34C844187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D4B340-9FA8-4244-9509-705A8FF7321D}" type="presOf" srcId="{C8BDA2CD-14FC-45EC-ABF1-51E74C70D916}" destId="{66113B8F-FF3F-4101-BE4B-5BF644C1E6A3}" srcOrd="0" destOrd="0" presId="urn:microsoft.com/office/officeart/2008/layout/RadialCluster"/>
    <dgm:cxn modelId="{3C611814-2521-4352-A523-72503ACC54C6}" srcId="{AD6FF39A-C1DB-4C80-9C5A-4CD529C0C759}" destId="{F04D1711-E25E-43EF-90C6-4BE34C844187}" srcOrd="2" destOrd="0" parTransId="{B186176F-BB33-4AFA-BD24-79CF6572F178}" sibTransId="{835DC7FE-BD65-4BDA-B5F8-5E376CD4BE2F}"/>
    <dgm:cxn modelId="{6F77520B-7866-462A-A1E0-ECBC361303F9}" type="presOf" srcId="{A1B86736-099E-4D35-922A-4CB43A4FC9F8}" destId="{9ED44138-3EC7-4DD8-9637-9EFE6C1D4CDD}" srcOrd="0" destOrd="0" presId="urn:microsoft.com/office/officeart/2008/layout/RadialCluster"/>
    <dgm:cxn modelId="{E8152AF5-139C-440E-AC21-D3D3C5D89131}" type="presOf" srcId="{B8A8BCFA-2915-479C-9FE3-6631273E3B55}" destId="{DE55AAD8-7652-4B3E-8496-2275A429C910}" srcOrd="0" destOrd="0" presId="urn:microsoft.com/office/officeart/2008/layout/RadialCluster"/>
    <dgm:cxn modelId="{F8CCAA2B-D52E-4241-9AC1-AA6A3E7BA846}" srcId="{AD6FF39A-C1DB-4C80-9C5A-4CD529C0C759}" destId="{C8BDA2CD-14FC-45EC-ABF1-51E74C70D916}" srcOrd="0" destOrd="0" parTransId="{B8A8BCFA-2915-479C-9FE3-6631273E3B55}" sibTransId="{F096AB9A-3749-49E3-B388-92342A58CF6C}"/>
    <dgm:cxn modelId="{3F5211F8-68ED-4E68-A26F-5EC86CBA0EB8}" type="presOf" srcId="{A794C7EF-8DFC-469C-8590-D3869EECA761}" destId="{DEBF740F-3BDF-4547-AFA2-E374E1E7A946}" srcOrd="0" destOrd="0" presId="urn:microsoft.com/office/officeart/2008/layout/RadialCluster"/>
    <dgm:cxn modelId="{2D690F5B-3D9A-4413-B1C4-666C314918F5}" srcId="{A1B86736-099E-4D35-922A-4CB43A4FC9F8}" destId="{AD6FF39A-C1DB-4C80-9C5A-4CD529C0C759}" srcOrd="0" destOrd="0" parTransId="{BF99CC12-C154-4B00-84DF-632F54C8A3EC}" sibTransId="{C41016B6-78AF-442C-911A-794BF6C0AEF3}"/>
    <dgm:cxn modelId="{BAC06420-A099-4A1B-83B3-FC1EB5D01AFF}" type="presOf" srcId="{AD6FF39A-C1DB-4C80-9C5A-4CD529C0C759}" destId="{BB733523-6673-4560-BDDF-BE4A8215EF8C}" srcOrd="0" destOrd="0" presId="urn:microsoft.com/office/officeart/2008/layout/RadialCluster"/>
    <dgm:cxn modelId="{1D54F069-8CC3-49D7-A2F0-0CF65B020754}" type="presOf" srcId="{F04D1711-E25E-43EF-90C6-4BE34C844187}" destId="{F657512B-1CE1-4F66-A3AC-19F8F8483E58}" srcOrd="0" destOrd="0" presId="urn:microsoft.com/office/officeart/2008/layout/RadialCluster"/>
    <dgm:cxn modelId="{3E568B90-257E-4770-B240-4B96883FEE9C}" type="presOf" srcId="{B186176F-BB33-4AFA-BD24-79CF6572F178}" destId="{6A0C4AF5-8B7B-457A-8BD7-883F72EA078B}" srcOrd="0" destOrd="0" presId="urn:microsoft.com/office/officeart/2008/layout/RadialCluster"/>
    <dgm:cxn modelId="{39C4D1FD-16A1-445D-B54F-A041377B24A8}" type="presOf" srcId="{08500B20-49BC-408E-A610-1C60B92816F3}" destId="{CB958712-01B6-4980-81E5-A6590BAFB147}" srcOrd="0" destOrd="0" presId="urn:microsoft.com/office/officeart/2008/layout/RadialCluster"/>
    <dgm:cxn modelId="{E158DB17-8719-4C13-A766-041199A37BCA}" srcId="{AD6FF39A-C1DB-4C80-9C5A-4CD529C0C759}" destId="{A794C7EF-8DFC-469C-8590-D3869EECA761}" srcOrd="1" destOrd="0" parTransId="{08500B20-49BC-408E-A610-1C60B92816F3}" sibTransId="{F349EAF5-FCF7-4AA3-90E6-0A6208C1E054}"/>
    <dgm:cxn modelId="{87AE0872-838E-4CC6-A3D9-94A20B901D5B}" type="presParOf" srcId="{9ED44138-3EC7-4DD8-9637-9EFE6C1D4CDD}" destId="{3B01D6EB-DB10-4141-8F13-45E08E7DAA87}" srcOrd="0" destOrd="0" presId="urn:microsoft.com/office/officeart/2008/layout/RadialCluster"/>
    <dgm:cxn modelId="{CA2D5013-EE56-430A-999E-2B6B62E43342}" type="presParOf" srcId="{3B01D6EB-DB10-4141-8F13-45E08E7DAA87}" destId="{BB733523-6673-4560-BDDF-BE4A8215EF8C}" srcOrd="0" destOrd="0" presId="urn:microsoft.com/office/officeart/2008/layout/RadialCluster"/>
    <dgm:cxn modelId="{38F28E89-6A9B-4381-8AC8-207433285D24}" type="presParOf" srcId="{3B01D6EB-DB10-4141-8F13-45E08E7DAA87}" destId="{DE55AAD8-7652-4B3E-8496-2275A429C910}" srcOrd="1" destOrd="0" presId="urn:microsoft.com/office/officeart/2008/layout/RadialCluster"/>
    <dgm:cxn modelId="{61CC7A28-5BBC-427B-803C-131C8F1F002B}" type="presParOf" srcId="{3B01D6EB-DB10-4141-8F13-45E08E7DAA87}" destId="{66113B8F-FF3F-4101-BE4B-5BF644C1E6A3}" srcOrd="2" destOrd="0" presId="urn:microsoft.com/office/officeart/2008/layout/RadialCluster"/>
    <dgm:cxn modelId="{25BAE5E9-1E5B-4D00-B54A-57EC79A29206}" type="presParOf" srcId="{3B01D6EB-DB10-4141-8F13-45E08E7DAA87}" destId="{CB958712-01B6-4980-81E5-A6590BAFB147}" srcOrd="3" destOrd="0" presId="urn:microsoft.com/office/officeart/2008/layout/RadialCluster"/>
    <dgm:cxn modelId="{7C97BD45-519A-4076-A91B-DE1CA7F51281}" type="presParOf" srcId="{3B01D6EB-DB10-4141-8F13-45E08E7DAA87}" destId="{DEBF740F-3BDF-4547-AFA2-E374E1E7A946}" srcOrd="4" destOrd="0" presId="urn:microsoft.com/office/officeart/2008/layout/RadialCluster"/>
    <dgm:cxn modelId="{F2D2B97C-2EA1-4FE5-8064-CB2BC25C0A46}" type="presParOf" srcId="{3B01D6EB-DB10-4141-8F13-45E08E7DAA87}" destId="{6A0C4AF5-8B7B-457A-8BD7-883F72EA078B}" srcOrd="5" destOrd="0" presId="urn:microsoft.com/office/officeart/2008/layout/RadialCluster"/>
    <dgm:cxn modelId="{9132B9DD-0344-47BA-A93F-E131BDD2A188}" type="presParOf" srcId="{3B01D6EB-DB10-4141-8F13-45E08E7DAA87}" destId="{F657512B-1CE1-4F66-A3AC-19F8F8483E5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80A999-B335-475D-8C6F-4E5EFBB280F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5C32DA-862A-4C7F-9F41-2F9F43AEA21F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Starchy</a:t>
          </a:r>
          <a:endParaRPr lang="en-US" dirty="0"/>
        </a:p>
      </dgm:t>
    </dgm:pt>
    <dgm:pt modelId="{C501BB0A-C052-40BA-9863-7B46A3DD8CE5}" cxnId="{1CD91EA6-6CFC-4784-82D2-ECAF1CA4787E}" type="parTrans">
      <dgm:prSet/>
      <dgm:spPr/>
      <dgm:t>
        <a:bodyPr/>
        <a:lstStyle/>
        <a:p>
          <a:endParaRPr lang="en-US"/>
        </a:p>
      </dgm:t>
    </dgm:pt>
    <dgm:pt modelId="{91AA1788-AA67-418B-9B9E-0C9666B2D753}" cxnId="{1CD91EA6-6CFC-4784-82D2-ECAF1CA4787E}" type="sibTrans">
      <dgm:prSet/>
      <dgm:spPr/>
      <dgm:t>
        <a:bodyPr/>
        <a:lstStyle/>
        <a:p>
          <a:endParaRPr lang="en-US"/>
        </a:p>
      </dgm:t>
    </dgm:pt>
    <dgm:pt modelId="{85E1FB49-C805-433E-805C-133106BF5837}">
      <dgm:prSet phldrT="[Text]"/>
      <dgm:spPr/>
      <dgm:t>
        <a:bodyPr/>
        <a:lstStyle/>
        <a:p>
          <a:r>
            <a:rPr lang="en-US" dirty="0" err="1" smtClean="0"/>
            <a:t>Beras</a:t>
          </a:r>
          <a:endParaRPr lang="en-US" dirty="0"/>
        </a:p>
      </dgm:t>
    </dgm:pt>
    <dgm:pt modelId="{E021672B-06DB-4014-8356-1A67D5B13F28}" cxnId="{722AF7DA-0C92-4BDA-B880-F7100A19B1F5}" type="parTrans">
      <dgm:prSet/>
      <dgm:spPr/>
      <dgm:t>
        <a:bodyPr/>
        <a:lstStyle/>
        <a:p>
          <a:endParaRPr lang="en-US"/>
        </a:p>
      </dgm:t>
    </dgm:pt>
    <dgm:pt modelId="{875D1678-4C67-47CD-A9CF-769BECEDD80F}" cxnId="{722AF7DA-0C92-4BDA-B880-F7100A19B1F5}" type="sibTrans">
      <dgm:prSet/>
      <dgm:spPr/>
      <dgm:t>
        <a:bodyPr/>
        <a:lstStyle/>
        <a:p>
          <a:endParaRPr lang="en-US"/>
        </a:p>
      </dgm:t>
    </dgm:pt>
    <dgm:pt modelId="{86255237-9AFD-444D-BD13-C7A74BFA8E39}">
      <dgm:prSet phldrT="[Text]"/>
      <dgm:spPr/>
      <dgm:t>
        <a:bodyPr/>
        <a:lstStyle/>
        <a:p>
          <a:r>
            <a:rPr lang="en-US" dirty="0" err="1" smtClean="0"/>
            <a:t>Cili</a:t>
          </a:r>
          <a:r>
            <a:rPr lang="en-US" dirty="0" smtClean="0"/>
            <a:t> </a:t>
          </a:r>
          <a:r>
            <a:rPr lang="en-US" dirty="0" err="1" smtClean="0"/>
            <a:t>kering</a:t>
          </a:r>
          <a:endParaRPr lang="en-US" dirty="0"/>
        </a:p>
      </dgm:t>
    </dgm:pt>
    <dgm:pt modelId="{397AAAD3-19CD-40C8-964B-5467C6269E3B}" cxnId="{2E79CB76-FD90-48D3-8C8E-F24A3032DA9F}" type="parTrans">
      <dgm:prSet/>
      <dgm:spPr/>
      <dgm:t>
        <a:bodyPr/>
        <a:lstStyle/>
        <a:p>
          <a:endParaRPr lang="en-US"/>
        </a:p>
      </dgm:t>
    </dgm:pt>
    <dgm:pt modelId="{14EB639A-FAB1-45AC-9C46-1C43BF01EFE1}" cxnId="{2E79CB76-FD90-48D3-8C8E-F24A3032DA9F}" type="sibTrans">
      <dgm:prSet/>
      <dgm:spPr/>
      <dgm:t>
        <a:bodyPr/>
        <a:lstStyle/>
        <a:p>
          <a:endParaRPr lang="en-US"/>
        </a:p>
      </dgm:t>
    </dgm:pt>
    <dgm:pt modelId="{7801E910-6971-4ABB-880A-5BBB39D62C56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err="1" smtClean="0"/>
            <a:t>Toksin</a:t>
          </a:r>
          <a:endParaRPr lang="en-US" dirty="0"/>
        </a:p>
      </dgm:t>
    </dgm:pt>
    <dgm:pt modelId="{3A4D2F59-CD93-4369-BCAC-2BAE554A62B1}" cxnId="{68837243-B40C-41A4-8F2B-CDC416F74AE6}" type="parTrans">
      <dgm:prSet/>
      <dgm:spPr/>
      <dgm:t>
        <a:bodyPr/>
        <a:lstStyle/>
        <a:p>
          <a:endParaRPr lang="en-US"/>
        </a:p>
      </dgm:t>
    </dgm:pt>
    <dgm:pt modelId="{47E6BD11-338A-4298-82B0-64F4604826C3}" cxnId="{68837243-B40C-41A4-8F2B-CDC416F74AE6}" type="sibTrans">
      <dgm:prSet/>
      <dgm:spPr/>
      <dgm:t>
        <a:bodyPr/>
        <a:lstStyle/>
        <a:p>
          <a:endParaRPr lang="en-US"/>
        </a:p>
      </dgm:t>
    </dgm:pt>
    <dgm:pt modelId="{9E65590B-DB0C-4674-B833-E8ED002C2553}">
      <dgm:prSet phldrT="[Text]"/>
      <dgm:spPr/>
      <dgm:t>
        <a:bodyPr/>
        <a:lstStyle/>
        <a:p>
          <a:r>
            <a:rPr lang="en-US" dirty="0" err="1" smtClean="0"/>
            <a:t>Masakan</a:t>
          </a:r>
          <a:r>
            <a:rPr lang="en-US" dirty="0" smtClean="0"/>
            <a:t> </a:t>
          </a:r>
          <a:r>
            <a:rPr lang="en-US" dirty="0" err="1" smtClean="0"/>
            <a:t>rosak</a:t>
          </a:r>
          <a:endParaRPr lang="en-US" dirty="0"/>
        </a:p>
      </dgm:t>
    </dgm:pt>
    <dgm:pt modelId="{9069004A-E941-4D2E-93C8-4291825169D1}" cxnId="{F0637EA3-5289-4B8E-BE3C-F3EB99CF5567}" type="parTrans">
      <dgm:prSet/>
      <dgm:spPr/>
      <dgm:t>
        <a:bodyPr/>
        <a:lstStyle/>
        <a:p>
          <a:endParaRPr lang="en-US"/>
        </a:p>
      </dgm:t>
    </dgm:pt>
    <dgm:pt modelId="{F5E75B3E-36A1-40E2-9691-D9206B7B4D46}" cxnId="{F0637EA3-5289-4B8E-BE3C-F3EB99CF5567}" type="sibTrans">
      <dgm:prSet/>
      <dgm:spPr/>
      <dgm:t>
        <a:bodyPr/>
        <a:lstStyle/>
        <a:p>
          <a:endParaRPr lang="en-US"/>
        </a:p>
      </dgm:t>
    </dgm:pt>
    <dgm:pt modelId="{30AF280B-F7AE-465E-8E28-659157DF8717}">
      <dgm:prSet phldrT="[Text]"/>
      <dgm:spPr/>
      <dgm:t>
        <a:bodyPr/>
        <a:lstStyle/>
        <a:p>
          <a:r>
            <a:rPr lang="en-US" dirty="0" smtClean="0"/>
            <a:t>Upper GIT</a:t>
          </a:r>
          <a:endParaRPr lang="en-US" dirty="0"/>
        </a:p>
      </dgm:t>
    </dgm:pt>
    <dgm:pt modelId="{F98F59D3-A638-4114-9223-4A05ACBC5E72}" cxnId="{78C4E75E-832D-4BB6-90AD-56260EA700F2}" type="parTrans">
      <dgm:prSet/>
      <dgm:spPr/>
      <dgm:t>
        <a:bodyPr/>
        <a:lstStyle/>
        <a:p>
          <a:endParaRPr lang="en-US"/>
        </a:p>
      </dgm:t>
    </dgm:pt>
    <dgm:pt modelId="{E6CC258D-A86F-4330-85DA-1563D66F86A3}" cxnId="{78C4E75E-832D-4BB6-90AD-56260EA700F2}" type="sibTrans">
      <dgm:prSet/>
      <dgm:spPr/>
      <dgm:t>
        <a:bodyPr/>
        <a:lstStyle/>
        <a:p>
          <a:endParaRPr lang="en-US"/>
        </a:p>
      </dgm:t>
    </dgm:pt>
    <dgm:pt modelId="{DDD173CB-80EE-4D82-8D40-03B3A8919CBF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 smtClean="0"/>
            <a:t>Spora</a:t>
          </a:r>
          <a:endParaRPr lang="en-US" dirty="0"/>
        </a:p>
      </dgm:t>
    </dgm:pt>
    <dgm:pt modelId="{52C1139E-4E63-4FCA-A0F7-57EA41994635}" cxnId="{D897C9C9-0EFB-4FBA-BAA3-15C701C0D372}" type="parTrans">
      <dgm:prSet/>
      <dgm:spPr/>
      <dgm:t>
        <a:bodyPr/>
        <a:lstStyle/>
        <a:p>
          <a:endParaRPr lang="en-US"/>
        </a:p>
      </dgm:t>
    </dgm:pt>
    <dgm:pt modelId="{0ABEA791-AD4B-47BE-828B-DA1DA7DD4DBF}" cxnId="{D897C9C9-0EFB-4FBA-BAA3-15C701C0D372}" type="sibTrans">
      <dgm:prSet/>
      <dgm:spPr/>
      <dgm:t>
        <a:bodyPr/>
        <a:lstStyle/>
        <a:p>
          <a:endParaRPr lang="en-US"/>
        </a:p>
      </dgm:t>
    </dgm:pt>
    <dgm:pt modelId="{DCE705FD-9CE4-46DA-B026-B5417409BDF5}">
      <dgm:prSet phldrT="[Text]"/>
      <dgm:spPr/>
      <dgm:t>
        <a:bodyPr/>
        <a:lstStyle/>
        <a:p>
          <a:r>
            <a:rPr lang="en-US" dirty="0" err="1" smtClean="0"/>
            <a:t>Bijirin</a:t>
          </a:r>
          <a:endParaRPr lang="en-US" dirty="0"/>
        </a:p>
      </dgm:t>
    </dgm:pt>
    <dgm:pt modelId="{79B03711-EA2E-4771-9313-50931C6234AD}" cxnId="{5A3A7E81-FD25-4B20-B07B-4EB112FCF65A}" type="parTrans">
      <dgm:prSet/>
      <dgm:spPr/>
      <dgm:t>
        <a:bodyPr/>
        <a:lstStyle/>
        <a:p>
          <a:endParaRPr lang="en-US"/>
        </a:p>
      </dgm:t>
    </dgm:pt>
    <dgm:pt modelId="{CCBAFF8E-6D35-4114-AC89-840896696171}" cxnId="{5A3A7E81-FD25-4B20-B07B-4EB112FCF65A}" type="sibTrans">
      <dgm:prSet/>
      <dgm:spPr/>
      <dgm:t>
        <a:bodyPr/>
        <a:lstStyle/>
        <a:p>
          <a:endParaRPr lang="en-US"/>
        </a:p>
      </dgm:t>
    </dgm:pt>
    <dgm:pt modelId="{8444A85D-F8AB-4C60-8034-D1C1A5FDB7E1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err="1" smtClean="0"/>
            <a:t>Kawalan</a:t>
          </a:r>
          <a:endParaRPr lang="en-US" dirty="0"/>
        </a:p>
      </dgm:t>
    </dgm:pt>
    <dgm:pt modelId="{419997CE-6ECA-4E34-AB7E-DF61FC74FE3A}" cxnId="{7A9C91F7-4BF0-4003-85E0-607A9040C803}" type="parTrans">
      <dgm:prSet/>
      <dgm:spPr/>
      <dgm:t>
        <a:bodyPr/>
        <a:lstStyle/>
        <a:p>
          <a:endParaRPr lang="en-US"/>
        </a:p>
      </dgm:t>
    </dgm:pt>
    <dgm:pt modelId="{9C90779F-44C6-4F1C-9C95-7CF044B62033}" cxnId="{7A9C91F7-4BF0-4003-85E0-607A9040C803}" type="sibTrans">
      <dgm:prSet/>
      <dgm:spPr/>
      <dgm:t>
        <a:bodyPr/>
        <a:lstStyle/>
        <a:p>
          <a:endParaRPr lang="en-US"/>
        </a:p>
      </dgm:t>
    </dgm:pt>
    <dgm:pt modelId="{4E6FF70D-7837-40FC-AEED-14E621BAC121}">
      <dgm:prSet phldrT="[Text]"/>
      <dgm:spPr/>
      <dgm:t>
        <a:bodyPr/>
        <a:lstStyle/>
        <a:p>
          <a:r>
            <a:rPr lang="en-US" dirty="0" err="1" smtClean="0"/>
            <a:t>Tahan</a:t>
          </a:r>
          <a:r>
            <a:rPr lang="en-US" dirty="0" smtClean="0"/>
            <a:t> </a:t>
          </a:r>
          <a:r>
            <a:rPr lang="en-US" dirty="0" err="1" smtClean="0"/>
            <a:t>suhu</a:t>
          </a:r>
          <a:r>
            <a:rPr lang="en-US" dirty="0" smtClean="0"/>
            <a:t> </a:t>
          </a:r>
          <a:r>
            <a:rPr lang="en-US" dirty="0" err="1" smtClean="0"/>
            <a:t>masakan</a:t>
          </a:r>
          <a:endParaRPr lang="en-US" dirty="0"/>
        </a:p>
      </dgm:t>
    </dgm:pt>
    <dgm:pt modelId="{462120A2-434E-4937-BEE8-C9BDF53CD5D0}" cxnId="{0A29D37A-F9A1-4B0E-B419-3D808DD7A57E}" type="parTrans">
      <dgm:prSet/>
      <dgm:spPr/>
      <dgm:t>
        <a:bodyPr/>
        <a:lstStyle/>
        <a:p>
          <a:endParaRPr lang="en-US"/>
        </a:p>
      </dgm:t>
    </dgm:pt>
    <dgm:pt modelId="{B31217BD-AECF-4CB7-BC62-5F9EA99373C2}" cxnId="{0A29D37A-F9A1-4B0E-B419-3D808DD7A57E}" type="sibTrans">
      <dgm:prSet/>
      <dgm:spPr/>
      <dgm:t>
        <a:bodyPr/>
        <a:lstStyle/>
        <a:p>
          <a:endParaRPr lang="en-US"/>
        </a:p>
      </dgm:t>
    </dgm:pt>
    <dgm:pt modelId="{398D0F57-2E8B-4F4C-9D32-79BA3DBAC207}">
      <dgm:prSet phldrT="[Text]"/>
      <dgm:spPr/>
      <dgm:t>
        <a:bodyPr/>
        <a:lstStyle/>
        <a:p>
          <a:r>
            <a:rPr lang="en-US" dirty="0" smtClean="0"/>
            <a:t>Lower GIT</a:t>
          </a:r>
          <a:endParaRPr lang="en-US" dirty="0"/>
        </a:p>
      </dgm:t>
    </dgm:pt>
    <dgm:pt modelId="{EB106127-81CB-4235-B21F-FCA469B6F0C8}" cxnId="{BB0EAB89-3970-4867-84A1-89E39188E2E8}" type="parTrans">
      <dgm:prSet/>
      <dgm:spPr/>
      <dgm:t>
        <a:bodyPr/>
        <a:lstStyle/>
        <a:p>
          <a:endParaRPr lang="en-US"/>
        </a:p>
      </dgm:t>
    </dgm:pt>
    <dgm:pt modelId="{10346B8C-72DB-4484-9A74-70AE5D819E97}" cxnId="{BB0EAB89-3970-4867-84A1-89E39188E2E8}" type="sibTrans">
      <dgm:prSet/>
      <dgm:spPr/>
      <dgm:t>
        <a:bodyPr/>
        <a:lstStyle/>
        <a:p>
          <a:endParaRPr lang="en-US"/>
        </a:p>
      </dgm:t>
    </dgm:pt>
    <dgm:pt modelId="{2524F7EA-071F-48EA-8EE6-119FAEE5094E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smtClean="0"/>
            <a:t>&gt;63</a:t>
          </a:r>
          <a:r>
            <a:rPr lang="en-US" baseline="30000" dirty="0" smtClean="0"/>
            <a:t>o</a:t>
          </a:r>
          <a:r>
            <a:rPr lang="en-US" dirty="0" smtClean="0"/>
            <a:t>C</a:t>
          </a:r>
          <a:endParaRPr lang="en-US" dirty="0"/>
        </a:p>
      </dgm:t>
    </dgm:pt>
    <dgm:pt modelId="{AA4EC5A9-D8A9-48F4-ACE3-9AF20C07085F}" cxnId="{FED69B4C-8510-4ACD-A4D4-0AEC78F8F900}" type="parTrans">
      <dgm:prSet/>
      <dgm:spPr/>
      <dgm:t>
        <a:bodyPr/>
        <a:lstStyle/>
        <a:p>
          <a:endParaRPr lang="en-US"/>
        </a:p>
      </dgm:t>
    </dgm:pt>
    <dgm:pt modelId="{00BF40D9-2C8E-42E9-9FFD-AC7C9D7E48A7}" cxnId="{FED69B4C-8510-4ACD-A4D4-0AEC78F8F900}" type="sibTrans">
      <dgm:prSet/>
      <dgm:spPr/>
      <dgm:t>
        <a:bodyPr/>
        <a:lstStyle/>
        <a:p>
          <a:endParaRPr lang="en-US"/>
        </a:p>
      </dgm:t>
    </dgm:pt>
    <dgm:pt modelId="{B49A84E3-112B-478A-B4CD-5822B04CCBA7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Hot &amp; cold holding</a:t>
          </a:r>
          <a:endParaRPr lang="en-US" dirty="0"/>
        </a:p>
      </dgm:t>
    </dgm:pt>
    <dgm:pt modelId="{8719EF1B-442F-4B95-A322-30DE5252A12B}" cxnId="{66826BC5-9ED2-4D3F-8155-5C99FC3AF6AC}" type="parTrans">
      <dgm:prSet/>
      <dgm:spPr/>
      <dgm:t>
        <a:bodyPr/>
        <a:lstStyle/>
        <a:p>
          <a:endParaRPr lang="en-US"/>
        </a:p>
      </dgm:t>
    </dgm:pt>
    <dgm:pt modelId="{B9ADBCB6-0ACE-45CA-8D19-41D3F0E82B53}" cxnId="{66826BC5-9ED2-4D3F-8155-5C99FC3AF6AC}" type="sibTrans">
      <dgm:prSet/>
      <dgm:spPr/>
      <dgm:t>
        <a:bodyPr/>
        <a:lstStyle/>
        <a:p>
          <a:endParaRPr lang="en-US"/>
        </a:p>
      </dgm:t>
    </dgm:pt>
    <dgm:pt modelId="{5BA58F61-CED4-4739-9BE6-842E728F7997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Dispose &gt; 4 jam</a:t>
          </a:r>
          <a:endParaRPr lang="en-US" dirty="0"/>
        </a:p>
      </dgm:t>
    </dgm:pt>
    <dgm:pt modelId="{52E92A54-FACC-4695-8EA3-DD85D5C20E4A}" cxnId="{313C478F-C3C5-4B68-A42C-F893451AC9AF}" type="parTrans">
      <dgm:prSet/>
      <dgm:spPr/>
      <dgm:t>
        <a:bodyPr/>
        <a:lstStyle/>
        <a:p>
          <a:endParaRPr lang="en-US"/>
        </a:p>
      </dgm:t>
    </dgm:pt>
    <dgm:pt modelId="{6444E2B0-719C-4309-9347-19FECD953B23}" cxnId="{313C478F-C3C5-4B68-A42C-F893451AC9AF}" type="sibTrans">
      <dgm:prSet/>
      <dgm:spPr/>
      <dgm:t>
        <a:bodyPr/>
        <a:lstStyle/>
        <a:p>
          <a:endParaRPr lang="en-US"/>
        </a:p>
      </dgm:t>
    </dgm:pt>
    <dgm:pt modelId="{5CA64AEC-1ECF-4EA5-8580-5E25991554B0}" type="pres">
      <dgm:prSet presAssocID="{DC80A999-B335-475D-8C6F-4E5EFBB280F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4079C06-70FF-4721-81B2-D9E0197C2018}" type="pres">
      <dgm:prSet presAssocID="{DC80A999-B335-475D-8C6F-4E5EFBB280FF}" presName="cycle" presStyleCnt="0"/>
      <dgm:spPr/>
    </dgm:pt>
    <dgm:pt modelId="{2016C52F-BFA9-43E7-AC04-88903863051F}" type="pres">
      <dgm:prSet presAssocID="{DC80A999-B335-475D-8C6F-4E5EFBB280FF}" presName="centerShape" presStyleCnt="0"/>
      <dgm:spPr/>
    </dgm:pt>
    <dgm:pt modelId="{D0BF599B-3314-46C3-851F-C2B56CA00613}" type="pres">
      <dgm:prSet presAssocID="{DC80A999-B335-475D-8C6F-4E5EFBB280FF}" presName="connSite" presStyleLbl="node1" presStyleIdx="0" presStyleCnt="5"/>
      <dgm:spPr/>
    </dgm:pt>
    <dgm:pt modelId="{334BCFD4-7DEF-402E-9D8E-295E55942E39}" type="pres">
      <dgm:prSet presAssocID="{DC80A999-B335-475D-8C6F-4E5EFBB280FF}" presName="visible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</dgm:pt>
    <dgm:pt modelId="{1EFCD63A-4B30-437B-9B64-B15B8CDF6642}" type="pres">
      <dgm:prSet presAssocID="{C501BB0A-C052-40BA-9863-7B46A3DD8CE5}" presName="Name25" presStyleLbl="parChTrans1D1" presStyleIdx="0" presStyleCnt="4"/>
      <dgm:spPr/>
      <dgm:t>
        <a:bodyPr/>
        <a:lstStyle/>
        <a:p>
          <a:endParaRPr lang="en-US"/>
        </a:p>
      </dgm:t>
    </dgm:pt>
    <dgm:pt modelId="{AF72EA54-0351-4D68-992E-E3DE05F52E9B}" type="pres">
      <dgm:prSet presAssocID="{965C32DA-862A-4C7F-9F41-2F9F43AEA21F}" presName="node" presStyleCnt="0"/>
      <dgm:spPr/>
    </dgm:pt>
    <dgm:pt modelId="{7326A653-871B-43B6-A50D-CA930A162B3F}" type="pres">
      <dgm:prSet presAssocID="{965C32DA-862A-4C7F-9F41-2F9F43AEA21F}" presName="parentNode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C8C975-8190-49A9-85C8-E49DDDC34561}" type="pres">
      <dgm:prSet presAssocID="{965C32DA-862A-4C7F-9F41-2F9F43AEA21F}" presName="child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EF479-7F7A-491C-BFF1-C60FEA4D9699}" type="pres">
      <dgm:prSet presAssocID="{3A4D2F59-CD93-4369-BCAC-2BAE554A62B1}" presName="Name25" presStyleLbl="parChTrans1D1" presStyleIdx="1" presStyleCnt="4"/>
      <dgm:spPr/>
      <dgm:t>
        <a:bodyPr/>
        <a:lstStyle/>
        <a:p>
          <a:endParaRPr lang="en-US"/>
        </a:p>
      </dgm:t>
    </dgm:pt>
    <dgm:pt modelId="{2F4FCA1B-205A-4BAC-BBC0-1984F7BDBB17}" type="pres">
      <dgm:prSet presAssocID="{7801E910-6971-4ABB-880A-5BBB39D62C56}" presName="node" presStyleCnt="0"/>
      <dgm:spPr/>
    </dgm:pt>
    <dgm:pt modelId="{B07BDAB7-A967-488F-92D7-B643E2A6E1B3}" type="pres">
      <dgm:prSet presAssocID="{7801E910-6971-4ABB-880A-5BBB39D62C56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990DD-8121-4E96-B2CA-767FEB70FA34}" type="pres">
      <dgm:prSet presAssocID="{7801E910-6971-4ABB-880A-5BBB39D62C56}" presName="child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A508C8-E6B0-4137-95E1-BDFC619D020F}" type="pres">
      <dgm:prSet presAssocID="{52C1139E-4E63-4FCA-A0F7-57EA41994635}" presName="Name25" presStyleLbl="parChTrans1D1" presStyleIdx="2" presStyleCnt="4"/>
      <dgm:spPr/>
      <dgm:t>
        <a:bodyPr/>
        <a:lstStyle/>
        <a:p>
          <a:endParaRPr lang="en-US"/>
        </a:p>
      </dgm:t>
    </dgm:pt>
    <dgm:pt modelId="{DD55E80A-F051-4B9F-86C9-6046B07687B0}" type="pres">
      <dgm:prSet presAssocID="{DDD173CB-80EE-4D82-8D40-03B3A8919CBF}" presName="node" presStyleCnt="0"/>
      <dgm:spPr/>
    </dgm:pt>
    <dgm:pt modelId="{34A3C55C-F0F5-4353-A95B-B03E6F595BD3}" type="pres">
      <dgm:prSet presAssocID="{DDD173CB-80EE-4D82-8D40-03B3A8919CBF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EA6EA-0505-4333-A9D0-94702ECA2CCD}" type="pres">
      <dgm:prSet presAssocID="{DDD173CB-80EE-4D82-8D40-03B3A8919CBF}" presName="child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2263E-0995-46F7-87E5-2BAAF6E1659A}" type="pres">
      <dgm:prSet presAssocID="{419997CE-6ECA-4E34-AB7E-DF61FC74FE3A}" presName="Name25" presStyleLbl="parChTrans1D1" presStyleIdx="3" presStyleCnt="4"/>
      <dgm:spPr/>
      <dgm:t>
        <a:bodyPr/>
        <a:lstStyle/>
        <a:p>
          <a:endParaRPr lang="en-US"/>
        </a:p>
      </dgm:t>
    </dgm:pt>
    <dgm:pt modelId="{5FD819F4-60B8-44E2-B387-EFD156FBD257}" type="pres">
      <dgm:prSet presAssocID="{8444A85D-F8AB-4C60-8034-D1C1A5FDB7E1}" presName="node" presStyleCnt="0"/>
      <dgm:spPr/>
    </dgm:pt>
    <dgm:pt modelId="{AA8BDCA0-C6E3-45BE-B0B9-A45C2F1E13C7}" type="pres">
      <dgm:prSet presAssocID="{8444A85D-F8AB-4C60-8034-D1C1A5FDB7E1}" presName="parentNode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31520-4C84-42E2-9A1E-2274A7762C65}" type="pres">
      <dgm:prSet presAssocID="{8444A85D-F8AB-4C60-8034-D1C1A5FDB7E1}" presName="child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3A7E81-FD25-4B20-B07B-4EB112FCF65A}" srcId="{965C32DA-862A-4C7F-9F41-2F9F43AEA21F}" destId="{DCE705FD-9CE4-46DA-B026-B5417409BDF5}" srcOrd="2" destOrd="0" parTransId="{79B03711-EA2E-4771-9313-50931C6234AD}" sibTransId="{CCBAFF8E-6D35-4114-AC89-840896696171}"/>
    <dgm:cxn modelId="{8C2602D0-CB73-4261-A7AC-3A8AC98A7629}" type="presOf" srcId="{8444A85D-F8AB-4C60-8034-D1C1A5FDB7E1}" destId="{AA8BDCA0-C6E3-45BE-B0B9-A45C2F1E13C7}" srcOrd="0" destOrd="0" presId="urn:microsoft.com/office/officeart/2005/8/layout/radial2"/>
    <dgm:cxn modelId="{91B04B80-DD05-4AE1-A5EA-0EAEC11FEA8A}" type="presOf" srcId="{3A4D2F59-CD93-4369-BCAC-2BAE554A62B1}" destId="{0F3EF479-7F7A-491C-BFF1-C60FEA4D9699}" srcOrd="0" destOrd="0" presId="urn:microsoft.com/office/officeart/2005/8/layout/radial2"/>
    <dgm:cxn modelId="{56CB834E-1078-4071-BC7E-FC8BFF666575}" type="presOf" srcId="{5BA58F61-CED4-4739-9BE6-842E728F7997}" destId="{A3331520-4C84-42E2-9A1E-2274A7762C65}" srcOrd="0" destOrd="2" presId="urn:microsoft.com/office/officeart/2005/8/layout/radial2"/>
    <dgm:cxn modelId="{EB10F8F3-9890-47D5-BE84-77C854F36A20}" type="presOf" srcId="{9E65590B-DB0C-4674-B833-E8ED002C2553}" destId="{202990DD-8121-4E96-B2CA-767FEB70FA34}" srcOrd="0" destOrd="0" presId="urn:microsoft.com/office/officeart/2005/8/layout/radial2"/>
    <dgm:cxn modelId="{2E79CB76-FD90-48D3-8C8E-F24A3032DA9F}" srcId="{965C32DA-862A-4C7F-9F41-2F9F43AEA21F}" destId="{86255237-9AFD-444D-BD13-C7A74BFA8E39}" srcOrd="1" destOrd="0" parTransId="{397AAAD3-19CD-40C8-964B-5467C6269E3B}" sibTransId="{14EB639A-FAB1-45AC-9C46-1C43BF01EFE1}"/>
    <dgm:cxn modelId="{07A8AEE0-63C5-40A0-8626-B5024BBAB0B0}" type="presOf" srcId="{2524F7EA-071F-48EA-8EE6-119FAEE5094E}" destId="{A3331520-4C84-42E2-9A1E-2274A7762C65}" srcOrd="0" destOrd="0" presId="urn:microsoft.com/office/officeart/2005/8/layout/radial2"/>
    <dgm:cxn modelId="{640AA4CF-514F-4B55-928C-546258F41E80}" type="presOf" srcId="{30AF280B-F7AE-465E-8E28-659157DF8717}" destId="{202990DD-8121-4E96-B2CA-767FEB70FA34}" srcOrd="0" destOrd="1" presId="urn:microsoft.com/office/officeart/2005/8/layout/radial2"/>
    <dgm:cxn modelId="{845329E3-777E-4E68-B1C5-411CAAB5A1A2}" type="presOf" srcId="{965C32DA-862A-4C7F-9F41-2F9F43AEA21F}" destId="{7326A653-871B-43B6-A50D-CA930A162B3F}" srcOrd="0" destOrd="0" presId="urn:microsoft.com/office/officeart/2005/8/layout/radial2"/>
    <dgm:cxn modelId="{D897C9C9-0EFB-4FBA-BAA3-15C701C0D372}" srcId="{DC80A999-B335-475D-8C6F-4E5EFBB280FF}" destId="{DDD173CB-80EE-4D82-8D40-03B3A8919CBF}" srcOrd="2" destOrd="0" parTransId="{52C1139E-4E63-4FCA-A0F7-57EA41994635}" sibTransId="{0ABEA791-AD4B-47BE-828B-DA1DA7DD4DBF}"/>
    <dgm:cxn modelId="{66826BC5-9ED2-4D3F-8155-5C99FC3AF6AC}" srcId="{8444A85D-F8AB-4C60-8034-D1C1A5FDB7E1}" destId="{B49A84E3-112B-478A-B4CD-5822B04CCBA7}" srcOrd="1" destOrd="0" parTransId="{8719EF1B-442F-4B95-A322-30DE5252A12B}" sibTransId="{B9ADBCB6-0ACE-45CA-8D19-41D3F0E82B53}"/>
    <dgm:cxn modelId="{0A29D37A-F9A1-4B0E-B419-3D808DD7A57E}" srcId="{DDD173CB-80EE-4D82-8D40-03B3A8919CBF}" destId="{4E6FF70D-7837-40FC-AEED-14E621BAC121}" srcOrd="0" destOrd="0" parTransId="{462120A2-434E-4937-BEE8-C9BDF53CD5D0}" sibTransId="{B31217BD-AECF-4CB7-BC62-5F9EA99373C2}"/>
    <dgm:cxn modelId="{68837243-B40C-41A4-8F2B-CDC416F74AE6}" srcId="{DC80A999-B335-475D-8C6F-4E5EFBB280FF}" destId="{7801E910-6971-4ABB-880A-5BBB39D62C56}" srcOrd="1" destOrd="0" parTransId="{3A4D2F59-CD93-4369-BCAC-2BAE554A62B1}" sibTransId="{47E6BD11-338A-4298-82B0-64F4604826C3}"/>
    <dgm:cxn modelId="{413F2209-BA77-4A61-8A97-FCA90F4942BB}" type="presOf" srcId="{86255237-9AFD-444D-BD13-C7A74BFA8E39}" destId="{04C8C975-8190-49A9-85C8-E49DDDC34561}" srcOrd="0" destOrd="1" presId="urn:microsoft.com/office/officeart/2005/8/layout/radial2"/>
    <dgm:cxn modelId="{FED69B4C-8510-4ACD-A4D4-0AEC78F8F900}" srcId="{8444A85D-F8AB-4C60-8034-D1C1A5FDB7E1}" destId="{2524F7EA-071F-48EA-8EE6-119FAEE5094E}" srcOrd="0" destOrd="0" parTransId="{AA4EC5A9-D8A9-48F4-ACE3-9AF20C07085F}" sibTransId="{00BF40D9-2C8E-42E9-9FFD-AC7C9D7E48A7}"/>
    <dgm:cxn modelId="{A482E255-E64F-4344-98A9-2CAB3279E9FF}" type="presOf" srcId="{52C1139E-4E63-4FCA-A0F7-57EA41994635}" destId="{B7A508C8-E6B0-4137-95E1-BDFC619D020F}" srcOrd="0" destOrd="0" presId="urn:microsoft.com/office/officeart/2005/8/layout/radial2"/>
    <dgm:cxn modelId="{9D3958FE-7C99-408D-A0CE-F6D1B158F9C0}" type="presOf" srcId="{419997CE-6ECA-4E34-AB7E-DF61FC74FE3A}" destId="{8D12263E-0995-46F7-87E5-2BAAF6E1659A}" srcOrd="0" destOrd="0" presId="urn:microsoft.com/office/officeart/2005/8/layout/radial2"/>
    <dgm:cxn modelId="{78C4E75E-832D-4BB6-90AD-56260EA700F2}" srcId="{7801E910-6971-4ABB-880A-5BBB39D62C56}" destId="{30AF280B-F7AE-465E-8E28-659157DF8717}" srcOrd="1" destOrd="0" parTransId="{F98F59D3-A638-4114-9223-4A05ACBC5E72}" sibTransId="{E6CC258D-A86F-4330-85DA-1563D66F86A3}"/>
    <dgm:cxn modelId="{1CD91EA6-6CFC-4784-82D2-ECAF1CA4787E}" srcId="{DC80A999-B335-475D-8C6F-4E5EFBB280FF}" destId="{965C32DA-862A-4C7F-9F41-2F9F43AEA21F}" srcOrd="0" destOrd="0" parTransId="{C501BB0A-C052-40BA-9863-7B46A3DD8CE5}" sibTransId="{91AA1788-AA67-418B-9B9E-0C9666B2D753}"/>
    <dgm:cxn modelId="{7A9C91F7-4BF0-4003-85E0-607A9040C803}" srcId="{DC80A999-B335-475D-8C6F-4E5EFBB280FF}" destId="{8444A85D-F8AB-4C60-8034-D1C1A5FDB7E1}" srcOrd="3" destOrd="0" parTransId="{419997CE-6ECA-4E34-AB7E-DF61FC74FE3A}" sibTransId="{9C90779F-44C6-4F1C-9C95-7CF044B62033}"/>
    <dgm:cxn modelId="{BB3E5B4B-DBD6-4649-9393-213022B4D695}" type="presOf" srcId="{4E6FF70D-7837-40FC-AEED-14E621BAC121}" destId="{AA7EA6EA-0505-4333-A9D0-94702ECA2CCD}" srcOrd="0" destOrd="0" presId="urn:microsoft.com/office/officeart/2005/8/layout/radial2"/>
    <dgm:cxn modelId="{722AF7DA-0C92-4BDA-B880-F7100A19B1F5}" srcId="{965C32DA-862A-4C7F-9F41-2F9F43AEA21F}" destId="{85E1FB49-C805-433E-805C-133106BF5837}" srcOrd="0" destOrd="0" parTransId="{E021672B-06DB-4014-8356-1A67D5B13F28}" sibTransId="{875D1678-4C67-47CD-A9CF-769BECEDD80F}"/>
    <dgm:cxn modelId="{313C478F-C3C5-4B68-A42C-F893451AC9AF}" srcId="{8444A85D-F8AB-4C60-8034-D1C1A5FDB7E1}" destId="{5BA58F61-CED4-4739-9BE6-842E728F7997}" srcOrd="2" destOrd="0" parTransId="{52E92A54-FACC-4695-8EA3-DD85D5C20E4A}" sibTransId="{6444E2B0-719C-4309-9347-19FECD953B23}"/>
    <dgm:cxn modelId="{3A802563-5C0D-4C16-B3E5-A7C8809A1615}" type="presOf" srcId="{DDD173CB-80EE-4D82-8D40-03B3A8919CBF}" destId="{34A3C55C-F0F5-4353-A95B-B03E6F595BD3}" srcOrd="0" destOrd="0" presId="urn:microsoft.com/office/officeart/2005/8/layout/radial2"/>
    <dgm:cxn modelId="{BB0EAB89-3970-4867-84A1-89E39188E2E8}" srcId="{DDD173CB-80EE-4D82-8D40-03B3A8919CBF}" destId="{398D0F57-2E8B-4F4C-9D32-79BA3DBAC207}" srcOrd="1" destOrd="0" parTransId="{EB106127-81CB-4235-B21F-FCA469B6F0C8}" sibTransId="{10346B8C-72DB-4484-9A74-70AE5D819E97}"/>
    <dgm:cxn modelId="{F0637EA3-5289-4B8E-BE3C-F3EB99CF5567}" srcId="{7801E910-6971-4ABB-880A-5BBB39D62C56}" destId="{9E65590B-DB0C-4674-B833-E8ED002C2553}" srcOrd="0" destOrd="0" parTransId="{9069004A-E941-4D2E-93C8-4291825169D1}" sibTransId="{F5E75B3E-36A1-40E2-9691-D9206B7B4D46}"/>
    <dgm:cxn modelId="{2672F266-D270-497A-8620-10D8F5843E55}" type="presOf" srcId="{398D0F57-2E8B-4F4C-9D32-79BA3DBAC207}" destId="{AA7EA6EA-0505-4333-A9D0-94702ECA2CCD}" srcOrd="0" destOrd="1" presId="urn:microsoft.com/office/officeart/2005/8/layout/radial2"/>
    <dgm:cxn modelId="{62C1B4BC-03E4-4243-8684-2DEC52749C07}" type="presOf" srcId="{C501BB0A-C052-40BA-9863-7B46A3DD8CE5}" destId="{1EFCD63A-4B30-437B-9B64-B15B8CDF6642}" srcOrd="0" destOrd="0" presId="urn:microsoft.com/office/officeart/2005/8/layout/radial2"/>
    <dgm:cxn modelId="{8A5C9EB6-47C1-4808-8D82-7B36559FEB60}" type="presOf" srcId="{B49A84E3-112B-478A-B4CD-5822B04CCBA7}" destId="{A3331520-4C84-42E2-9A1E-2274A7762C65}" srcOrd="0" destOrd="1" presId="urn:microsoft.com/office/officeart/2005/8/layout/radial2"/>
    <dgm:cxn modelId="{CD11ABDF-E4D6-45A7-9B15-985312C0D17B}" type="presOf" srcId="{DC80A999-B335-475D-8C6F-4E5EFBB280FF}" destId="{5CA64AEC-1ECF-4EA5-8580-5E25991554B0}" srcOrd="0" destOrd="0" presId="urn:microsoft.com/office/officeart/2005/8/layout/radial2"/>
    <dgm:cxn modelId="{E441EA58-107B-4D67-A54C-FD8DD544A26B}" type="presOf" srcId="{85E1FB49-C805-433E-805C-133106BF5837}" destId="{04C8C975-8190-49A9-85C8-E49DDDC34561}" srcOrd="0" destOrd="0" presId="urn:microsoft.com/office/officeart/2005/8/layout/radial2"/>
    <dgm:cxn modelId="{40FA1639-F609-4FDD-9A34-CA9752CCBE16}" type="presOf" srcId="{DCE705FD-9CE4-46DA-B026-B5417409BDF5}" destId="{04C8C975-8190-49A9-85C8-E49DDDC34561}" srcOrd="0" destOrd="2" presId="urn:microsoft.com/office/officeart/2005/8/layout/radial2"/>
    <dgm:cxn modelId="{25B53166-CB02-4229-93D1-345DF4DCB322}" type="presOf" srcId="{7801E910-6971-4ABB-880A-5BBB39D62C56}" destId="{B07BDAB7-A967-488F-92D7-B643E2A6E1B3}" srcOrd="0" destOrd="0" presId="urn:microsoft.com/office/officeart/2005/8/layout/radial2"/>
    <dgm:cxn modelId="{1A0D96D2-CA44-4D15-954D-F5E692DC8B30}" type="presParOf" srcId="{5CA64AEC-1ECF-4EA5-8580-5E25991554B0}" destId="{04079C06-70FF-4721-81B2-D9E0197C2018}" srcOrd="0" destOrd="0" presId="urn:microsoft.com/office/officeart/2005/8/layout/radial2"/>
    <dgm:cxn modelId="{AC3E156F-5EBF-4341-A080-B5DFE5A0FE0A}" type="presParOf" srcId="{04079C06-70FF-4721-81B2-D9E0197C2018}" destId="{2016C52F-BFA9-43E7-AC04-88903863051F}" srcOrd="0" destOrd="0" presId="urn:microsoft.com/office/officeart/2005/8/layout/radial2"/>
    <dgm:cxn modelId="{B03C6636-1BEA-4468-B078-29EDB5DD6B5F}" type="presParOf" srcId="{2016C52F-BFA9-43E7-AC04-88903863051F}" destId="{D0BF599B-3314-46C3-851F-C2B56CA00613}" srcOrd="0" destOrd="0" presId="urn:microsoft.com/office/officeart/2005/8/layout/radial2"/>
    <dgm:cxn modelId="{7BF98FFE-7FCC-4B7E-A2BC-353B49F1ED16}" type="presParOf" srcId="{2016C52F-BFA9-43E7-AC04-88903863051F}" destId="{334BCFD4-7DEF-402E-9D8E-295E55942E39}" srcOrd="1" destOrd="0" presId="urn:microsoft.com/office/officeart/2005/8/layout/radial2"/>
    <dgm:cxn modelId="{DE3B0FDE-A2A0-4BD5-A405-9684E719F146}" type="presParOf" srcId="{04079C06-70FF-4721-81B2-D9E0197C2018}" destId="{1EFCD63A-4B30-437B-9B64-B15B8CDF6642}" srcOrd="1" destOrd="0" presId="urn:microsoft.com/office/officeart/2005/8/layout/radial2"/>
    <dgm:cxn modelId="{DB97EB69-85F5-4E24-A402-F1562D694C71}" type="presParOf" srcId="{04079C06-70FF-4721-81B2-D9E0197C2018}" destId="{AF72EA54-0351-4D68-992E-E3DE05F52E9B}" srcOrd="2" destOrd="0" presId="urn:microsoft.com/office/officeart/2005/8/layout/radial2"/>
    <dgm:cxn modelId="{0EB22BE9-1010-4FCA-B8F8-CB2B3B6D041E}" type="presParOf" srcId="{AF72EA54-0351-4D68-992E-E3DE05F52E9B}" destId="{7326A653-871B-43B6-A50D-CA930A162B3F}" srcOrd="0" destOrd="0" presId="urn:microsoft.com/office/officeart/2005/8/layout/radial2"/>
    <dgm:cxn modelId="{CE720FC9-0A0E-427E-BE34-FE87ED23237F}" type="presParOf" srcId="{AF72EA54-0351-4D68-992E-E3DE05F52E9B}" destId="{04C8C975-8190-49A9-85C8-E49DDDC34561}" srcOrd="1" destOrd="0" presId="urn:microsoft.com/office/officeart/2005/8/layout/radial2"/>
    <dgm:cxn modelId="{B4D64C57-973B-41BF-8A44-8DDE8664A491}" type="presParOf" srcId="{04079C06-70FF-4721-81B2-D9E0197C2018}" destId="{0F3EF479-7F7A-491C-BFF1-C60FEA4D9699}" srcOrd="3" destOrd="0" presId="urn:microsoft.com/office/officeart/2005/8/layout/radial2"/>
    <dgm:cxn modelId="{CA2EC151-39EC-460E-B5B9-CB5DFAEB68F9}" type="presParOf" srcId="{04079C06-70FF-4721-81B2-D9E0197C2018}" destId="{2F4FCA1B-205A-4BAC-BBC0-1984F7BDBB17}" srcOrd="4" destOrd="0" presId="urn:microsoft.com/office/officeart/2005/8/layout/radial2"/>
    <dgm:cxn modelId="{B6218A39-1F22-4A3C-999D-296A1A00D3AE}" type="presParOf" srcId="{2F4FCA1B-205A-4BAC-BBC0-1984F7BDBB17}" destId="{B07BDAB7-A967-488F-92D7-B643E2A6E1B3}" srcOrd="0" destOrd="0" presId="urn:microsoft.com/office/officeart/2005/8/layout/radial2"/>
    <dgm:cxn modelId="{6149631C-009B-47ED-AA1A-7527E668636E}" type="presParOf" srcId="{2F4FCA1B-205A-4BAC-BBC0-1984F7BDBB17}" destId="{202990DD-8121-4E96-B2CA-767FEB70FA34}" srcOrd="1" destOrd="0" presId="urn:microsoft.com/office/officeart/2005/8/layout/radial2"/>
    <dgm:cxn modelId="{171E8B95-BD43-4448-8E10-E60F064CC096}" type="presParOf" srcId="{04079C06-70FF-4721-81B2-D9E0197C2018}" destId="{B7A508C8-E6B0-4137-95E1-BDFC619D020F}" srcOrd="5" destOrd="0" presId="urn:microsoft.com/office/officeart/2005/8/layout/radial2"/>
    <dgm:cxn modelId="{C8D6D848-CF49-4360-8B9B-DDBA8ED2A584}" type="presParOf" srcId="{04079C06-70FF-4721-81B2-D9E0197C2018}" destId="{DD55E80A-F051-4B9F-86C9-6046B07687B0}" srcOrd="6" destOrd="0" presId="urn:microsoft.com/office/officeart/2005/8/layout/radial2"/>
    <dgm:cxn modelId="{BA9357EA-6CF1-4243-996C-6D132B8BAD0A}" type="presParOf" srcId="{DD55E80A-F051-4B9F-86C9-6046B07687B0}" destId="{34A3C55C-F0F5-4353-A95B-B03E6F595BD3}" srcOrd="0" destOrd="0" presId="urn:microsoft.com/office/officeart/2005/8/layout/radial2"/>
    <dgm:cxn modelId="{C1E72A8A-8A01-4F8A-B2A2-6341067BC263}" type="presParOf" srcId="{DD55E80A-F051-4B9F-86C9-6046B07687B0}" destId="{AA7EA6EA-0505-4333-A9D0-94702ECA2CCD}" srcOrd="1" destOrd="0" presId="urn:microsoft.com/office/officeart/2005/8/layout/radial2"/>
    <dgm:cxn modelId="{2CCFC1FE-CC52-4B32-84E0-EEE87C0895C3}" type="presParOf" srcId="{04079C06-70FF-4721-81B2-D9E0197C2018}" destId="{8D12263E-0995-46F7-87E5-2BAAF6E1659A}" srcOrd="7" destOrd="0" presId="urn:microsoft.com/office/officeart/2005/8/layout/radial2"/>
    <dgm:cxn modelId="{5A3ED596-BB51-4F8D-B811-ADA0C30ACC0C}" type="presParOf" srcId="{04079C06-70FF-4721-81B2-D9E0197C2018}" destId="{5FD819F4-60B8-44E2-B387-EFD156FBD257}" srcOrd="8" destOrd="0" presId="urn:microsoft.com/office/officeart/2005/8/layout/radial2"/>
    <dgm:cxn modelId="{65699A20-1767-40CB-8253-FA0956C4DDE0}" type="presParOf" srcId="{5FD819F4-60B8-44E2-B387-EFD156FBD257}" destId="{AA8BDCA0-C6E3-45BE-B0B9-A45C2F1E13C7}" srcOrd="0" destOrd="0" presId="urn:microsoft.com/office/officeart/2005/8/layout/radial2"/>
    <dgm:cxn modelId="{C9D8E776-CB7A-4422-88F0-331AB6037CB8}" type="presParOf" srcId="{5FD819F4-60B8-44E2-B387-EFD156FBD257}" destId="{A3331520-4C84-42E2-9A1E-2274A7762C65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7D9349A-1DA2-47CE-AFA5-F631D1240DFC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FF693-EB21-4DD6-AFC3-007BFD1AC6C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Poultry</a:t>
          </a:r>
          <a:endParaRPr lang="en-US" dirty="0"/>
        </a:p>
      </dgm:t>
    </dgm:pt>
    <dgm:pt modelId="{7E3BC9F8-C28F-4660-BCB2-FD3FA64A3AD1}" cxnId="{E888CDB9-9323-45B5-AF2F-E305262F2B71}" type="parTrans">
      <dgm:prSet/>
      <dgm:spPr/>
      <dgm:t>
        <a:bodyPr/>
        <a:lstStyle/>
        <a:p>
          <a:endParaRPr lang="en-US"/>
        </a:p>
      </dgm:t>
    </dgm:pt>
    <dgm:pt modelId="{26B21C94-9288-4B75-A8EB-4662BFF32153}" cxnId="{E888CDB9-9323-45B5-AF2F-E305262F2B71}" type="sibTrans">
      <dgm:prSet/>
      <dgm:spPr/>
      <dgm:t>
        <a:bodyPr/>
        <a:lstStyle/>
        <a:p>
          <a:endParaRPr lang="en-US"/>
        </a:p>
      </dgm:t>
    </dgm:pt>
    <dgm:pt modelId="{3D3E99FD-7BE3-4FD0-8A2D-E45D5611AB3B}">
      <dgm:prSet phldrT="[Text]"/>
      <dgm:spPr/>
      <dgm:t>
        <a:bodyPr/>
        <a:lstStyle/>
        <a:p>
          <a:r>
            <a:rPr lang="en-US" dirty="0" err="1" smtClean="0"/>
            <a:t>Ayam</a:t>
          </a:r>
          <a:endParaRPr lang="en-US" dirty="0"/>
        </a:p>
      </dgm:t>
    </dgm:pt>
    <dgm:pt modelId="{9C8387A7-C163-4AAC-9E61-037B1D5E3A76}" cxnId="{96F5FBD5-1424-4663-9A5E-937AC7A11C13}" type="parTrans">
      <dgm:prSet/>
      <dgm:spPr/>
      <dgm:t>
        <a:bodyPr/>
        <a:lstStyle/>
        <a:p>
          <a:endParaRPr lang="en-US"/>
        </a:p>
      </dgm:t>
    </dgm:pt>
    <dgm:pt modelId="{03863BE8-E52B-4315-886B-99DCD8C1D9C4}" cxnId="{96F5FBD5-1424-4663-9A5E-937AC7A11C13}" type="sibTrans">
      <dgm:prSet/>
      <dgm:spPr/>
      <dgm:t>
        <a:bodyPr/>
        <a:lstStyle/>
        <a:p>
          <a:endParaRPr lang="en-US"/>
        </a:p>
      </dgm:t>
    </dgm:pt>
    <dgm:pt modelId="{CEB05519-5303-4C4A-AAC1-30AF88CC8C37}">
      <dgm:prSet phldrT="[Text]"/>
      <dgm:spPr/>
      <dgm:t>
        <a:bodyPr/>
        <a:lstStyle/>
        <a:p>
          <a:r>
            <a:rPr lang="en-US" dirty="0" err="1" smtClean="0"/>
            <a:t>Telur</a:t>
          </a:r>
          <a:endParaRPr lang="en-US" dirty="0"/>
        </a:p>
      </dgm:t>
    </dgm:pt>
    <dgm:pt modelId="{E4E4FE28-FE17-4449-BA56-05F7454A68B4}" cxnId="{27952555-C470-40CC-B179-7CEE163717BD}" type="parTrans">
      <dgm:prSet/>
      <dgm:spPr/>
      <dgm:t>
        <a:bodyPr/>
        <a:lstStyle/>
        <a:p>
          <a:endParaRPr lang="en-US"/>
        </a:p>
      </dgm:t>
    </dgm:pt>
    <dgm:pt modelId="{04F6D87E-99CE-4DAA-8743-59E5BDFF2A37}" cxnId="{27952555-C470-40CC-B179-7CEE163717BD}" type="sibTrans">
      <dgm:prSet/>
      <dgm:spPr/>
      <dgm:t>
        <a:bodyPr/>
        <a:lstStyle/>
        <a:p>
          <a:endParaRPr lang="en-US"/>
        </a:p>
      </dgm:t>
    </dgm:pt>
    <dgm:pt modelId="{526920C1-0254-4753-89BA-1C6EF6650749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Symptom</a:t>
          </a:r>
          <a:endParaRPr lang="en-US" dirty="0"/>
        </a:p>
      </dgm:t>
    </dgm:pt>
    <dgm:pt modelId="{F3998FB6-17C0-4FE4-8F57-067A3E249B88}" cxnId="{0098198C-C64A-45C2-BEBA-2B9AFD3B11C8}" type="parTrans">
      <dgm:prSet/>
      <dgm:spPr/>
      <dgm:t>
        <a:bodyPr/>
        <a:lstStyle/>
        <a:p>
          <a:endParaRPr lang="en-US"/>
        </a:p>
      </dgm:t>
    </dgm:pt>
    <dgm:pt modelId="{CA6FE2D0-77F9-427B-97E2-095D5211561E}" cxnId="{0098198C-C64A-45C2-BEBA-2B9AFD3B11C8}" type="sibTrans">
      <dgm:prSet/>
      <dgm:spPr/>
      <dgm:t>
        <a:bodyPr/>
        <a:lstStyle/>
        <a:p>
          <a:endParaRPr lang="en-US"/>
        </a:p>
      </dgm:t>
    </dgm:pt>
    <dgm:pt modelId="{F80249BA-C733-4BA1-B128-710EECAD0A72}">
      <dgm:prSet phldrT="[Text]"/>
      <dgm:spPr/>
      <dgm:t>
        <a:bodyPr/>
        <a:lstStyle/>
        <a:p>
          <a:r>
            <a:rPr lang="en-US" dirty="0" smtClean="0"/>
            <a:t>Lower GIT</a:t>
          </a:r>
          <a:endParaRPr lang="en-US" dirty="0"/>
        </a:p>
      </dgm:t>
    </dgm:pt>
    <dgm:pt modelId="{C50BBE12-0458-4E83-85E0-064FB5E261F0}" cxnId="{E9402C02-85D1-4740-A414-69A467A686EC}" type="parTrans">
      <dgm:prSet/>
      <dgm:spPr/>
      <dgm:t>
        <a:bodyPr/>
        <a:lstStyle/>
        <a:p>
          <a:endParaRPr lang="en-US"/>
        </a:p>
      </dgm:t>
    </dgm:pt>
    <dgm:pt modelId="{3723E7CB-F0DA-4BFF-92F5-A6DEE2EDA6D6}" cxnId="{E9402C02-85D1-4740-A414-69A467A686EC}" type="sibTrans">
      <dgm:prSet/>
      <dgm:spPr/>
      <dgm:t>
        <a:bodyPr/>
        <a:lstStyle/>
        <a:p>
          <a:endParaRPr lang="en-US"/>
        </a:p>
      </dgm:t>
    </dgm:pt>
    <dgm:pt modelId="{88A7F1EC-67D5-4C3A-A8A5-D3181039077D}">
      <dgm:prSet phldrT="[Text]"/>
      <dgm:spPr/>
      <dgm:t>
        <a:bodyPr/>
        <a:lstStyle/>
        <a:p>
          <a:r>
            <a:rPr lang="en-US" dirty="0" smtClean="0"/>
            <a:t>6 – 72 jam</a:t>
          </a:r>
          <a:endParaRPr lang="en-US" dirty="0"/>
        </a:p>
      </dgm:t>
    </dgm:pt>
    <dgm:pt modelId="{862D1527-B419-49D2-A068-7CBB98D2D2AE}" cxnId="{4D8D8562-B020-4E2E-86D1-1B81C30A78BA}" type="parTrans">
      <dgm:prSet/>
      <dgm:spPr/>
      <dgm:t>
        <a:bodyPr/>
        <a:lstStyle/>
        <a:p>
          <a:endParaRPr lang="en-US"/>
        </a:p>
      </dgm:t>
    </dgm:pt>
    <dgm:pt modelId="{38B579C8-4FA9-416D-9583-5D6781607219}" cxnId="{4D8D8562-B020-4E2E-86D1-1B81C30A78BA}" type="sibTrans">
      <dgm:prSet/>
      <dgm:spPr/>
      <dgm:t>
        <a:bodyPr/>
        <a:lstStyle/>
        <a:p>
          <a:endParaRPr lang="en-US"/>
        </a:p>
      </dgm:t>
    </dgm:pt>
    <dgm:pt modelId="{A0FB470E-1369-4810-955D-C1C0A5BF1DB7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err="1" smtClean="0"/>
            <a:t>Kawalan</a:t>
          </a:r>
          <a:endParaRPr lang="en-US" dirty="0"/>
        </a:p>
      </dgm:t>
    </dgm:pt>
    <dgm:pt modelId="{B1323A18-A048-4437-AA09-622CCDAD9F79}" cxnId="{81A2915F-D361-4AE7-90AE-7D6A777840D9}" type="parTrans">
      <dgm:prSet/>
      <dgm:spPr/>
      <dgm:t>
        <a:bodyPr/>
        <a:lstStyle/>
        <a:p>
          <a:endParaRPr lang="en-US"/>
        </a:p>
      </dgm:t>
    </dgm:pt>
    <dgm:pt modelId="{388F63BE-2D83-4668-B625-3BCCA38018A1}" cxnId="{81A2915F-D361-4AE7-90AE-7D6A777840D9}" type="sibTrans">
      <dgm:prSet/>
      <dgm:spPr/>
      <dgm:t>
        <a:bodyPr/>
        <a:lstStyle/>
        <a:p>
          <a:endParaRPr lang="en-US"/>
        </a:p>
      </dgm:t>
    </dgm:pt>
    <dgm:pt modelId="{CA24A270-9C15-433C-8908-52C6B5D8F3D8}">
      <dgm:prSet phldrT="[Text]"/>
      <dgm:spPr/>
      <dgm:t>
        <a:bodyPr/>
        <a:lstStyle/>
        <a:p>
          <a:r>
            <a:rPr lang="en-US" dirty="0" smtClean="0"/>
            <a:t>&gt;63</a:t>
          </a:r>
          <a:r>
            <a:rPr lang="en-US" baseline="30000" dirty="0" smtClean="0"/>
            <a:t>o</a:t>
          </a:r>
          <a:r>
            <a:rPr lang="en-US" dirty="0" smtClean="0"/>
            <a:t>C</a:t>
          </a:r>
          <a:endParaRPr lang="en-US" dirty="0"/>
        </a:p>
      </dgm:t>
    </dgm:pt>
    <dgm:pt modelId="{DDC48843-B12B-4948-A604-2920AE619FE5}" cxnId="{85F9F5D9-BB8C-4951-81B8-1556DEACCCE6}" type="parTrans">
      <dgm:prSet/>
      <dgm:spPr/>
      <dgm:t>
        <a:bodyPr/>
        <a:lstStyle/>
        <a:p>
          <a:endParaRPr lang="en-US"/>
        </a:p>
      </dgm:t>
    </dgm:pt>
    <dgm:pt modelId="{FF44312F-470C-4848-97F9-BBAAEB078EEC}" cxnId="{85F9F5D9-BB8C-4951-81B8-1556DEACCCE6}" type="sibTrans">
      <dgm:prSet/>
      <dgm:spPr/>
      <dgm:t>
        <a:bodyPr/>
        <a:lstStyle/>
        <a:p>
          <a:endParaRPr lang="en-US"/>
        </a:p>
      </dgm:t>
    </dgm:pt>
    <dgm:pt modelId="{CBE7E248-4F43-465B-9A31-D4C828E829A1}">
      <dgm:prSet phldrT="[Text]"/>
      <dgm:spPr/>
      <dgm:t>
        <a:bodyPr/>
        <a:lstStyle/>
        <a:p>
          <a:r>
            <a:rPr lang="en-US" dirty="0" smtClean="0"/>
            <a:t>Hot &amp; cold holding</a:t>
          </a:r>
          <a:endParaRPr lang="en-US" dirty="0"/>
        </a:p>
      </dgm:t>
    </dgm:pt>
    <dgm:pt modelId="{C832CDCA-71C5-4B78-9B64-8D073F7EE612}" cxnId="{BA687724-953D-4C69-A3E8-A5B873F74963}" type="parTrans">
      <dgm:prSet/>
      <dgm:spPr/>
      <dgm:t>
        <a:bodyPr/>
        <a:lstStyle/>
        <a:p>
          <a:endParaRPr lang="en-US"/>
        </a:p>
      </dgm:t>
    </dgm:pt>
    <dgm:pt modelId="{F1D4C26E-46BD-4F75-8ADB-B63547FE1D87}" cxnId="{BA687724-953D-4C69-A3E8-A5B873F74963}" type="sibTrans">
      <dgm:prSet/>
      <dgm:spPr/>
      <dgm:t>
        <a:bodyPr/>
        <a:lstStyle/>
        <a:p>
          <a:endParaRPr lang="en-US"/>
        </a:p>
      </dgm:t>
    </dgm:pt>
    <dgm:pt modelId="{B97E1FCD-73C2-4CA3-906F-D284D8D3F1AC}" type="pres">
      <dgm:prSet presAssocID="{57D9349A-1DA2-47CE-AFA5-F631D1240DF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C744E-43AB-4399-8815-674A0ED6FB0C}" type="pres">
      <dgm:prSet presAssocID="{57D9349A-1DA2-47CE-AFA5-F631D1240DFC}" presName="cycle" presStyleCnt="0"/>
      <dgm:spPr/>
    </dgm:pt>
    <dgm:pt modelId="{80F59D3F-5E93-45EF-A74F-40B7C36C96CC}" type="pres">
      <dgm:prSet presAssocID="{57D9349A-1DA2-47CE-AFA5-F631D1240DFC}" presName="centerShape" presStyleCnt="0"/>
      <dgm:spPr/>
    </dgm:pt>
    <dgm:pt modelId="{125C5371-FD1C-475D-B550-68709E0BDB82}" type="pres">
      <dgm:prSet presAssocID="{57D9349A-1DA2-47CE-AFA5-F631D1240DFC}" presName="connSite" presStyleLbl="node1" presStyleIdx="0" presStyleCnt="4"/>
      <dgm:spPr/>
    </dgm:pt>
    <dgm:pt modelId="{650114D9-BB2B-4E00-BECF-3D621777FEFE}" type="pres">
      <dgm:prSet presAssocID="{57D9349A-1DA2-47CE-AFA5-F631D1240DFC}" presName="visibl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>
          <a:solidFill>
            <a:schemeClr val="tx1"/>
          </a:solidFill>
        </a:ln>
      </dgm:spPr>
    </dgm:pt>
    <dgm:pt modelId="{9B2A0914-6310-4520-A7FC-7A47BC45909A}" type="pres">
      <dgm:prSet presAssocID="{7E3BC9F8-C28F-4660-BCB2-FD3FA64A3AD1}" presName="Name25" presStyleLbl="parChTrans1D1" presStyleIdx="0" presStyleCnt="3"/>
      <dgm:spPr/>
      <dgm:t>
        <a:bodyPr/>
        <a:lstStyle/>
        <a:p>
          <a:endParaRPr lang="en-US"/>
        </a:p>
      </dgm:t>
    </dgm:pt>
    <dgm:pt modelId="{98F37030-559A-4629-AB32-1BC5CFAF92D2}" type="pres">
      <dgm:prSet presAssocID="{E72FF693-EB21-4DD6-AFC3-007BFD1AC6CC}" presName="node" presStyleCnt="0"/>
      <dgm:spPr/>
    </dgm:pt>
    <dgm:pt modelId="{08C7BB3E-930E-4343-B4A0-0924B3C40F20}" type="pres">
      <dgm:prSet presAssocID="{E72FF693-EB21-4DD6-AFC3-007BFD1AC6CC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6147CB-A46D-45DD-8BBC-E0EDD16B26BF}" type="pres">
      <dgm:prSet presAssocID="{E72FF693-EB21-4DD6-AFC3-007BFD1AC6CC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62744-FDA6-4D01-9537-1C084733D48F}" type="pres">
      <dgm:prSet presAssocID="{F3998FB6-17C0-4FE4-8F57-067A3E249B88}" presName="Name25" presStyleLbl="parChTrans1D1" presStyleIdx="1" presStyleCnt="3"/>
      <dgm:spPr/>
      <dgm:t>
        <a:bodyPr/>
        <a:lstStyle/>
        <a:p>
          <a:endParaRPr lang="en-US"/>
        </a:p>
      </dgm:t>
    </dgm:pt>
    <dgm:pt modelId="{ED785220-9A22-4DA6-BD28-227F6C8BA0AF}" type="pres">
      <dgm:prSet presAssocID="{526920C1-0254-4753-89BA-1C6EF6650749}" presName="node" presStyleCnt="0"/>
      <dgm:spPr/>
    </dgm:pt>
    <dgm:pt modelId="{DD87D4FA-3C3E-45C0-866F-8D6D86BAF910}" type="pres">
      <dgm:prSet presAssocID="{526920C1-0254-4753-89BA-1C6EF6650749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F42BFA-75EA-4523-9C9C-C30CA753D13B}" type="pres">
      <dgm:prSet presAssocID="{526920C1-0254-4753-89BA-1C6EF6650749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92D61-AFC2-4D25-B766-8A22D30385B1}" type="pres">
      <dgm:prSet presAssocID="{B1323A18-A048-4437-AA09-622CCDAD9F79}" presName="Name25" presStyleLbl="parChTrans1D1" presStyleIdx="2" presStyleCnt="3"/>
      <dgm:spPr/>
      <dgm:t>
        <a:bodyPr/>
        <a:lstStyle/>
        <a:p>
          <a:endParaRPr lang="en-US"/>
        </a:p>
      </dgm:t>
    </dgm:pt>
    <dgm:pt modelId="{78D764B1-CAB0-4970-B85E-5F8B087C3022}" type="pres">
      <dgm:prSet presAssocID="{A0FB470E-1369-4810-955D-C1C0A5BF1DB7}" presName="node" presStyleCnt="0"/>
      <dgm:spPr/>
    </dgm:pt>
    <dgm:pt modelId="{4AB91D59-1E81-470A-9279-CEDF8C62ED6A}" type="pres">
      <dgm:prSet presAssocID="{A0FB470E-1369-4810-955D-C1C0A5BF1DB7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E72BBB-B127-46D0-A775-F5006EBABBEF}" type="pres">
      <dgm:prSet presAssocID="{A0FB470E-1369-4810-955D-C1C0A5BF1DB7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88CDB9-9323-45B5-AF2F-E305262F2B71}" srcId="{57D9349A-1DA2-47CE-AFA5-F631D1240DFC}" destId="{E72FF693-EB21-4DD6-AFC3-007BFD1AC6CC}" srcOrd="0" destOrd="0" parTransId="{7E3BC9F8-C28F-4660-BCB2-FD3FA64A3AD1}" sibTransId="{26B21C94-9288-4B75-A8EB-4662BFF32153}"/>
    <dgm:cxn modelId="{7EF722DE-5CF1-45D6-B096-2325340A1D4F}" type="presOf" srcId="{88A7F1EC-67D5-4C3A-A8A5-D3181039077D}" destId="{C3F42BFA-75EA-4523-9C9C-C30CA753D13B}" srcOrd="0" destOrd="1" presId="urn:microsoft.com/office/officeart/2005/8/layout/radial2"/>
    <dgm:cxn modelId="{CB39E3F5-D7B9-4FFD-B846-B78809EB93AB}" type="presOf" srcId="{57D9349A-1DA2-47CE-AFA5-F631D1240DFC}" destId="{B97E1FCD-73C2-4CA3-906F-D284D8D3F1AC}" srcOrd="0" destOrd="0" presId="urn:microsoft.com/office/officeart/2005/8/layout/radial2"/>
    <dgm:cxn modelId="{8369383A-C4AC-4D25-A9DD-C888395D5519}" type="presOf" srcId="{3D3E99FD-7BE3-4FD0-8A2D-E45D5611AB3B}" destId="{D76147CB-A46D-45DD-8BBC-E0EDD16B26BF}" srcOrd="0" destOrd="0" presId="urn:microsoft.com/office/officeart/2005/8/layout/radial2"/>
    <dgm:cxn modelId="{32326BB0-3451-46C7-91A3-ED8872E5F395}" type="presOf" srcId="{CA24A270-9C15-433C-8908-52C6B5D8F3D8}" destId="{B6E72BBB-B127-46D0-A775-F5006EBABBEF}" srcOrd="0" destOrd="0" presId="urn:microsoft.com/office/officeart/2005/8/layout/radial2"/>
    <dgm:cxn modelId="{9CE4FB54-F56A-408F-9F28-EDE029933033}" type="presOf" srcId="{F3998FB6-17C0-4FE4-8F57-067A3E249B88}" destId="{E4A62744-FDA6-4D01-9537-1C084733D48F}" srcOrd="0" destOrd="0" presId="urn:microsoft.com/office/officeart/2005/8/layout/radial2"/>
    <dgm:cxn modelId="{1DB77357-F02E-490F-B08D-BAE2F82BD983}" type="presOf" srcId="{F80249BA-C733-4BA1-B128-710EECAD0A72}" destId="{C3F42BFA-75EA-4523-9C9C-C30CA753D13B}" srcOrd="0" destOrd="0" presId="urn:microsoft.com/office/officeart/2005/8/layout/radial2"/>
    <dgm:cxn modelId="{4A579C79-FA67-4581-8919-347A9530DEFE}" type="presOf" srcId="{B1323A18-A048-4437-AA09-622CCDAD9F79}" destId="{DB892D61-AFC2-4D25-B766-8A22D30385B1}" srcOrd="0" destOrd="0" presId="urn:microsoft.com/office/officeart/2005/8/layout/radial2"/>
    <dgm:cxn modelId="{81A2915F-D361-4AE7-90AE-7D6A777840D9}" srcId="{57D9349A-1DA2-47CE-AFA5-F631D1240DFC}" destId="{A0FB470E-1369-4810-955D-C1C0A5BF1DB7}" srcOrd="2" destOrd="0" parTransId="{B1323A18-A048-4437-AA09-622CCDAD9F79}" sibTransId="{388F63BE-2D83-4668-B625-3BCCA38018A1}"/>
    <dgm:cxn modelId="{A6D07D1A-65E6-42A0-B737-F64D4CF2C867}" type="presOf" srcId="{526920C1-0254-4753-89BA-1C6EF6650749}" destId="{DD87D4FA-3C3E-45C0-866F-8D6D86BAF910}" srcOrd="0" destOrd="0" presId="urn:microsoft.com/office/officeart/2005/8/layout/radial2"/>
    <dgm:cxn modelId="{A15BE566-2BEB-4291-8FB4-5D0A10B995FD}" type="presOf" srcId="{7E3BC9F8-C28F-4660-BCB2-FD3FA64A3AD1}" destId="{9B2A0914-6310-4520-A7FC-7A47BC45909A}" srcOrd="0" destOrd="0" presId="urn:microsoft.com/office/officeart/2005/8/layout/radial2"/>
    <dgm:cxn modelId="{2D7BD37D-570B-423D-83CE-BB0E3CD7D183}" type="presOf" srcId="{CBE7E248-4F43-465B-9A31-D4C828E829A1}" destId="{B6E72BBB-B127-46D0-A775-F5006EBABBEF}" srcOrd="0" destOrd="1" presId="urn:microsoft.com/office/officeart/2005/8/layout/radial2"/>
    <dgm:cxn modelId="{0098198C-C64A-45C2-BEBA-2B9AFD3B11C8}" srcId="{57D9349A-1DA2-47CE-AFA5-F631D1240DFC}" destId="{526920C1-0254-4753-89BA-1C6EF6650749}" srcOrd="1" destOrd="0" parTransId="{F3998FB6-17C0-4FE4-8F57-067A3E249B88}" sibTransId="{CA6FE2D0-77F9-427B-97E2-095D5211561E}"/>
    <dgm:cxn modelId="{85F9F5D9-BB8C-4951-81B8-1556DEACCCE6}" srcId="{A0FB470E-1369-4810-955D-C1C0A5BF1DB7}" destId="{CA24A270-9C15-433C-8908-52C6B5D8F3D8}" srcOrd="0" destOrd="0" parTransId="{DDC48843-B12B-4948-A604-2920AE619FE5}" sibTransId="{FF44312F-470C-4848-97F9-BBAAEB078EEC}"/>
    <dgm:cxn modelId="{E9402C02-85D1-4740-A414-69A467A686EC}" srcId="{526920C1-0254-4753-89BA-1C6EF6650749}" destId="{F80249BA-C733-4BA1-B128-710EECAD0A72}" srcOrd="0" destOrd="0" parTransId="{C50BBE12-0458-4E83-85E0-064FB5E261F0}" sibTransId="{3723E7CB-F0DA-4BFF-92F5-A6DEE2EDA6D6}"/>
    <dgm:cxn modelId="{27952555-C470-40CC-B179-7CEE163717BD}" srcId="{E72FF693-EB21-4DD6-AFC3-007BFD1AC6CC}" destId="{CEB05519-5303-4C4A-AAC1-30AF88CC8C37}" srcOrd="1" destOrd="0" parTransId="{E4E4FE28-FE17-4449-BA56-05F7454A68B4}" sibTransId="{04F6D87E-99CE-4DAA-8743-59E5BDFF2A37}"/>
    <dgm:cxn modelId="{4D8D8562-B020-4E2E-86D1-1B81C30A78BA}" srcId="{526920C1-0254-4753-89BA-1C6EF6650749}" destId="{88A7F1EC-67D5-4C3A-A8A5-D3181039077D}" srcOrd="1" destOrd="0" parTransId="{862D1527-B419-49D2-A068-7CBB98D2D2AE}" sibTransId="{38B579C8-4FA9-416D-9583-5D6781607219}"/>
    <dgm:cxn modelId="{B177CEAE-2B91-47A3-9D84-ACEBE46CCCD4}" type="presOf" srcId="{A0FB470E-1369-4810-955D-C1C0A5BF1DB7}" destId="{4AB91D59-1E81-470A-9279-CEDF8C62ED6A}" srcOrd="0" destOrd="0" presId="urn:microsoft.com/office/officeart/2005/8/layout/radial2"/>
    <dgm:cxn modelId="{BC7D0D96-6996-4B66-866F-702245B3E510}" type="presOf" srcId="{E72FF693-EB21-4DD6-AFC3-007BFD1AC6CC}" destId="{08C7BB3E-930E-4343-B4A0-0924B3C40F20}" srcOrd="0" destOrd="0" presId="urn:microsoft.com/office/officeart/2005/8/layout/radial2"/>
    <dgm:cxn modelId="{96F5FBD5-1424-4663-9A5E-937AC7A11C13}" srcId="{E72FF693-EB21-4DD6-AFC3-007BFD1AC6CC}" destId="{3D3E99FD-7BE3-4FD0-8A2D-E45D5611AB3B}" srcOrd="0" destOrd="0" parTransId="{9C8387A7-C163-4AAC-9E61-037B1D5E3A76}" sibTransId="{03863BE8-E52B-4315-886B-99DCD8C1D9C4}"/>
    <dgm:cxn modelId="{C952A632-E401-40DF-977B-57CFF7079051}" type="presOf" srcId="{CEB05519-5303-4C4A-AAC1-30AF88CC8C37}" destId="{D76147CB-A46D-45DD-8BBC-E0EDD16B26BF}" srcOrd="0" destOrd="1" presId="urn:microsoft.com/office/officeart/2005/8/layout/radial2"/>
    <dgm:cxn modelId="{BA687724-953D-4C69-A3E8-A5B873F74963}" srcId="{A0FB470E-1369-4810-955D-C1C0A5BF1DB7}" destId="{CBE7E248-4F43-465B-9A31-D4C828E829A1}" srcOrd="1" destOrd="0" parTransId="{C832CDCA-71C5-4B78-9B64-8D073F7EE612}" sibTransId="{F1D4C26E-46BD-4F75-8ADB-B63547FE1D87}"/>
    <dgm:cxn modelId="{5CF22FB7-7515-4E84-B557-6954DEA846C4}" type="presParOf" srcId="{B97E1FCD-73C2-4CA3-906F-D284D8D3F1AC}" destId="{E25C744E-43AB-4399-8815-674A0ED6FB0C}" srcOrd="0" destOrd="0" presId="urn:microsoft.com/office/officeart/2005/8/layout/radial2"/>
    <dgm:cxn modelId="{BF334837-757E-440D-9F86-F7919762E41A}" type="presParOf" srcId="{E25C744E-43AB-4399-8815-674A0ED6FB0C}" destId="{80F59D3F-5E93-45EF-A74F-40B7C36C96CC}" srcOrd="0" destOrd="0" presId="urn:microsoft.com/office/officeart/2005/8/layout/radial2"/>
    <dgm:cxn modelId="{CA7308EC-4F9B-4120-85B1-16F892BBD3BB}" type="presParOf" srcId="{80F59D3F-5E93-45EF-A74F-40B7C36C96CC}" destId="{125C5371-FD1C-475D-B550-68709E0BDB82}" srcOrd="0" destOrd="0" presId="urn:microsoft.com/office/officeart/2005/8/layout/radial2"/>
    <dgm:cxn modelId="{C9DF39D2-3544-414B-9AD1-A9B624E63581}" type="presParOf" srcId="{80F59D3F-5E93-45EF-A74F-40B7C36C96CC}" destId="{650114D9-BB2B-4E00-BECF-3D621777FEFE}" srcOrd="1" destOrd="0" presId="urn:microsoft.com/office/officeart/2005/8/layout/radial2"/>
    <dgm:cxn modelId="{207B4067-1EE4-4AC7-974D-6213E8A08DF4}" type="presParOf" srcId="{E25C744E-43AB-4399-8815-674A0ED6FB0C}" destId="{9B2A0914-6310-4520-A7FC-7A47BC45909A}" srcOrd="1" destOrd="0" presId="urn:microsoft.com/office/officeart/2005/8/layout/radial2"/>
    <dgm:cxn modelId="{E01C949D-1E1E-429E-AC30-6C10FFB380D2}" type="presParOf" srcId="{E25C744E-43AB-4399-8815-674A0ED6FB0C}" destId="{98F37030-559A-4629-AB32-1BC5CFAF92D2}" srcOrd="2" destOrd="0" presId="urn:microsoft.com/office/officeart/2005/8/layout/radial2"/>
    <dgm:cxn modelId="{2CCD2AA7-2FE7-43D7-9113-DFB8FC64B938}" type="presParOf" srcId="{98F37030-559A-4629-AB32-1BC5CFAF92D2}" destId="{08C7BB3E-930E-4343-B4A0-0924B3C40F20}" srcOrd="0" destOrd="0" presId="urn:microsoft.com/office/officeart/2005/8/layout/radial2"/>
    <dgm:cxn modelId="{61B6E8F6-BCBB-4880-9399-A35AE5E943B0}" type="presParOf" srcId="{98F37030-559A-4629-AB32-1BC5CFAF92D2}" destId="{D76147CB-A46D-45DD-8BBC-E0EDD16B26BF}" srcOrd="1" destOrd="0" presId="urn:microsoft.com/office/officeart/2005/8/layout/radial2"/>
    <dgm:cxn modelId="{0B3C8EE0-FF99-440D-85AC-7CE2FE608931}" type="presParOf" srcId="{E25C744E-43AB-4399-8815-674A0ED6FB0C}" destId="{E4A62744-FDA6-4D01-9537-1C084733D48F}" srcOrd="3" destOrd="0" presId="urn:microsoft.com/office/officeart/2005/8/layout/radial2"/>
    <dgm:cxn modelId="{337A0F3F-2EE0-4BE1-A507-D704FAD25D8E}" type="presParOf" srcId="{E25C744E-43AB-4399-8815-674A0ED6FB0C}" destId="{ED785220-9A22-4DA6-BD28-227F6C8BA0AF}" srcOrd="4" destOrd="0" presId="urn:microsoft.com/office/officeart/2005/8/layout/radial2"/>
    <dgm:cxn modelId="{743C65C5-88F0-4AB9-85C5-2C9A8B2CCFDF}" type="presParOf" srcId="{ED785220-9A22-4DA6-BD28-227F6C8BA0AF}" destId="{DD87D4FA-3C3E-45C0-866F-8D6D86BAF910}" srcOrd="0" destOrd="0" presId="urn:microsoft.com/office/officeart/2005/8/layout/radial2"/>
    <dgm:cxn modelId="{2517C9B1-02D0-4AC6-BE34-46997C736386}" type="presParOf" srcId="{ED785220-9A22-4DA6-BD28-227F6C8BA0AF}" destId="{C3F42BFA-75EA-4523-9C9C-C30CA753D13B}" srcOrd="1" destOrd="0" presId="urn:microsoft.com/office/officeart/2005/8/layout/radial2"/>
    <dgm:cxn modelId="{AF1EB170-06F9-4E1A-9529-EB9D8E56F4FE}" type="presParOf" srcId="{E25C744E-43AB-4399-8815-674A0ED6FB0C}" destId="{DB892D61-AFC2-4D25-B766-8A22D30385B1}" srcOrd="5" destOrd="0" presId="urn:microsoft.com/office/officeart/2005/8/layout/radial2"/>
    <dgm:cxn modelId="{973FA45B-2339-4109-9D6D-8DD7F91355B7}" type="presParOf" srcId="{E25C744E-43AB-4399-8815-674A0ED6FB0C}" destId="{78D764B1-CAB0-4970-B85E-5F8B087C3022}" srcOrd="6" destOrd="0" presId="urn:microsoft.com/office/officeart/2005/8/layout/radial2"/>
    <dgm:cxn modelId="{E32C0963-6332-47E5-B7CB-C4D7DF4734AF}" type="presParOf" srcId="{78D764B1-CAB0-4970-B85E-5F8B087C3022}" destId="{4AB91D59-1E81-470A-9279-CEDF8C62ED6A}" srcOrd="0" destOrd="0" presId="urn:microsoft.com/office/officeart/2005/8/layout/radial2"/>
    <dgm:cxn modelId="{6E423513-D3DF-4311-A429-D2BF132706EE}" type="presParOf" srcId="{78D764B1-CAB0-4970-B85E-5F8B087C3022}" destId="{B6E72BBB-B127-46D0-A775-F5006EBABBE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14422C5-C23B-4F52-BB7D-4981A07EBD53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BC68905-BF90-4E01-A1CD-7D77D58B60EF}">
      <dgm:prSet phldrT="[Text]"/>
      <dgm:spPr/>
      <dgm:t>
        <a:bodyPr/>
        <a:lstStyle/>
        <a:p>
          <a:r>
            <a:rPr lang="ms-MY" i="1" dirty="0" smtClean="0"/>
            <a:t>bahaya-bahaya kesihatan</a:t>
          </a:r>
          <a:endParaRPr lang="en-US" i="1" dirty="0"/>
        </a:p>
      </dgm:t>
    </dgm:pt>
    <dgm:pt modelId="{BFD8717C-51B8-4942-9101-E23DE8A9A167}" cxnId="{FA8BD933-8EA9-46FB-B671-0CBCBE52BDA9}" type="parTrans">
      <dgm:prSet/>
      <dgm:spPr/>
      <dgm:t>
        <a:bodyPr/>
        <a:lstStyle/>
        <a:p>
          <a:endParaRPr lang="en-US"/>
        </a:p>
      </dgm:t>
    </dgm:pt>
    <dgm:pt modelId="{DE01B84B-37DE-43E2-AB1C-7BBCBC103F22}" cxnId="{FA8BD933-8EA9-46FB-B671-0CBCBE52BDA9}" type="sibTrans">
      <dgm:prSet/>
      <dgm:spPr/>
      <dgm:t>
        <a:bodyPr/>
        <a:lstStyle/>
        <a:p>
          <a:endParaRPr lang="en-US"/>
        </a:p>
      </dgm:t>
    </dgm:pt>
    <dgm:pt modelId="{C3DDADC5-BE61-48F9-B22F-CBF5F1844AD8}">
      <dgm:prSet phldrT="[Text]"/>
      <dgm:spPr/>
      <dgm:t>
        <a:bodyPr/>
        <a:lstStyle/>
        <a:p>
          <a:r>
            <a:rPr lang="ms-MY" i="1" dirty="0" smtClean="0"/>
            <a:t>penipuan</a:t>
          </a:r>
          <a:endParaRPr lang="en-US" i="1" dirty="0"/>
        </a:p>
      </dgm:t>
    </dgm:pt>
    <dgm:pt modelId="{25FAA459-B13D-4DF8-9A13-6BBDC990F311}" cxnId="{EF18E1F9-F4B2-4747-933C-5AC62C9029B5}" type="parTrans">
      <dgm:prSet/>
      <dgm:spPr/>
      <dgm:t>
        <a:bodyPr/>
        <a:lstStyle/>
        <a:p>
          <a:endParaRPr lang="en-US"/>
        </a:p>
      </dgm:t>
    </dgm:pt>
    <dgm:pt modelId="{C1182DE4-878C-44E0-984A-C4AA4646C7A5}" cxnId="{EF18E1F9-F4B2-4747-933C-5AC62C9029B5}" type="sibTrans">
      <dgm:prSet/>
      <dgm:spPr/>
      <dgm:t>
        <a:bodyPr/>
        <a:lstStyle/>
        <a:p>
          <a:endParaRPr lang="en-US"/>
        </a:p>
      </dgm:t>
    </dgm:pt>
    <dgm:pt modelId="{DF62063A-1601-4012-B1EF-FD80F2F1F4A1}">
      <dgm:prSet phldrT="[Text]"/>
      <dgm:spPr/>
      <dgm:t>
        <a:bodyPr/>
        <a:lstStyle/>
        <a:p>
          <a:r>
            <a:rPr lang="ms-MY" i="1" smtClean="0"/>
            <a:t>penyediaan</a:t>
          </a:r>
          <a:endParaRPr lang="en-US" dirty="0"/>
        </a:p>
      </dgm:t>
    </dgm:pt>
    <dgm:pt modelId="{D61F445D-A87C-4668-A193-E6876DBC073F}" cxnId="{5E14F433-AF74-4951-B706-3D31E4262940}" type="parTrans">
      <dgm:prSet/>
      <dgm:spPr/>
      <dgm:t>
        <a:bodyPr/>
        <a:lstStyle/>
        <a:p>
          <a:endParaRPr lang="en-US"/>
        </a:p>
      </dgm:t>
    </dgm:pt>
    <dgm:pt modelId="{FC3323E4-E39A-4CD2-A16A-F9936FFB8DFA}" cxnId="{5E14F433-AF74-4951-B706-3D31E4262940}" type="sibTrans">
      <dgm:prSet/>
      <dgm:spPr/>
      <dgm:t>
        <a:bodyPr/>
        <a:lstStyle/>
        <a:p>
          <a:endParaRPr lang="en-US"/>
        </a:p>
      </dgm:t>
    </dgm:pt>
    <dgm:pt modelId="{A8EE7373-D78E-458C-B676-B461069D8B31}">
      <dgm:prSet phldrT="[Text]"/>
      <dgm:spPr/>
      <dgm:t>
        <a:bodyPr/>
        <a:lstStyle/>
        <a:p>
          <a:r>
            <a:rPr lang="ms-MY" i="1" smtClean="0"/>
            <a:t>Penjualan</a:t>
          </a:r>
          <a:endParaRPr lang="en-US" dirty="0"/>
        </a:p>
      </dgm:t>
    </dgm:pt>
    <dgm:pt modelId="{697C9567-3006-4CB3-A6E0-7D2693334989}" cxnId="{8DBB5652-99A7-4F1F-94F8-5C69E65D613C}" type="parTrans">
      <dgm:prSet/>
      <dgm:spPr/>
      <dgm:t>
        <a:bodyPr/>
        <a:lstStyle/>
        <a:p>
          <a:endParaRPr lang="en-US"/>
        </a:p>
      </dgm:t>
    </dgm:pt>
    <dgm:pt modelId="{5B3F3785-9AE5-4484-8612-B802A0AB3999}" cxnId="{8DBB5652-99A7-4F1F-94F8-5C69E65D613C}" type="sibTrans">
      <dgm:prSet/>
      <dgm:spPr/>
      <dgm:t>
        <a:bodyPr/>
        <a:lstStyle/>
        <a:p>
          <a:endParaRPr lang="en-US"/>
        </a:p>
      </dgm:t>
    </dgm:pt>
    <dgm:pt modelId="{967005A8-B129-40F2-886D-0F983B0BDCEE}">
      <dgm:prSet phldrT="[Text]"/>
      <dgm:spPr/>
      <dgm:t>
        <a:bodyPr/>
        <a:lstStyle/>
        <a:p>
          <a:r>
            <a:rPr lang="ms-MY" i="1" smtClean="0"/>
            <a:t>penyimpanan</a:t>
          </a:r>
          <a:endParaRPr lang="en-US" dirty="0"/>
        </a:p>
      </dgm:t>
    </dgm:pt>
    <dgm:pt modelId="{E503C949-05D3-4A83-BF7C-04BB97D78C0A}" cxnId="{B35B02B7-6D4C-4F36-B1EE-2492754B6186}" type="parTrans">
      <dgm:prSet/>
      <dgm:spPr/>
      <dgm:t>
        <a:bodyPr/>
        <a:lstStyle/>
        <a:p>
          <a:endParaRPr lang="en-US"/>
        </a:p>
      </dgm:t>
    </dgm:pt>
    <dgm:pt modelId="{127883EB-50B6-418F-A0CC-5D70F8FD2BB7}" cxnId="{B35B02B7-6D4C-4F36-B1EE-2492754B6186}" type="sibTrans">
      <dgm:prSet/>
      <dgm:spPr/>
      <dgm:t>
        <a:bodyPr/>
        <a:lstStyle/>
        <a:p>
          <a:endParaRPr lang="en-US"/>
        </a:p>
      </dgm:t>
    </dgm:pt>
    <dgm:pt modelId="{94A0EB13-1DC7-4C2A-B690-6411AA6C2C25}">
      <dgm:prSet phldrT="[Text]"/>
      <dgm:spPr/>
      <dgm:t>
        <a:bodyPr/>
        <a:lstStyle/>
        <a:p>
          <a:r>
            <a:rPr lang="en-US" dirty="0" err="1" smtClean="0"/>
            <a:t>Keracunan</a:t>
          </a:r>
          <a:endParaRPr lang="en-US" dirty="0"/>
        </a:p>
      </dgm:t>
    </dgm:pt>
    <dgm:pt modelId="{F91DAF08-6423-492C-841B-5E71905080D8}" cxnId="{10239B26-0858-415E-9914-501655A7BB41}" type="parTrans">
      <dgm:prSet/>
      <dgm:spPr/>
      <dgm:t>
        <a:bodyPr/>
        <a:lstStyle/>
        <a:p>
          <a:endParaRPr lang="en-US"/>
        </a:p>
      </dgm:t>
    </dgm:pt>
    <dgm:pt modelId="{1A2CC0EA-ECC6-42D0-87B0-57471EB71018}" cxnId="{10239B26-0858-415E-9914-501655A7BB41}" type="sibTrans">
      <dgm:prSet/>
      <dgm:spPr/>
      <dgm:t>
        <a:bodyPr/>
        <a:lstStyle/>
        <a:p>
          <a:endParaRPr lang="en-US"/>
        </a:p>
      </dgm:t>
    </dgm:pt>
    <dgm:pt modelId="{A88CF7F0-334E-4A8C-90DD-B559FBB2246A}">
      <dgm:prSet phldrT="[Text]"/>
      <dgm:spPr/>
      <dgm:t>
        <a:bodyPr/>
        <a:lstStyle/>
        <a:p>
          <a:r>
            <a:rPr lang="en-US" dirty="0" err="1" smtClean="0"/>
            <a:t>penyakit</a:t>
          </a:r>
          <a:endParaRPr lang="en-US" dirty="0"/>
        </a:p>
      </dgm:t>
    </dgm:pt>
    <dgm:pt modelId="{55FF215B-AB36-4820-BF07-3A8D6A32F30D}" cxnId="{6DCEED5F-4A8D-4473-B243-DE6CC18B735C}" type="parTrans">
      <dgm:prSet/>
      <dgm:spPr/>
      <dgm:t>
        <a:bodyPr/>
        <a:lstStyle/>
        <a:p>
          <a:endParaRPr lang="en-US"/>
        </a:p>
      </dgm:t>
    </dgm:pt>
    <dgm:pt modelId="{ED3F1D02-2899-4C58-B251-C5D91DFA1A58}" cxnId="{6DCEED5F-4A8D-4473-B243-DE6CC18B735C}" type="sibTrans">
      <dgm:prSet/>
      <dgm:spPr/>
      <dgm:t>
        <a:bodyPr/>
        <a:lstStyle/>
        <a:p>
          <a:endParaRPr lang="en-US"/>
        </a:p>
      </dgm:t>
    </dgm:pt>
    <dgm:pt modelId="{94A24669-FB3D-41E6-8C4E-E9D1C2130777}" type="pres">
      <dgm:prSet presAssocID="{414422C5-C23B-4F52-BB7D-4981A07EBD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5DEAD4-1EA7-4DB2-B427-1CBFFDFCC9B6}" type="pres">
      <dgm:prSet presAssocID="{4BC68905-BF90-4E01-A1CD-7D77D58B60EF}" presName="circle1" presStyleLbl="node1" presStyleIdx="0" presStyleCnt="2"/>
      <dgm:spPr/>
    </dgm:pt>
    <dgm:pt modelId="{2C35C063-31DB-4CEF-AB9B-0439C1C09D95}" type="pres">
      <dgm:prSet presAssocID="{4BC68905-BF90-4E01-A1CD-7D77D58B60EF}" presName="space" presStyleCnt="0"/>
      <dgm:spPr/>
    </dgm:pt>
    <dgm:pt modelId="{C1BFE25C-37CF-44E2-89C7-5EA11AB2CFCB}" type="pres">
      <dgm:prSet presAssocID="{4BC68905-BF90-4E01-A1CD-7D77D58B60EF}" presName="rect1" presStyleLbl="alignAcc1" presStyleIdx="0" presStyleCnt="2"/>
      <dgm:spPr/>
      <dgm:t>
        <a:bodyPr/>
        <a:lstStyle/>
        <a:p>
          <a:endParaRPr lang="en-US"/>
        </a:p>
      </dgm:t>
    </dgm:pt>
    <dgm:pt modelId="{961D23E1-17FE-4E28-A63A-556FEF38119F}" type="pres">
      <dgm:prSet presAssocID="{C3DDADC5-BE61-48F9-B22F-CBF5F1844AD8}" presName="vertSpace2" presStyleLbl="node1" presStyleIdx="0" presStyleCnt="2"/>
      <dgm:spPr/>
    </dgm:pt>
    <dgm:pt modelId="{7E1F20E4-53D1-4871-975D-AA644AD31203}" type="pres">
      <dgm:prSet presAssocID="{C3DDADC5-BE61-48F9-B22F-CBF5F1844AD8}" presName="circle2" presStyleLbl="node1" presStyleIdx="1" presStyleCnt="2"/>
      <dgm:spPr/>
    </dgm:pt>
    <dgm:pt modelId="{E02B41F0-711B-44D4-849A-26B4B32C9E0E}" type="pres">
      <dgm:prSet presAssocID="{C3DDADC5-BE61-48F9-B22F-CBF5F1844AD8}" presName="rect2" presStyleLbl="alignAcc1" presStyleIdx="1" presStyleCnt="2"/>
      <dgm:spPr/>
      <dgm:t>
        <a:bodyPr/>
        <a:lstStyle/>
        <a:p>
          <a:endParaRPr lang="en-US"/>
        </a:p>
      </dgm:t>
    </dgm:pt>
    <dgm:pt modelId="{D0ED78D3-9156-481A-AB88-439816A2585A}" type="pres">
      <dgm:prSet presAssocID="{4BC68905-BF90-4E01-A1CD-7D77D58B60EF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3B1C3-3277-4ED4-AFD9-FF6C2F05F8CC}" type="pres">
      <dgm:prSet presAssocID="{4BC68905-BF90-4E01-A1CD-7D77D58B60EF}" presName="rect1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780266-8DEA-4F4A-AC20-5B55DB588D92}" type="pres">
      <dgm:prSet presAssocID="{C3DDADC5-BE61-48F9-B22F-CBF5F1844AD8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C2FED-2F78-4F51-90D6-B0783923F8E8}" type="pres">
      <dgm:prSet presAssocID="{C3DDADC5-BE61-48F9-B22F-CBF5F1844AD8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ED79C8-821C-4D54-8A78-43C7AA7FD9E3}" type="presOf" srcId="{C3DDADC5-BE61-48F9-B22F-CBF5F1844AD8}" destId="{CE780266-8DEA-4F4A-AC20-5B55DB588D92}" srcOrd="1" destOrd="0" presId="urn:microsoft.com/office/officeart/2005/8/layout/target3"/>
    <dgm:cxn modelId="{57DBCA8B-6BD5-477C-999D-B7C86CBD8035}" type="presOf" srcId="{94A0EB13-1DC7-4C2A-B690-6411AA6C2C25}" destId="{9EF3B1C3-3277-4ED4-AFD9-FF6C2F05F8CC}" srcOrd="0" destOrd="0" presId="urn:microsoft.com/office/officeart/2005/8/layout/target3"/>
    <dgm:cxn modelId="{6DCEED5F-4A8D-4473-B243-DE6CC18B735C}" srcId="{4BC68905-BF90-4E01-A1CD-7D77D58B60EF}" destId="{A88CF7F0-334E-4A8C-90DD-B559FBB2246A}" srcOrd="1" destOrd="0" parTransId="{55FF215B-AB36-4820-BF07-3A8D6A32F30D}" sibTransId="{ED3F1D02-2899-4C58-B251-C5D91DFA1A58}"/>
    <dgm:cxn modelId="{8DBB5652-99A7-4F1F-94F8-5C69E65D613C}" srcId="{C3DDADC5-BE61-48F9-B22F-CBF5F1844AD8}" destId="{A8EE7373-D78E-458C-B676-B461069D8B31}" srcOrd="1" destOrd="0" parTransId="{697C9567-3006-4CB3-A6E0-7D2693334989}" sibTransId="{5B3F3785-9AE5-4484-8612-B802A0AB3999}"/>
    <dgm:cxn modelId="{EF18E1F9-F4B2-4747-933C-5AC62C9029B5}" srcId="{414422C5-C23B-4F52-BB7D-4981A07EBD53}" destId="{C3DDADC5-BE61-48F9-B22F-CBF5F1844AD8}" srcOrd="1" destOrd="0" parTransId="{25FAA459-B13D-4DF8-9A13-6BBDC990F311}" sibTransId="{C1182DE4-878C-44E0-984A-C4AA4646C7A5}"/>
    <dgm:cxn modelId="{E1CADD69-B866-4EB4-B2BA-28C5682C13AC}" type="presOf" srcId="{4BC68905-BF90-4E01-A1CD-7D77D58B60EF}" destId="{C1BFE25C-37CF-44E2-89C7-5EA11AB2CFCB}" srcOrd="0" destOrd="0" presId="urn:microsoft.com/office/officeart/2005/8/layout/target3"/>
    <dgm:cxn modelId="{3E15388F-CE0E-4E9C-AAB9-82BC91AA5C83}" type="presOf" srcId="{C3DDADC5-BE61-48F9-B22F-CBF5F1844AD8}" destId="{E02B41F0-711B-44D4-849A-26B4B32C9E0E}" srcOrd="0" destOrd="0" presId="urn:microsoft.com/office/officeart/2005/8/layout/target3"/>
    <dgm:cxn modelId="{65DF8C49-45CC-4820-89B8-1241D4A238ED}" type="presOf" srcId="{A8EE7373-D78E-458C-B676-B461069D8B31}" destId="{E60C2FED-2F78-4F51-90D6-B0783923F8E8}" srcOrd="0" destOrd="1" presId="urn:microsoft.com/office/officeart/2005/8/layout/target3"/>
    <dgm:cxn modelId="{5E14F433-AF74-4951-B706-3D31E4262940}" srcId="{C3DDADC5-BE61-48F9-B22F-CBF5F1844AD8}" destId="{DF62063A-1601-4012-B1EF-FD80F2F1F4A1}" srcOrd="0" destOrd="0" parTransId="{D61F445D-A87C-4668-A193-E6876DBC073F}" sibTransId="{FC3323E4-E39A-4CD2-A16A-F9936FFB8DFA}"/>
    <dgm:cxn modelId="{B35B02B7-6D4C-4F36-B1EE-2492754B6186}" srcId="{C3DDADC5-BE61-48F9-B22F-CBF5F1844AD8}" destId="{967005A8-B129-40F2-886D-0F983B0BDCEE}" srcOrd="2" destOrd="0" parTransId="{E503C949-05D3-4A83-BF7C-04BB97D78C0A}" sibTransId="{127883EB-50B6-418F-A0CC-5D70F8FD2BB7}"/>
    <dgm:cxn modelId="{DE220753-F2A3-463C-A3A9-3A7D132A320E}" type="presOf" srcId="{4BC68905-BF90-4E01-A1CD-7D77D58B60EF}" destId="{D0ED78D3-9156-481A-AB88-439816A2585A}" srcOrd="1" destOrd="0" presId="urn:microsoft.com/office/officeart/2005/8/layout/target3"/>
    <dgm:cxn modelId="{FA8BD933-8EA9-46FB-B671-0CBCBE52BDA9}" srcId="{414422C5-C23B-4F52-BB7D-4981A07EBD53}" destId="{4BC68905-BF90-4E01-A1CD-7D77D58B60EF}" srcOrd="0" destOrd="0" parTransId="{BFD8717C-51B8-4942-9101-E23DE8A9A167}" sibTransId="{DE01B84B-37DE-43E2-AB1C-7BBCBC103F22}"/>
    <dgm:cxn modelId="{7D559FE3-1E24-45E0-B59F-6422FA3E1285}" type="presOf" srcId="{414422C5-C23B-4F52-BB7D-4981A07EBD53}" destId="{94A24669-FB3D-41E6-8C4E-E9D1C2130777}" srcOrd="0" destOrd="0" presId="urn:microsoft.com/office/officeart/2005/8/layout/target3"/>
    <dgm:cxn modelId="{68331F1B-2477-4380-B7E3-558F1D5A9B1C}" type="presOf" srcId="{A88CF7F0-334E-4A8C-90DD-B559FBB2246A}" destId="{9EF3B1C3-3277-4ED4-AFD9-FF6C2F05F8CC}" srcOrd="0" destOrd="1" presId="urn:microsoft.com/office/officeart/2005/8/layout/target3"/>
    <dgm:cxn modelId="{495D4961-0748-4AD7-BF84-B5BAA3028645}" type="presOf" srcId="{DF62063A-1601-4012-B1EF-FD80F2F1F4A1}" destId="{E60C2FED-2F78-4F51-90D6-B0783923F8E8}" srcOrd="0" destOrd="0" presId="urn:microsoft.com/office/officeart/2005/8/layout/target3"/>
    <dgm:cxn modelId="{10239B26-0858-415E-9914-501655A7BB41}" srcId="{4BC68905-BF90-4E01-A1CD-7D77D58B60EF}" destId="{94A0EB13-1DC7-4C2A-B690-6411AA6C2C25}" srcOrd="0" destOrd="0" parTransId="{F91DAF08-6423-492C-841B-5E71905080D8}" sibTransId="{1A2CC0EA-ECC6-42D0-87B0-57471EB71018}"/>
    <dgm:cxn modelId="{F1930235-6B71-4067-A179-8713A080534B}" type="presOf" srcId="{967005A8-B129-40F2-886D-0F983B0BDCEE}" destId="{E60C2FED-2F78-4F51-90D6-B0783923F8E8}" srcOrd="0" destOrd="2" presId="urn:microsoft.com/office/officeart/2005/8/layout/target3"/>
    <dgm:cxn modelId="{82087F2D-2936-491C-AEEC-42BBC5867214}" type="presParOf" srcId="{94A24669-FB3D-41E6-8C4E-E9D1C2130777}" destId="{E35DEAD4-1EA7-4DB2-B427-1CBFFDFCC9B6}" srcOrd="0" destOrd="0" presId="urn:microsoft.com/office/officeart/2005/8/layout/target3"/>
    <dgm:cxn modelId="{956B20D2-DE5F-447F-B41D-FD79BEEBE372}" type="presParOf" srcId="{94A24669-FB3D-41E6-8C4E-E9D1C2130777}" destId="{2C35C063-31DB-4CEF-AB9B-0439C1C09D95}" srcOrd="1" destOrd="0" presId="urn:microsoft.com/office/officeart/2005/8/layout/target3"/>
    <dgm:cxn modelId="{CEB487C8-7F52-4338-B43D-D90058D02A3D}" type="presParOf" srcId="{94A24669-FB3D-41E6-8C4E-E9D1C2130777}" destId="{C1BFE25C-37CF-44E2-89C7-5EA11AB2CFCB}" srcOrd="2" destOrd="0" presId="urn:microsoft.com/office/officeart/2005/8/layout/target3"/>
    <dgm:cxn modelId="{65A61563-9A78-466A-B7C4-32DDC3460922}" type="presParOf" srcId="{94A24669-FB3D-41E6-8C4E-E9D1C2130777}" destId="{961D23E1-17FE-4E28-A63A-556FEF38119F}" srcOrd="3" destOrd="0" presId="urn:microsoft.com/office/officeart/2005/8/layout/target3"/>
    <dgm:cxn modelId="{F68B993A-A84E-4516-8BC6-5AE455557FFA}" type="presParOf" srcId="{94A24669-FB3D-41E6-8C4E-E9D1C2130777}" destId="{7E1F20E4-53D1-4871-975D-AA644AD31203}" srcOrd="4" destOrd="0" presId="urn:microsoft.com/office/officeart/2005/8/layout/target3"/>
    <dgm:cxn modelId="{68FD4975-6D1C-4CE5-9D6B-3840DE701ED5}" type="presParOf" srcId="{94A24669-FB3D-41E6-8C4E-E9D1C2130777}" destId="{E02B41F0-711B-44D4-849A-26B4B32C9E0E}" srcOrd="5" destOrd="0" presId="urn:microsoft.com/office/officeart/2005/8/layout/target3"/>
    <dgm:cxn modelId="{199EE76F-C85F-40A9-8CD9-8040300ED399}" type="presParOf" srcId="{94A24669-FB3D-41E6-8C4E-E9D1C2130777}" destId="{D0ED78D3-9156-481A-AB88-439816A2585A}" srcOrd="6" destOrd="0" presId="urn:microsoft.com/office/officeart/2005/8/layout/target3"/>
    <dgm:cxn modelId="{B39D2F64-A973-4A0E-A4A4-CA9288951296}" type="presParOf" srcId="{94A24669-FB3D-41E6-8C4E-E9D1C2130777}" destId="{9EF3B1C3-3277-4ED4-AFD9-FF6C2F05F8CC}" srcOrd="7" destOrd="0" presId="urn:microsoft.com/office/officeart/2005/8/layout/target3"/>
    <dgm:cxn modelId="{BCFCD5A2-1FE2-42DF-B087-924A70B3E335}" type="presParOf" srcId="{94A24669-FB3D-41E6-8C4E-E9D1C2130777}" destId="{CE780266-8DEA-4F4A-AC20-5B55DB588D92}" srcOrd="8" destOrd="0" presId="urn:microsoft.com/office/officeart/2005/8/layout/target3"/>
    <dgm:cxn modelId="{789B79BA-5A77-4FC1-8E98-4515C603640B}" type="presParOf" srcId="{94A24669-FB3D-41E6-8C4E-E9D1C2130777}" destId="{E60C2FED-2F78-4F51-90D6-B0783923F8E8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F6C5AE-C06D-4D96-99EC-136FF3A28A90}" type="doc">
      <dgm:prSet loTypeId="urn:microsoft.com/office/officeart/2005/8/layout/radial3" loCatId="cycle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BCBF409-3519-4842-B840-BC82C6D8EDEB}">
      <dgm:prSet phldrT="[Text]"/>
      <dgm:spPr/>
      <dgm:t>
        <a:bodyPr/>
        <a:lstStyle/>
        <a:p>
          <a:r>
            <a:rPr lang="en-US" b="1" dirty="0" err="1" smtClean="0"/>
            <a:t>Akta</a:t>
          </a:r>
          <a:r>
            <a:rPr lang="en-US" b="1" dirty="0" smtClean="0"/>
            <a:t> </a:t>
          </a:r>
          <a:r>
            <a:rPr lang="en-US" b="1" dirty="0" err="1" smtClean="0"/>
            <a:t>Makanan</a:t>
          </a:r>
          <a:r>
            <a:rPr lang="en-US" b="1" dirty="0" smtClean="0"/>
            <a:t> 1983</a:t>
          </a:r>
          <a:endParaRPr lang="en-US" b="1" dirty="0"/>
        </a:p>
      </dgm:t>
    </dgm:pt>
    <dgm:pt modelId="{AAB3D834-5AF0-4F9F-B28B-6E7A228EA6E6}" cxnId="{22DA985F-21A8-4394-8D33-4C371031674A}" type="parTrans">
      <dgm:prSet/>
      <dgm:spPr/>
      <dgm:t>
        <a:bodyPr/>
        <a:lstStyle/>
        <a:p>
          <a:endParaRPr lang="en-US"/>
        </a:p>
      </dgm:t>
    </dgm:pt>
    <dgm:pt modelId="{A2CA47ED-1B4E-484F-A2D4-ED7494E587D6}" cxnId="{22DA985F-21A8-4394-8D33-4C371031674A}" type="sibTrans">
      <dgm:prSet/>
      <dgm:spPr/>
      <dgm:t>
        <a:bodyPr/>
        <a:lstStyle/>
        <a:p>
          <a:endParaRPr lang="en-US"/>
        </a:p>
      </dgm:t>
    </dgm:pt>
    <dgm:pt modelId="{A2305D1A-4A3F-4D5C-BC31-006465480017}">
      <dgm:prSet phldrT="[Text]"/>
      <dgm:spPr/>
      <dgm:t>
        <a:bodyPr/>
        <a:lstStyle/>
        <a:p>
          <a:r>
            <a:rPr lang="en-US" b="1" dirty="0" smtClean="0"/>
            <a:t>PPM 1985</a:t>
          </a:r>
          <a:endParaRPr lang="en-US" b="1" dirty="0"/>
        </a:p>
      </dgm:t>
    </dgm:pt>
    <dgm:pt modelId="{C30EF40B-A6D6-48A1-ACFE-F6CDF3EDA6C1}" cxnId="{505D5BFC-4019-4AD2-AEB9-5563DBA8CFB2}" type="parTrans">
      <dgm:prSet/>
      <dgm:spPr/>
      <dgm:t>
        <a:bodyPr/>
        <a:lstStyle/>
        <a:p>
          <a:endParaRPr lang="en-US"/>
        </a:p>
      </dgm:t>
    </dgm:pt>
    <dgm:pt modelId="{E2CB52CC-F460-4571-B456-EB6BF9CBC736}" cxnId="{505D5BFC-4019-4AD2-AEB9-5563DBA8CFB2}" type="sibTrans">
      <dgm:prSet/>
      <dgm:spPr/>
      <dgm:t>
        <a:bodyPr/>
        <a:lstStyle/>
        <a:p>
          <a:endParaRPr lang="en-US"/>
        </a:p>
      </dgm:t>
    </dgm:pt>
    <dgm:pt modelId="{11056D4C-0C21-4B3C-B8EC-AD47128C5CC8}">
      <dgm:prSet phldrT="[Text]"/>
      <dgm:spPr/>
      <dgm:t>
        <a:bodyPr/>
        <a:lstStyle/>
        <a:p>
          <a:r>
            <a:rPr lang="en-US" b="1" i="0" dirty="0" smtClean="0"/>
            <a:t>PPKM 2009</a:t>
          </a:r>
          <a:endParaRPr lang="en-US" b="1" i="0" dirty="0"/>
        </a:p>
      </dgm:t>
    </dgm:pt>
    <dgm:pt modelId="{3E17DC0D-6F01-4C2F-BE4F-D5E301574241}" cxnId="{689E8DD9-F59B-4682-8727-1A0F3EDB8A9F}" type="parTrans">
      <dgm:prSet/>
      <dgm:spPr/>
      <dgm:t>
        <a:bodyPr/>
        <a:lstStyle/>
        <a:p>
          <a:endParaRPr lang="en-US"/>
        </a:p>
      </dgm:t>
    </dgm:pt>
    <dgm:pt modelId="{7266B19C-82DC-40E6-A960-08E91334D970}" cxnId="{689E8DD9-F59B-4682-8727-1A0F3EDB8A9F}" type="sibTrans">
      <dgm:prSet/>
      <dgm:spPr/>
      <dgm:t>
        <a:bodyPr/>
        <a:lstStyle/>
        <a:p>
          <a:endParaRPr lang="en-US"/>
        </a:p>
      </dgm:t>
    </dgm:pt>
    <dgm:pt modelId="{9D72437E-F823-4F97-9F84-6EEBDE499941}">
      <dgm:prSet phldrT="[Text]"/>
      <dgm:spPr/>
      <dgm:t>
        <a:bodyPr/>
        <a:lstStyle/>
        <a:p>
          <a:r>
            <a:rPr lang="en-US" dirty="0" smtClean="0"/>
            <a:t>PPIM 2011</a:t>
          </a:r>
          <a:endParaRPr lang="en-US" dirty="0"/>
        </a:p>
      </dgm:t>
    </dgm:pt>
    <dgm:pt modelId="{FDBC15A8-AF81-43BB-B759-35EE86A2B6BB}" cxnId="{AD30E180-5233-4935-8E9C-5016260F2C85}" type="sibTrans">
      <dgm:prSet/>
      <dgm:spPr/>
      <dgm:t>
        <a:bodyPr/>
        <a:lstStyle/>
        <a:p>
          <a:endParaRPr lang="en-US"/>
        </a:p>
      </dgm:t>
    </dgm:pt>
    <dgm:pt modelId="{6E19F1BA-AA52-4426-9C7D-B4992CE559C0}" cxnId="{AD30E180-5233-4935-8E9C-5016260F2C85}" type="parTrans">
      <dgm:prSet/>
      <dgm:spPr/>
      <dgm:t>
        <a:bodyPr/>
        <a:lstStyle/>
        <a:p>
          <a:endParaRPr lang="en-US"/>
        </a:p>
      </dgm:t>
    </dgm:pt>
    <dgm:pt modelId="{2B7A4583-6F51-402F-A117-D7A2C70F04BA}">
      <dgm:prSet phldrT="[Text]"/>
      <dgm:spPr/>
      <dgm:t>
        <a:bodyPr/>
        <a:lstStyle/>
        <a:p>
          <a:r>
            <a:rPr lang="en-US" dirty="0" smtClean="0"/>
            <a:t>PPKHT 2004</a:t>
          </a:r>
          <a:endParaRPr lang="en-US" dirty="0"/>
        </a:p>
      </dgm:t>
    </dgm:pt>
    <dgm:pt modelId="{60A81D75-7EF1-48CB-B207-C25852874956}" cxnId="{91F940F3-25C1-4BAD-9825-1604BC083DD3}" type="parTrans">
      <dgm:prSet/>
      <dgm:spPr/>
      <dgm:t>
        <a:bodyPr/>
        <a:lstStyle/>
        <a:p>
          <a:endParaRPr lang="en-US"/>
        </a:p>
      </dgm:t>
    </dgm:pt>
    <dgm:pt modelId="{28D09922-E36E-40F4-9657-079D3E7F0F3D}" cxnId="{91F940F3-25C1-4BAD-9825-1604BC083DD3}" type="sibTrans">
      <dgm:prSet/>
      <dgm:spPr/>
      <dgm:t>
        <a:bodyPr/>
        <a:lstStyle/>
        <a:p>
          <a:endParaRPr lang="en-US"/>
        </a:p>
      </dgm:t>
    </dgm:pt>
    <dgm:pt modelId="{BC494184-8CA1-4AF8-8CE3-BACEEFF58F00}">
      <dgm:prSet phldrT="[Text]"/>
      <dgm:spPr/>
      <dgm:t>
        <a:bodyPr/>
        <a:lstStyle/>
        <a:p>
          <a:r>
            <a:rPr lang="en-US" b="1" i="0" dirty="0" smtClean="0"/>
            <a:t>PPM (HC) 2009</a:t>
          </a:r>
          <a:endParaRPr lang="en-US" b="1" i="0" dirty="0"/>
        </a:p>
      </dgm:t>
    </dgm:pt>
    <dgm:pt modelId="{64E34655-EAF8-47A6-B5C6-398E27D9264D}" cxnId="{0FEDD89D-B3A4-43E8-A2C4-8DC85D40F463}" type="parTrans">
      <dgm:prSet/>
      <dgm:spPr/>
      <dgm:t>
        <a:bodyPr/>
        <a:lstStyle/>
        <a:p>
          <a:endParaRPr lang="en-US"/>
        </a:p>
      </dgm:t>
    </dgm:pt>
    <dgm:pt modelId="{3853AAF5-8254-4FBB-B490-6A8A15C374BD}" cxnId="{0FEDD89D-B3A4-43E8-A2C4-8DC85D40F463}" type="sibTrans">
      <dgm:prSet/>
      <dgm:spPr/>
      <dgm:t>
        <a:bodyPr/>
        <a:lstStyle/>
        <a:p>
          <a:endParaRPr lang="en-US"/>
        </a:p>
      </dgm:t>
    </dgm:pt>
    <dgm:pt modelId="{B871FC1C-CD85-44B5-B52F-681E966A501C}" type="pres">
      <dgm:prSet presAssocID="{AFF6C5AE-C06D-4D96-99EC-136FF3A28A9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0EF942-818E-4523-80FF-D460F6D3B10A}" type="pres">
      <dgm:prSet presAssocID="{AFF6C5AE-C06D-4D96-99EC-136FF3A28A90}" presName="radial" presStyleCnt="0">
        <dgm:presLayoutVars>
          <dgm:animLvl val="ctr"/>
        </dgm:presLayoutVars>
      </dgm:prSet>
      <dgm:spPr/>
    </dgm:pt>
    <dgm:pt modelId="{65D8C950-0AEA-444D-93EF-BC033B0D7154}" type="pres">
      <dgm:prSet presAssocID="{DBCBF409-3519-4842-B840-BC82C6D8EDEB}" presName="centerShape" presStyleLbl="vennNode1" presStyleIdx="0" presStyleCnt="6"/>
      <dgm:spPr/>
      <dgm:t>
        <a:bodyPr/>
        <a:lstStyle/>
        <a:p>
          <a:endParaRPr lang="en-US"/>
        </a:p>
      </dgm:t>
    </dgm:pt>
    <dgm:pt modelId="{31562CE3-5939-45BA-882B-537EAF6F4557}" type="pres">
      <dgm:prSet presAssocID="{A2305D1A-4A3F-4D5C-BC31-006465480017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AAE237-1142-485B-BF20-6B5241CF5C43}" type="pres">
      <dgm:prSet presAssocID="{11056D4C-0C21-4B3C-B8EC-AD47128C5CC8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CD9FF2-B301-43E2-AB80-E1513D176350}" type="pres">
      <dgm:prSet presAssocID="{BC494184-8CA1-4AF8-8CE3-BACEEFF58F00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A8939-3002-4FF6-B992-B77644890BF6}" type="pres">
      <dgm:prSet presAssocID="{9D72437E-F823-4F97-9F84-6EEBDE499941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22272E-FDBD-4648-A878-48D3E9857B1E}" type="pres">
      <dgm:prSet presAssocID="{2B7A4583-6F51-402F-A117-D7A2C70F04BA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D62AD5-CE38-4584-A935-02E2DF784D31}" type="presOf" srcId="{BC494184-8CA1-4AF8-8CE3-BACEEFF58F00}" destId="{1ACD9FF2-B301-43E2-AB80-E1513D176350}" srcOrd="0" destOrd="0" presId="urn:microsoft.com/office/officeart/2005/8/layout/radial3"/>
    <dgm:cxn modelId="{22DA985F-21A8-4394-8D33-4C371031674A}" srcId="{AFF6C5AE-C06D-4D96-99EC-136FF3A28A90}" destId="{DBCBF409-3519-4842-B840-BC82C6D8EDEB}" srcOrd="0" destOrd="0" parTransId="{AAB3D834-5AF0-4F9F-B28B-6E7A228EA6E6}" sibTransId="{A2CA47ED-1B4E-484F-A2D4-ED7494E587D6}"/>
    <dgm:cxn modelId="{BC006475-7C0C-48A4-A246-B8AE6CF6899C}" type="presOf" srcId="{DBCBF409-3519-4842-B840-BC82C6D8EDEB}" destId="{65D8C950-0AEA-444D-93EF-BC033B0D7154}" srcOrd="0" destOrd="0" presId="urn:microsoft.com/office/officeart/2005/8/layout/radial3"/>
    <dgm:cxn modelId="{4E9DE579-E78D-4D47-8195-BF3BC3ADB235}" type="presOf" srcId="{A2305D1A-4A3F-4D5C-BC31-006465480017}" destId="{31562CE3-5939-45BA-882B-537EAF6F4557}" srcOrd="0" destOrd="0" presId="urn:microsoft.com/office/officeart/2005/8/layout/radial3"/>
    <dgm:cxn modelId="{505D5BFC-4019-4AD2-AEB9-5563DBA8CFB2}" srcId="{DBCBF409-3519-4842-B840-BC82C6D8EDEB}" destId="{A2305D1A-4A3F-4D5C-BC31-006465480017}" srcOrd="0" destOrd="0" parTransId="{C30EF40B-A6D6-48A1-ACFE-F6CDF3EDA6C1}" sibTransId="{E2CB52CC-F460-4571-B456-EB6BF9CBC736}"/>
    <dgm:cxn modelId="{35A55047-050B-4F13-8FC6-60A93837854A}" type="presOf" srcId="{AFF6C5AE-C06D-4D96-99EC-136FF3A28A90}" destId="{B871FC1C-CD85-44B5-B52F-681E966A501C}" srcOrd="0" destOrd="0" presId="urn:microsoft.com/office/officeart/2005/8/layout/radial3"/>
    <dgm:cxn modelId="{92043E5A-EBCC-4D4D-813F-1B05A21C5BDB}" type="presOf" srcId="{9D72437E-F823-4F97-9F84-6EEBDE499941}" destId="{C24A8939-3002-4FF6-B992-B77644890BF6}" srcOrd="0" destOrd="0" presId="urn:microsoft.com/office/officeart/2005/8/layout/radial3"/>
    <dgm:cxn modelId="{5B968E31-823C-4E6C-A390-893A51BAC9C5}" type="presOf" srcId="{11056D4C-0C21-4B3C-B8EC-AD47128C5CC8}" destId="{F3AAE237-1142-485B-BF20-6B5241CF5C43}" srcOrd="0" destOrd="0" presId="urn:microsoft.com/office/officeart/2005/8/layout/radial3"/>
    <dgm:cxn modelId="{AD30E180-5233-4935-8E9C-5016260F2C85}" srcId="{DBCBF409-3519-4842-B840-BC82C6D8EDEB}" destId="{9D72437E-F823-4F97-9F84-6EEBDE499941}" srcOrd="3" destOrd="0" parTransId="{6E19F1BA-AA52-4426-9C7D-B4992CE559C0}" sibTransId="{FDBC15A8-AF81-43BB-B759-35EE86A2B6BB}"/>
    <dgm:cxn modelId="{689E8DD9-F59B-4682-8727-1A0F3EDB8A9F}" srcId="{DBCBF409-3519-4842-B840-BC82C6D8EDEB}" destId="{11056D4C-0C21-4B3C-B8EC-AD47128C5CC8}" srcOrd="1" destOrd="0" parTransId="{3E17DC0D-6F01-4C2F-BE4F-D5E301574241}" sibTransId="{7266B19C-82DC-40E6-A960-08E91334D970}"/>
    <dgm:cxn modelId="{91F940F3-25C1-4BAD-9825-1604BC083DD3}" srcId="{DBCBF409-3519-4842-B840-BC82C6D8EDEB}" destId="{2B7A4583-6F51-402F-A117-D7A2C70F04BA}" srcOrd="4" destOrd="0" parTransId="{60A81D75-7EF1-48CB-B207-C25852874956}" sibTransId="{28D09922-E36E-40F4-9657-079D3E7F0F3D}"/>
    <dgm:cxn modelId="{0FEDD89D-B3A4-43E8-A2C4-8DC85D40F463}" srcId="{DBCBF409-3519-4842-B840-BC82C6D8EDEB}" destId="{BC494184-8CA1-4AF8-8CE3-BACEEFF58F00}" srcOrd="2" destOrd="0" parTransId="{64E34655-EAF8-47A6-B5C6-398E27D9264D}" sibTransId="{3853AAF5-8254-4FBB-B490-6A8A15C374BD}"/>
    <dgm:cxn modelId="{EA741AFD-9435-4CFE-A861-E5F6952D88FF}" type="presOf" srcId="{2B7A4583-6F51-402F-A117-D7A2C70F04BA}" destId="{E522272E-FDBD-4648-A878-48D3E9857B1E}" srcOrd="0" destOrd="0" presId="urn:microsoft.com/office/officeart/2005/8/layout/radial3"/>
    <dgm:cxn modelId="{02A454B6-643E-4D33-B69C-5DED1EA0D3BA}" type="presParOf" srcId="{B871FC1C-CD85-44B5-B52F-681E966A501C}" destId="{1D0EF942-818E-4523-80FF-D460F6D3B10A}" srcOrd="0" destOrd="0" presId="urn:microsoft.com/office/officeart/2005/8/layout/radial3"/>
    <dgm:cxn modelId="{CB261612-5CE4-4D9C-8DB2-FC667C09C83B}" type="presParOf" srcId="{1D0EF942-818E-4523-80FF-D460F6D3B10A}" destId="{65D8C950-0AEA-444D-93EF-BC033B0D7154}" srcOrd="0" destOrd="0" presId="urn:microsoft.com/office/officeart/2005/8/layout/radial3"/>
    <dgm:cxn modelId="{0D778D33-09D9-482D-BAEF-E7088329D01C}" type="presParOf" srcId="{1D0EF942-818E-4523-80FF-D460F6D3B10A}" destId="{31562CE3-5939-45BA-882B-537EAF6F4557}" srcOrd="1" destOrd="0" presId="urn:microsoft.com/office/officeart/2005/8/layout/radial3"/>
    <dgm:cxn modelId="{1462451D-333B-41F4-B8AB-363E1E26227B}" type="presParOf" srcId="{1D0EF942-818E-4523-80FF-D460F6D3B10A}" destId="{F3AAE237-1142-485B-BF20-6B5241CF5C43}" srcOrd="2" destOrd="0" presId="urn:microsoft.com/office/officeart/2005/8/layout/radial3"/>
    <dgm:cxn modelId="{22BD54CE-94C0-41BD-8173-D685CE5009B6}" type="presParOf" srcId="{1D0EF942-818E-4523-80FF-D460F6D3B10A}" destId="{1ACD9FF2-B301-43E2-AB80-E1513D176350}" srcOrd="3" destOrd="0" presId="urn:microsoft.com/office/officeart/2005/8/layout/radial3"/>
    <dgm:cxn modelId="{14CA1667-83B8-4256-9850-E41EBD85698D}" type="presParOf" srcId="{1D0EF942-818E-4523-80FF-D460F6D3B10A}" destId="{C24A8939-3002-4FF6-B992-B77644890BF6}" srcOrd="4" destOrd="0" presId="urn:microsoft.com/office/officeart/2005/8/layout/radial3"/>
    <dgm:cxn modelId="{95F49C15-46E8-4B5C-8D68-03D338D0EC40}" type="presParOf" srcId="{1D0EF942-818E-4523-80FF-D460F6D3B10A}" destId="{E522272E-FDBD-4648-A878-48D3E9857B1E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FF6C5AE-C06D-4D96-99EC-136FF3A28A90}" type="doc">
      <dgm:prSet loTypeId="urn:microsoft.com/office/officeart/2005/8/layout/radial3" loCatId="cycle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BCBF409-3519-4842-B840-BC82C6D8EDEB}">
      <dgm:prSet phldrT="[Text]"/>
      <dgm:spPr/>
      <dgm:t>
        <a:bodyPr/>
        <a:lstStyle/>
        <a:p>
          <a:r>
            <a:rPr lang="en-US" b="1" dirty="0" err="1" smtClean="0"/>
            <a:t>Akta</a:t>
          </a:r>
          <a:r>
            <a:rPr lang="en-US" b="1" dirty="0" smtClean="0"/>
            <a:t> </a:t>
          </a:r>
          <a:r>
            <a:rPr lang="en-US" b="1" dirty="0" err="1" smtClean="0"/>
            <a:t>Makanan</a:t>
          </a:r>
          <a:r>
            <a:rPr lang="en-US" b="1" dirty="0" smtClean="0"/>
            <a:t> 1983</a:t>
          </a:r>
          <a:endParaRPr lang="en-US" b="1" dirty="0"/>
        </a:p>
      </dgm:t>
    </dgm:pt>
    <dgm:pt modelId="{AAB3D834-5AF0-4F9F-B28B-6E7A228EA6E6}" cxnId="{22DA985F-21A8-4394-8D33-4C371031674A}" type="parTrans">
      <dgm:prSet/>
      <dgm:spPr/>
      <dgm:t>
        <a:bodyPr/>
        <a:lstStyle/>
        <a:p>
          <a:endParaRPr lang="en-US"/>
        </a:p>
      </dgm:t>
    </dgm:pt>
    <dgm:pt modelId="{A2CA47ED-1B4E-484F-A2D4-ED7494E587D6}" cxnId="{22DA985F-21A8-4394-8D33-4C371031674A}" type="sibTrans">
      <dgm:prSet/>
      <dgm:spPr/>
      <dgm:t>
        <a:bodyPr/>
        <a:lstStyle/>
        <a:p>
          <a:endParaRPr lang="en-US"/>
        </a:p>
      </dgm:t>
    </dgm:pt>
    <dgm:pt modelId="{A2305D1A-4A3F-4D5C-BC31-006465480017}">
      <dgm:prSet phldrT="[Text]"/>
      <dgm:spPr>
        <a:ln w="3175"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en-US" b="1" dirty="0" smtClean="0"/>
            <a:t>PPM 1985</a:t>
          </a:r>
          <a:endParaRPr lang="en-US" b="1" dirty="0"/>
        </a:p>
      </dgm:t>
    </dgm:pt>
    <dgm:pt modelId="{C30EF40B-A6D6-48A1-ACFE-F6CDF3EDA6C1}" cxnId="{505D5BFC-4019-4AD2-AEB9-5563DBA8CFB2}" type="parTrans">
      <dgm:prSet/>
      <dgm:spPr/>
      <dgm:t>
        <a:bodyPr/>
        <a:lstStyle/>
        <a:p>
          <a:endParaRPr lang="en-US"/>
        </a:p>
      </dgm:t>
    </dgm:pt>
    <dgm:pt modelId="{E2CB52CC-F460-4571-B456-EB6BF9CBC736}" cxnId="{505D5BFC-4019-4AD2-AEB9-5563DBA8CFB2}" type="sibTrans">
      <dgm:prSet/>
      <dgm:spPr/>
      <dgm:t>
        <a:bodyPr/>
        <a:lstStyle/>
        <a:p>
          <a:endParaRPr lang="en-US"/>
        </a:p>
      </dgm:t>
    </dgm:pt>
    <dgm:pt modelId="{11056D4C-0C21-4B3C-B8EC-AD47128C5CC8}">
      <dgm:prSet phldrT="[Text]"/>
      <dgm:spPr>
        <a:ln w="76200">
          <a:solidFill>
            <a:srgbClr val="FF0000"/>
          </a:solidFill>
        </a:ln>
      </dgm:spPr>
      <dgm:t>
        <a:bodyPr/>
        <a:lstStyle/>
        <a:p>
          <a:r>
            <a:rPr lang="en-US" b="1" i="0" dirty="0" smtClean="0"/>
            <a:t>PPKM 2009</a:t>
          </a:r>
          <a:endParaRPr lang="en-US" b="1" i="0" dirty="0"/>
        </a:p>
      </dgm:t>
    </dgm:pt>
    <dgm:pt modelId="{3E17DC0D-6F01-4C2F-BE4F-D5E301574241}" cxnId="{689E8DD9-F59B-4682-8727-1A0F3EDB8A9F}" type="parTrans">
      <dgm:prSet/>
      <dgm:spPr/>
      <dgm:t>
        <a:bodyPr/>
        <a:lstStyle/>
        <a:p>
          <a:endParaRPr lang="en-US"/>
        </a:p>
      </dgm:t>
    </dgm:pt>
    <dgm:pt modelId="{7266B19C-82DC-40E6-A960-08E91334D970}" cxnId="{689E8DD9-F59B-4682-8727-1A0F3EDB8A9F}" type="sibTrans">
      <dgm:prSet/>
      <dgm:spPr/>
      <dgm:t>
        <a:bodyPr/>
        <a:lstStyle/>
        <a:p>
          <a:endParaRPr lang="en-US"/>
        </a:p>
      </dgm:t>
    </dgm:pt>
    <dgm:pt modelId="{9D72437E-F823-4F97-9F84-6EEBDE499941}">
      <dgm:prSet phldrT="[Text]"/>
      <dgm:spPr/>
      <dgm:t>
        <a:bodyPr/>
        <a:lstStyle/>
        <a:p>
          <a:r>
            <a:rPr lang="en-US" dirty="0" smtClean="0"/>
            <a:t>PPIM 2011</a:t>
          </a:r>
          <a:endParaRPr lang="en-US" dirty="0"/>
        </a:p>
      </dgm:t>
    </dgm:pt>
    <dgm:pt modelId="{FDBC15A8-AF81-43BB-B759-35EE86A2B6BB}" cxnId="{AD30E180-5233-4935-8E9C-5016260F2C85}" type="sibTrans">
      <dgm:prSet/>
      <dgm:spPr/>
      <dgm:t>
        <a:bodyPr/>
        <a:lstStyle/>
        <a:p>
          <a:endParaRPr lang="en-US"/>
        </a:p>
      </dgm:t>
    </dgm:pt>
    <dgm:pt modelId="{6E19F1BA-AA52-4426-9C7D-B4992CE559C0}" cxnId="{AD30E180-5233-4935-8E9C-5016260F2C85}" type="parTrans">
      <dgm:prSet/>
      <dgm:spPr/>
      <dgm:t>
        <a:bodyPr/>
        <a:lstStyle/>
        <a:p>
          <a:endParaRPr lang="en-US"/>
        </a:p>
      </dgm:t>
    </dgm:pt>
    <dgm:pt modelId="{2B7A4583-6F51-402F-A117-D7A2C70F04BA}">
      <dgm:prSet phldrT="[Text]"/>
      <dgm:spPr/>
      <dgm:t>
        <a:bodyPr/>
        <a:lstStyle/>
        <a:p>
          <a:r>
            <a:rPr lang="en-US" dirty="0" smtClean="0"/>
            <a:t>PPKHT 2004</a:t>
          </a:r>
          <a:endParaRPr lang="en-US" dirty="0"/>
        </a:p>
      </dgm:t>
    </dgm:pt>
    <dgm:pt modelId="{60A81D75-7EF1-48CB-B207-C25852874956}" cxnId="{91F940F3-25C1-4BAD-9825-1604BC083DD3}" type="parTrans">
      <dgm:prSet/>
      <dgm:spPr/>
      <dgm:t>
        <a:bodyPr/>
        <a:lstStyle/>
        <a:p>
          <a:endParaRPr lang="en-US"/>
        </a:p>
      </dgm:t>
    </dgm:pt>
    <dgm:pt modelId="{28D09922-E36E-40F4-9657-079D3E7F0F3D}" cxnId="{91F940F3-25C1-4BAD-9825-1604BC083DD3}" type="sibTrans">
      <dgm:prSet/>
      <dgm:spPr/>
      <dgm:t>
        <a:bodyPr/>
        <a:lstStyle/>
        <a:p>
          <a:endParaRPr lang="en-US"/>
        </a:p>
      </dgm:t>
    </dgm:pt>
    <dgm:pt modelId="{BC494184-8CA1-4AF8-8CE3-BACEEFF58F00}">
      <dgm:prSet phldrT="[Text]"/>
      <dgm:spPr/>
      <dgm:t>
        <a:bodyPr/>
        <a:lstStyle/>
        <a:p>
          <a:r>
            <a:rPr lang="en-US" b="1" i="0" dirty="0" smtClean="0"/>
            <a:t>PPM (HC) 2009</a:t>
          </a:r>
          <a:endParaRPr lang="en-US" b="1" i="0" dirty="0"/>
        </a:p>
      </dgm:t>
    </dgm:pt>
    <dgm:pt modelId="{64E34655-EAF8-47A6-B5C6-398E27D9264D}" cxnId="{0FEDD89D-B3A4-43E8-A2C4-8DC85D40F463}" type="parTrans">
      <dgm:prSet/>
      <dgm:spPr/>
      <dgm:t>
        <a:bodyPr/>
        <a:lstStyle/>
        <a:p>
          <a:endParaRPr lang="en-US"/>
        </a:p>
      </dgm:t>
    </dgm:pt>
    <dgm:pt modelId="{3853AAF5-8254-4FBB-B490-6A8A15C374BD}" cxnId="{0FEDD89D-B3A4-43E8-A2C4-8DC85D40F463}" type="sibTrans">
      <dgm:prSet/>
      <dgm:spPr/>
      <dgm:t>
        <a:bodyPr/>
        <a:lstStyle/>
        <a:p>
          <a:endParaRPr lang="en-US"/>
        </a:p>
      </dgm:t>
    </dgm:pt>
    <dgm:pt modelId="{B871FC1C-CD85-44B5-B52F-681E966A501C}" type="pres">
      <dgm:prSet presAssocID="{AFF6C5AE-C06D-4D96-99EC-136FF3A28A9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0EF942-818E-4523-80FF-D460F6D3B10A}" type="pres">
      <dgm:prSet presAssocID="{AFF6C5AE-C06D-4D96-99EC-136FF3A28A90}" presName="radial" presStyleCnt="0">
        <dgm:presLayoutVars>
          <dgm:animLvl val="ctr"/>
        </dgm:presLayoutVars>
      </dgm:prSet>
      <dgm:spPr/>
    </dgm:pt>
    <dgm:pt modelId="{65D8C950-0AEA-444D-93EF-BC033B0D7154}" type="pres">
      <dgm:prSet presAssocID="{DBCBF409-3519-4842-B840-BC82C6D8EDEB}" presName="centerShape" presStyleLbl="vennNode1" presStyleIdx="0" presStyleCnt="6"/>
      <dgm:spPr/>
      <dgm:t>
        <a:bodyPr/>
        <a:lstStyle/>
        <a:p>
          <a:endParaRPr lang="en-US"/>
        </a:p>
      </dgm:t>
    </dgm:pt>
    <dgm:pt modelId="{31562CE3-5939-45BA-882B-537EAF6F4557}" type="pres">
      <dgm:prSet presAssocID="{A2305D1A-4A3F-4D5C-BC31-006465480017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AAE237-1142-485B-BF20-6B5241CF5C43}" type="pres">
      <dgm:prSet presAssocID="{11056D4C-0C21-4B3C-B8EC-AD47128C5CC8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CD9FF2-B301-43E2-AB80-E1513D176350}" type="pres">
      <dgm:prSet presAssocID="{BC494184-8CA1-4AF8-8CE3-BACEEFF58F00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A8939-3002-4FF6-B992-B77644890BF6}" type="pres">
      <dgm:prSet presAssocID="{9D72437E-F823-4F97-9F84-6EEBDE499941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22272E-FDBD-4648-A878-48D3E9857B1E}" type="pres">
      <dgm:prSet presAssocID="{2B7A4583-6F51-402F-A117-D7A2C70F04BA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DA985F-21A8-4394-8D33-4C371031674A}" srcId="{AFF6C5AE-C06D-4D96-99EC-136FF3A28A90}" destId="{DBCBF409-3519-4842-B840-BC82C6D8EDEB}" srcOrd="0" destOrd="0" parTransId="{AAB3D834-5AF0-4F9F-B28B-6E7A228EA6E6}" sibTransId="{A2CA47ED-1B4E-484F-A2D4-ED7494E587D6}"/>
    <dgm:cxn modelId="{5292B83F-F40C-4013-AF5A-3D184E4DEEFE}" type="presOf" srcId="{A2305D1A-4A3F-4D5C-BC31-006465480017}" destId="{31562CE3-5939-45BA-882B-537EAF6F4557}" srcOrd="0" destOrd="0" presId="urn:microsoft.com/office/officeart/2005/8/layout/radial3"/>
    <dgm:cxn modelId="{98E2CC56-7264-4032-ADF5-515B3A69BE9B}" type="presOf" srcId="{2B7A4583-6F51-402F-A117-D7A2C70F04BA}" destId="{E522272E-FDBD-4648-A878-48D3E9857B1E}" srcOrd="0" destOrd="0" presId="urn:microsoft.com/office/officeart/2005/8/layout/radial3"/>
    <dgm:cxn modelId="{7BAA00BF-B7AE-46B4-BEE7-766CBA4F278C}" type="presOf" srcId="{BC494184-8CA1-4AF8-8CE3-BACEEFF58F00}" destId="{1ACD9FF2-B301-43E2-AB80-E1513D176350}" srcOrd="0" destOrd="0" presId="urn:microsoft.com/office/officeart/2005/8/layout/radial3"/>
    <dgm:cxn modelId="{505D5BFC-4019-4AD2-AEB9-5563DBA8CFB2}" srcId="{DBCBF409-3519-4842-B840-BC82C6D8EDEB}" destId="{A2305D1A-4A3F-4D5C-BC31-006465480017}" srcOrd="0" destOrd="0" parTransId="{C30EF40B-A6D6-48A1-ACFE-F6CDF3EDA6C1}" sibTransId="{E2CB52CC-F460-4571-B456-EB6BF9CBC736}"/>
    <dgm:cxn modelId="{5840A7C6-973D-45A8-93D5-8533D47EA71F}" type="presOf" srcId="{9D72437E-F823-4F97-9F84-6EEBDE499941}" destId="{C24A8939-3002-4FF6-B992-B77644890BF6}" srcOrd="0" destOrd="0" presId="urn:microsoft.com/office/officeart/2005/8/layout/radial3"/>
    <dgm:cxn modelId="{2BB82181-E542-4F99-8EA6-CFAA836D2F1E}" type="presOf" srcId="{11056D4C-0C21-4B3C-B8EC-AD47128C5CC8}" destId="{F3AAE237-1142-485B-BF20-6B5241CF5C43}" srcOrd="0" destOrd="0" presId="urn:microsoft.com/office/officeart/2005/8/layout/radial3"/>
    <dgm:cxn modelId="{2B42293A-7094-4B06-93F2-CE2F7D29D980}" type="presOf" srcId="{AFF6C5AE-C06D-4D96-99EC-136FF3A28A90}" destId="{B871FC1C-CD85-44B5-B52F-681E966A501C}" srcOrd="0" destOrd="0" presId="urn:microsoft.com/office/officeart/2005/8/layout/radial3"/>
    <dgm:cxn modelId="{AD30E180-5233-4935-8E9C-5016260F2C85}" srcId="{DBCBF409-3519-4842-B840-BC82C6D8EDEB}" destId="{9D72437E-F823-4F97-9F84-6EEBDE499941}" srcOrd="3" destOrd="0" parTransId="{6E19F1BA-AA52-4426-9C7D-B4992CE559C0}" sibTransId="{FDBC15A8-AF81-43BB-B759-35EE86A2B6BB}"/>
    <dgm:cxn modelId="{FC1CA474-B077-4BE5-AC6B-E4756E46EA41}" type="presOf" srcId="{DBCBF409-3519-4842-B840-BC82C6D8EDEB}" destId="{65D8C950-0AEA-444D-93EF-BC033B0D7154}" srcOrd="0" destOrd="0" presId="urn:microsoft.com/office/officeart/2005/8/layout/radial3"/>
    <dgm:cxn modelId="{689E8DD9-F59B-4682-8727-1A0F3EDB8A9F}" srcId="{DBCBF409-3519-4842-B840-BC82C6D8EDEB}" destId="{11056D4C-0C21-4B3C-B8EC-AD47128C5CC8}" srcOrd="1" destOrd="0" parTransId="{3E17DC0D-6F01-4C2F-BE4F-D5E301574241}" sibTransId="{7266B19C-82DC-40E6-A960-08E91334D970}"/>
    <dgm:cxn modelId="{91F940F3-25C1-4BAD-9825-1604BC083DD3}" srcId="{DBCBF409-3519-4842-B840-BC82C6D8EDEB}" destId="{2B7A4583-6F51-402F-A117-D7A2C70F04BA}" srcOrd="4" destOrd="0" parTransId="{60A81D75-7EF1-48CB-B207-C25852874956}" sibTransId="{28D09922-E36E-40F4-9657-079D3E7F0F3D}"/>
    <dgm:cxn modelId="{0FEDD89D-B3A4-43E8-A2C4-8DC85D40F463}" srcId="{DBCBF409-3519-4842-B840-BC82C6D8EDEB}" destId="{BC494184-8CA1-4AF8-8CE3-BACEEFF58F00}" srcOrd="2" destOrd="0" parTransId="{64E34655-EAF8-47A6-B5C6-398E27D9264D}" sibTransId="{3853AAF5-8254-4FBB-B490-6A8A15C374BD}"/>
    <dgm:cxn modelId="{B6CB56EE-54B0-43D3-8599-655F213C0925}" type="presParOf" srcId="{B871FC1C-CD85-44B5-B52F-681E966A501C}" destId="{1D0EF942-818E-4523-80FF-D460F6D3B10A}" srcOrd="0" destOrd="0" presId="urn:microsoft.com/office/officeart/2005/8/layout/radial3"/>
    <dgm:cxn modelId="{94FC5B55-15B6-48A8-91B6-1D35375E4A2E}" type="presParOf" srcId="{1D0EF942-818E-4523-80FF-D460F6D3B10A}" destId="{65D8C950-0AEA-444D-93EF-BC033B0D7154}" srcOrd="0" destOrd="0" presId="urn:microsoft.com/office/officeart/2005/8/layout/radial3"/>
    <dgm:cxn modelId="{5DF131ED-999A-45E2-8DF0-E4DCC987F785}" type="presParOf" srcId="{1D0EF942-818E-4523-80FF-D460F6D3B10A}" destId="{31562CE3-5939-45BA-882B-537EAF6F4557}" srcOrd="1" destOrd="0" presId="urn:microsoft.com/office/officeart/2005/8/layout/radial3"/>
    <dgm:cxn modelId="{C103AF0B-53BC-41CB-A19E-54B246F2F6D9}" type="presParOf" srcId="{1D0EF942-818E-4523-80FF-D460F6D3B10A}" destId="{F3AAE237-1142-485B-BF20-6B5241CF5C43}" srcOrd="2" destOrd="0" presId="urn:microsoft.com/office/officeart/2005/8/layout/radial3"/>
    <dgm:cxn modelId="{E561B5B4-41DB-466A-A9BA-4D3E89582312}" type="presParOf" srcId="{1D0EF942-818E-4523-80FF-D460F6D3B10A}" destId="{1ACD9FF2-B301-43E2-AB80-E1513D176350}" srcOrd="3" destOrd="0" presId="urn:microsoft.com/office/officeart/2005/8/layout/radial3"/>
    <dgm:cxn modelId="{82CE04F8-36F9-4138-8B8E-662BFA0EA57F}" type="presParOf" srcId="{1D0EF942-818E-4523-80FF-D460F6D3B10A}" destId="{C24A8939-3002-4FF6-B992-B77644890BF6}" srcOrd="4" destOrd="0" presId="urn:microsoft.com/office/officeart/2005/8/layout/radial3"/>
    <dgm:cxn modelId="{94DE4058-6B96-4DDD-B321-77ADA979544B}" type="presParOf" srcId="{1D0EF942-818E-4523-80FF-D460F6D3B10A}" destId="{E522272E-FDBD-4648-A878-48D3E9857B1E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4FF5754-8BDB-48E1-A6A3-53C3A1EBCE1A}" type="doc">
      <dgm:prSet loTypeId="urn:microsoft.com/office/officeart/2005/8/layout/radial5" loCatId="cycle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0E0E71EF-2CEE-41B4-946C-207416116560}">
      <dgm:prSet phldrT="[Text]"/>
      <dgm:spPr/>
      <dgm:t>
        <a:bodyPr/>
        <a:lstStyle/>
        <a:p>
          <a:r>
            <a:rPr lang="en-US" dirty="0" err="1" smtClean="0"/>
            <a:t>Pengendali</a:t>
          </a:r>
          <a:r>
            <a:rPr lang="en-US" dirty="0" smtClean="0"/>
            <a:t> </a:t>
          </a:r>
          <a:r>
            <a:rPr lang="en-US" dirty="0" err="1" smtClean="0"/>
            <a:t>Makanan</a:t>
          </a:r>
          <a:endParaRPr lang="en-US" dirty="0"/>
        </a:p>
      </dgm:t>
    </dgm:pt>
    <dgm:pt modelId="{D9FDD9D5-DB94-44E9-9FD3-B546477DEF2C}" cxnId="{818C05A3-3BAE-45BC-8FD6-82CB9BF3E6CF}" type="parTrans">
      <dgm:prSet/>
      <dgm:spPr/>
      <dgm:t>
        <a:bodyPr/>
        <a:lstStyle/>
        <a:p>
          <a:endParaRPr lang="en-US"/>
        </a:p>
      </dgm:t>
    </dgm:pt>
    <dgm:pt modelId="{FDDDDDA4-701E-4EA0-BACE-0E1353FC59EE}" cxnId="{818C05A3-3BAE-45BC-8FD6-82CB9BF3E6CF}" type="sibTrans">
      <dgm:prSet/>
      <dgm:spPr/>
      <dgm:t>
        <a:bodyPr/>
        <a:lstStyle/>
        <a:p>
          <a:endParaRPr lang="en-US"/>
        </a:p>
      </dgm:t>
    </dgm:pt>
    <dgm:pt modelId="{7D9E65C2-DF7F-4B8A-996D-2E9BC3CFFF46}">
      <dgm:prSet phldrT="[Text]"/>
      <dgm:spPr/>
      <dgm:t>
        <a:bodyPr/>
        <a:lstStyle/>
        <a:p>
          <a:r>
            <a:rPr lang="en-US" dirty="0" err="1" smtClean="0"/>
            <a:t>Imunisasi</a:t>
          </a:r>
          <a:r>
            <a:rPr lang="en-US" dirty="0" smtClean="0"/>
            <a:t> anti-</a:t>
          </a:r>
          <a:r>
            <a:rPr lang="en-US" dirty="0" err="1" smtClean="0"/>
            <a:t>tifoid</a:t>
          </a:r>
          <a:endParaRPr lang="en-US" dirty="0"/>
        </a:p>
      </dgm:t>
    </dgm:pt>
    <dgm:pt modelId="{38FB2F0A-F08B-4000-A197-E206C0C1A2F6}" cxnId="{0E076D45-8A1E-4CD2-8085-7F54A1DB563D}" type="parTrans">
      <dgm:prSet/>
      <dgm:spPr/>
      <dgm:t>
        <a:bodyPr/>
        <a:lstStyle/>
        <a:p>
          <a:endParaRPr lang="en-US"/>
        </a:p>
      </dgm:t>
    </dgm:pt>
    <dgm:pt modelId="{CB6903EB-1B40-4086-8B39-A1600E52C891}" cxnId="{0E076D45-8A1E-4CD2-8085-7F54A1DB563D}" type="sibTrans">
      <dgm:prSet/>
      <dgm:spPr/>
      <dgm:t>
        <a:bodyPr/>
        <a:lstStyle/>
        <a:p>
          <a:endParaRPr lang="en-US"/>
        </a:p>
      </dgm:t>
    </dgm:pt>
    <dgm:pt modelId="{B0C3152C-7596-479F-9BB9-8F7E7E25C187}">
      <dgm:prSet phldrT="[Text]"/>
      <dgm:spPr/>
      <dgm:t>
        <a:bodyPr/>
        <a:lstStyle/>
        <a:p>
          <a:r>
            <a:rPr lang="en-US" dirty="0" err="1" smtClean="0"/>
            <a:t>Pakaian</a:t>
          </a:r>
          <a:endParaRPr lang="en-US" dirty="0"/>
        </a:p>
      </dgm:t>
    </dgm:pt>
    <dgm:pt modelId="{0191EE65-435F-43C4-9CBE-4EAFCFE05556}" cxnId="{A430EFCE-2DCF-4D47-A101-C3506CA6544C}" type="parTrans">
      <dgm:prSet/>
      <dgm:spPr/>
      <dgm:t>
        <a:bodyPr/>
        <a:lstStyle/>
        <a:p>
          <a:endParaRPr lang="en-US"/>
        </a:p>
      </dgm:t>
    </dgm:pt>
    <dgm:pt modelId="{83C2120E-DE98-4309-A09D-67FBBB0DB2BE}" cxnId="{A430EFCE-2DCF-4D47-A101-C3506CA6544C}" type="sibTrans">
      <dgm:prSet/>
      <dgm:spPr/>
      <dgm:t>
        <a:bodyPr/>
        <a:lstStyle/>
        <a:p>
          <a:endParaRPr lang="en-US"/>
        </a:p>
      </dgm:t>
    </dgm:pt>
    <dgm:pt modelId="{9FF21B04-15A9-4BE0-BDA5-02680C3AB3F9}">
      <dgm:prSet phldrT="[Text]"/>
      <dgm:spPr/>
      <dgm:t>
        <a:bodyPr/>
        <a:lstStyle/>
        <a:p>
          <a:r>
            <a:rPr lang="en-US" dirty="0" err="1" smtClean="0"/>
            <a:t>Amalan</a:t>
          </a:r>
          <a:endParaRPr lang="en-US" dirty="0"/>
        </a:p>
      </dgm:t>
    </dgm:pt>
    <dgm:pt modelId="{A6430DF6-113A-461E-A2F6-B7D2ADF7F23A}" cxnId="{3C88A587-2987-4585-929A-9B92889B705D}" type="parTrans">
      <dgm:prSet/>
      <dgm:spPr/>
      <dgm:t>
        <a:bodyPr/>
        <a:lstStyle/>
        <a:p>
          <a:endParaRPr lang="en-US"/>
        </a:p>
      </dgm:t>
    </dgm:pt>
    <dgm:pt modelId="{6C67AC7C-D1FA-42E3-9FC6-81D351A52309}" cxnId="{3C88A587-2987-4585-929A-9B92889B705D}" type="sibTrans">
      <dgm:prSet/>
      <dgm:spPr/>
      <dgm:t>
        <a:bodyPr/>
        <a:lstStyle/>
        <a:p>
          <a:endParaRPr lang="en-US"/>
        </a:p>
      </dgm:t>
    </dgm:pt>
    <dgm:pt modelId="{2403B61B-3F1C-4B7E-A564-C00B7707BA8A}">
      <dgm:prSet phldrT="[Text]"/>
      <dgm:spPr/>
      <dgm:t>
        <a:bodyPr/>
        <a:lstStyle/>
        <a:p>
          <a:r>
            <a:rPr lang="en-US" dirty="0" smtClean="0"/>
            <a:t>LPM</a:t>
          </a:r>
          <a:endParaRPr lang="en-US" dirty="0"/>
        </a:p>
      </dgm:t>
    </dgm:pt>
    <dgm:pt modelId="{4E6656DF-CF7F-406E-AC29-197AE153A053}" cxnId="{429CA3B3-8AAE-46D7-A147-5F2C512370E5}" type="parTrans">
      <dgm:prSet/>
      <dgm:spPr/>
      <dgm:t>
        <a:bodyPr/>
        <a:lstStyle/>
        <a:p>
          <a:endParaRPr lang="en-US"/>
        </a:p>
      </dgm:t>
    </dgm:pt>
    <dgm:pt modelId="{AD9606FB-EA53-49B2-917A-F757D4B13BA0}" cxnId="{429CA3B3-8AAE-46D7-A147-5F2C512370E5}" type="sibTrans">
      <dgm:prSet/>
      <dgm:spPr/>
      <dgm:t>
        <a:bodyPr/>
        <a:lstStyle/>
        <a:p>
          <a:endParaRPr lang="en-US"/>
        </a:p>
      </dgm:t>
    </dgm:pt>
    <dgm:pt modelId="{DFFC055F-E21C-4F3E-8DFB-AFAFDE521FDB}" type="pres">
      <dgm:prSet presAssocID="{34FF5754-8BDB-48E1-A6A3-53C3A1EBCE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4F9200-C33B-4344-8488-822860451A76}" type="pres">
      <dgm:prSet presAssocID="{0E0E71EF-2CEE-41B4-946C-207416116560}" presName="centerShape" presStyleLbl="node0" presStyleIdx="0" presStyleCnt="1"/>
      <dgm:spPr/>
      <dgm:t>
        <a:bodyPr/>
        <a:lstStyle/>
        <a:p>
          <a:endParaRPr lang="en-US"/>
        </a:p>
      </dgm:t>
    </dgm:pt>
    <dgm:pt modelId="{C6148B18-72FE-44A4-9D57-9555DA118EA6}" type="pres">
      <dgm:prSet presAssocID="{38FB2F0A-F08B-4000-A197-E206C0C1A2F6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CE3DC3-2FC1-4916-81E3-B0C25EACA4CB}" type="pres">
      <dgm:prSet presAssocID="{38FB2F0A-F08B-4000-A197-E206C0C1A2F6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2FEF4AEE-3E0D-4D80-9B25-7F24D588D8FA}" type="pres">
      <dgm:prSet presAssocID="{7D9E65C2-DF7F-4B8A-996D-2E9BC3CFFF4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4CC65-8F7B-4987-94EB-5E650CDF8A38}" type="pres">
      <dgm:prSet presAssocID="{0191EE65-435F-43C4-9CBE-4EAFCFE05556}" presName="parTrans" presStyleLbl="sibTrans2D1" presStyleIdx="1" presStyleCnt="4"/>
      <dgm:spPr/>
      <dgm:t>
        <a:bodyPr/>
        <a:lstStyle/>
        <a:p>
          <a:endParaRPr lang="en-US"/>
        </a:p>
      </dgm:t>
    </dgm:pt>
    <dgm:pt modelId="{924CFC7D-580A-4FA4-858F-A7C317468CC7}" type="pres">
      <dgm:prSet presAssocID="{0191EE65-435F-43C4-9CBE-4EAFCFE0555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B507DF9-67A6-42BC-9429-C87514E4DA3C}" type="pres">
      <dgm:prSet presAssocID="{B0C3152C-7596-479F-9BB9-8F7E7E25C18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0ABD8-81A8-4D24-993C-298239347C53}" type="pres">
      <dgm:prSet presAssocID="{A6430DF6-113A-461E-A2F6-B7D2ADF7F23A}" presName="parTrans" presStyleLbl="sibTrans2D1" presStyleIdx="2" presStyleCnt="4"/>
      <dgm:spPr/>
      <dgm:t>
        <a:bodyPr/>
        <a:lstStyle/>
        <a:p>
          <a:endParaRPr lang="en-US"/>
        </a:p>
      </dgm:t>
    </dgm:pt>
    <dgm:pt modelId="{458BB397-6BD1-41C4-92FE-F3947A668AA1}" type="pres">
      <dgm:prSet presAssocID="{A6430DF6-113A-461E-A2F6-B7D2ADF7F23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446B404E-EDEC-4F22-9559-96BD39B0CE1D}" type="pres">
      <dgm:prSet presAssocID="{9FF21B04-15A9-4BE0-BDA5-02680C3AB3F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C02201-08AD-40C4-B40D-6C3ED71EE82B}" type="pres">
      <dgm:prSet presAssocID="{4E6656DF-CF7F-406E-AC29-197AE153A053}" presName="parTrans" presStyleLbl="sibTrans2D1" presStyleIdx="3" presStyleCnt="4"/>
      <dgm:spPr/>
      <dgm:t>
        <a:bodyPr/>
        <a:lstStyle/>
        <a:p>
          <a:endParaRPr lang="en-US"/>
        </a:p>
      </dgm:t>
    </dgm:pt>
    <dgm:pt modelId="{49A788DE-2D12-47A8-9527-6A66BE6B0DCD}" type="pres">
      <dgm:prSet presAssocID="{4E6656DF-CF7F-406E-AC29-197AE153A053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ECFA3B57-69D3-4D56-98E7-24883EE4B8DD}" type="pres">
      <dgm:prSet presAssocID="{2403B61B-3F1C-4B7E-A564-C00B7707BA8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7ECBF9-20EC-40F9-A2A7-FDF4D9145AF8}" type="presOf" srcId="{0E0E71EF-2CEE-41B4-946C-207416116560}" destId="{4C4F9200-C33B-4344-8488-822860451A76}" srcOrd="0" destOrd="0" presId="urn:microsoft.com/office/officeart/2005/8/layout/radial5"/>
    <dgm:cxn modelId="{C86C7F5E-E11E-43EC-8ECC-102182EE937E}" type="presOf" srcId="{38FB2F0A-F08B-4000-A197-E206C0C1A2F6}" destId="{EACE3DC3-2FC1-4916-81E3-B0C25EACA4CB}" srcOrd="1" destOrd="0" presId="urn:microsoft.com/office/officeart/2005/8/layout/radial5"/>
    <dgm:cxn modelId="{DAE27FC5-E50B-4A04-84FD-CD0E68190839}" type="presOf" srcId="{9FF21B04-15A9-4BE0-BDA5-02680C3AB3F9}" destId="{446B404E-EDEC-4F22-9559-96BD39B0CE1D}" srcOrd="0" destOrd="0" presId="urn:microsoft.com/office/officeart/2005/8/layout/radial5"/>
    <dgm:cxn modelId="{C0168889-3D14-473B-B857-BCB15AF7D091}" type="presOf" srcId="{A6430DF6-113A-461E-A2F6-B7D2ADF7F23A}" destId="{458BB397-6BD1-41C4-92FE-F3947A668AA1}" srcOrd="1" destOrd="0" presId="urn:microsoft.com/office/officeart/2005/8/layout/radial5"/>
    <dgm:cxn modelId="{7D612080-21C9-481B-B03F-08DA5C75A694}" type="presOf" srcId="{34FF5754-8BDB-48E1-A6A3-53C3A1EBCE1A}" destId="{DFFC055F-E21C-4F3E-8DFB-AFAFDE521FDB}" srcOrd="0" destOrd="0" presId="urn:microsoft.com/office/officeart/2005/8/layout/radial5"/>
    <dgm:cxn modelId="{234F5A75-05DC-406B-B4F3-BAFDC956C2F8}" type="presOf" srcId="{7D9E65C2-DF7F-4B8A-996D-2E9BC3CFFF46}" destId="{2FEF4AEE-3E0D-4D80-9B25-7F24D588D8FA}" srcOrd="0" destOrd="0" presId="urn:microsoft.com/office/officeart/2005/8/layout/radial5"/>
    <dgm:cxn modelId="{949EBB82-F241-43A1-846F-C02FDF4F5AE2}" type="presOf" srcId="{4E6656DF-CF7F-406E-AC29-197AE153A053}" destId="{C2C02201-08AD-40C4-B40D-6C3ED71EE82B}" srcOrd="0" destOrd="0" presId="urn:microsoft.com/office/officeart/2005/8/layout/radial5"/>
    <dgm:cxn modelId="{2D8976F2-339D-469E-943E-A8312FA38383}" type="presOf" srcId="{2403B61B-3F1C-4B7E-A564-C00B7707BA8A}" destId="{ECFA3B57-69D3-4D56-98E7-24883EE4B8DD}" srcOrd="0" destOrd="0" presId="urn:microsoft.com/office/officeart/2005/8/layout/radial5"/>
    <dgm:cxn modelId="{73BD321C-8A26-4C4B-B7FA-835FCC6FA4DD}" type="presOf" srcId="{4E6656DF-CF7F-406E-AC29-197AE153A053}" destId="{49A788DE-2D12-47A8-9527-6A66BE6B0DCD}" srcOrd="1" destOrd="0" presId="urn:microsoft.com/office/officeart/2005/8/layout/radial5"/>
    <dgm:cxn modelId="{0E076D45-8A1E-4CD2-8085-7F54A1DB563D}" srcId="{0E0E71EF-2CEE-41B4-946C-207416116560}" destId="{7D9E65C2-DF7F-4B8A-996D-2E9BC3CFFF46}" srcOrd="0" destOrd="0" parTransId="{38FB2F0A-F08B-4000-A197-E206C0C1A2F6}" sibTransId="{CB6903EB-1B40-4086-8B39-A1600E52C891}"/>
    <dgm:cxn modelId="{818C05A3-3BAE-45BC-8FD6-82CB9BF3E6CF}" srcId="{34FF5754-8BDB-48E1-A6A3-53C3A1EBCE1A}" destId="{0E0E71EF-2CEE-41B4-946C-207416116560}" srcOrd="0" destOrd="0" parTransId="{D9FDD9D5-DB94-44E9-9FD3-B546477DEF2C}" sibTransId="{FDDDDDA4-701E-4EA0-BACE-0E1353FC59EE}"/>
    <dgm:cxn modelId="{D5E2B399-8CF8-43B9-B09F-84F1152B790E}" type="presOf" srcId="{0191EE65-435F-43C4-9CBE-4EAFCFE05556}" destId="{924CFC7D-580A-4FA4-858F-A7C317468CC7}" srcOrd="1" destOrd="0" presId="urn:microsoft.com/office/officeart/2005/8/layout/radial5"/>
    <dgm:cxn modelId="{A430EFCE-2DCF-4D47-A101-C3506CA6544C}" srcId="{0E0E71EF-2CEE-41B4-946C-207416116560}" destId="{B0C3152C-7596-479F-9BB9-8F7E7E25C187}" srcOrd="1" destOrd="0" parTransId="{0191EE65-435F-43C4-9CBE-4EAFCFE05556}" sibTransId="{83C2120E-DE98-4309-A09D-67FBBB0DB2BE}"/>
    <dgm:cxn modelId="{F360236F-79E0-4C06-99EC-3A3DD3D2B8B7}" type="presOf" srcId="{0191EE65-435F-43C4-9CBE-4EAFCFE05556}" destId="{D134CC65-8F7B-4987-94EB-5E650CDF8A38}" srcOrd="0" destOrd="0" presId="urn:microsoft.com/office/officeart/2005/8/layout/radial5"/>
    <dgm:cxn modelId="{C438ABA7-929A-44DA-BFF0-93BA68CF6BC0}" type="presOf" srcId="{B0C3152C-7596-479F-9BB9-8F7E7E25C187}" destId="{3B507DF9-67A6-42BC-9429-C87514E4DA3C}" srcOrd="0" destOrd="0" presId="urn:microsoft.com/office/officeart/2005/8/layout/radial5"/>
    <dgm:cxn modelId="{D26DBA61-D546-477B-BBDE-6D94CEFF743C}" type="presOf" srcId="{A6430DF6-113A-461E-A2F6-B7D2ADF7F23A}" destId="{DA50ABD8-81A8-4D24-993C-298239347C53}" srcOrd="0" destOrd="0" presId="urn:microsoft.com/office/officeart/2005/8/layout/radial5"/>
    <dgm:cxn modelId="{429CA3B3-8AAE-46D7-A147-5F2C512370E5}" srcId="{0E0E71EF-2CEE-41B4-946C-207416116560}" destId="{2403B61B-3F1C-4B7E-A564-C00B7707BA8A}" srcOrd="3" destOrd="0" parTransId="{4E6656DF-CF7F-406E-AC29-197AE153A053}" sibTransId="{AD9606FB-EA53-49B2-917A-F757D4B13BA0}"/>
    <dgm:cxn modelId="{7132F370-7327-44F2-BE95-885D030170CF}" type="presOf" srcId="{38FB2F0A-F08B-4000-A197-E206C0C1A2F6}" destId="{C6148B18-72FE-44A4-9D57-9555DA118EA6}" srcOrd="0" destOrd="0" presId="urn:microsoft.com/office/officeart/2005/8/layout/radial5"/>
    <dgm:cxn modelId="{3C88A587-2987-4585-929A-9B92889B705D}" srcId="{0E0E71EF-2CEE-41B4-946C-207416116560}" destId="{9FF21B04-15A9-4BE0-BDA5-02680C3AB3F9}" srcOrd="2" destOrd="0" parTransId="{A6430DF6-113A-461E-A2F6-B7D2ADF7F23A}" sibTransId="{6C67AC7C-D1FA-42E3-9FC6-81D351A52309}"/>
    <dgm:cxn modelId="{EABE5AFF-41BB-4969-B08F-E5F57513F7DD}" type="presParOf" srcId="{DFFC055F-E21C-4F3E-8DFB-AFAFDE521FDB}" destId="{4C4F9200-C33B-4344-8488-822860451A76}" srcOrd="0" destOrd="0" presId="urn:microsoft.com/office/officeart/2005/8/layout/radial5"/>
    <dgm:cxn modelId="{C706C136-5247-4093-A5E2-A90B74B4DEE2}" type="presParOf" srcId="{DFFC055F-E21C-4F3E-8DFB-AFAFDE521FDB}" destId="{C6148B18-72FE-44A4-9D57-9555DA118EA6}" srcOrd="1" destOrd="0" presId="urn:microsoft.com/office/officeart/2005/8/layout/radial5"/>
    <dgm:cxn modelId="{B1A1DEDA-493B-49FE-BFCD-99FDD86731BA}" type="presParOf" srcId="{C6148B18-72FE-44A4-9D57-9555DA118EA6}" destId="{EACE3DC3-2FC1-4916-81E3-B0C25EACA4CB}" srcOrd="0" destOrd="0" presId="urn:microsoft.com/office/officeart/2005/8/layout/radial5"/>
    <dgm:cxn modelId="{99E34B35-A472-4762-9D74-073028E302BF}" type="presParOf" srcId="{DFFC055F-E21C-4F3E-8DFB-AFAFDE521FDB}" destId="{2FEF4AEE-3E0D-4D80-9B25-7F24D588D8FA}" srcOrd="2" destOrd="0" presId="urn:microsoft.com/office/officeart/2005/8/layout/radial5"/>
    <dgm:cxn modelId="{153B9238-4DC7-4668-A467-D0B1BB5BAD31}" type="presParOf" srcId="{DFFC055F-E21C-4F3E-8DFB-AFAFDE521FDB}" destId="{D134CC65-8F7B-4987-94EB-5E650CDF8A38}" srcOrd="3" destOrd="0" presId="urn:microsoft.com/office/officeart/2005/8/layout/radial5"/>
    <dgm:cxn modelId="{4614F8F8-5B58-4B50-B7A9-D093898545AB}" type="presParOf" srcId="{D134CC65-8F7B-4987-94EB-5E650CDF8A38}" destId="{924CFC7D-580A-4FA4-858F-A7C317468CC7}" srcOrd="0" destOrd="0" presId="urn:microsoft.com/office/officeart/2005/8/layout/radial5"/>
    <dgm:cxn modelId="{832876E4-F7CA-42B9-9DAE-125DAEFB1C38}" type="presParOf" srcId="{DFFC055F-E21C-4F3E-8DFB-AFAFDE521FDB}" destId="{3B507DF9-67A6-42BC-9429-C87514E4DA3C}" srcOrd="4" destOrd="0" presId="urn:microsoft.com/office/officeart/2005/8/layout/radial5"/>
    <dgm:cxn modelId="{738AD5F2-117D-41B6-BBB1-CE0AF24FC590}" type="presParOf" srcId="{DFFC055F-E21C-4F3E-8DFB-AFAFDE521FDB}" destId="{DA50ABD8-81A8-4D24-993C-298239347C53}" srcOrd="5" destOrd="0" presId="urn:microsoft.com/office/officeart/2005/8/layout/radial5"/>
    <dgm:cxn modelId="{26626B61-3568-42A8-AB30-3C4FEB6CB886}" type="presParOf" srcId="{DA50ABD8-81A8-4D24-993C-298239347C53}" destId="{458BB397-6BD1-41C4-92FE-F3947A668AA1}" srcOrd="0" destOrd="0" presId="urn:microsoft.com/office/officeart/2005/8/layout/radial5"/>
    <dgm:cxn modelId="{ECB2A2B0-3BB4-489D-895C-1317F03A9FF1}" type="presParOf" srcId="{DFFC055F-E21C-4F3E-8DFB-AFAFDE521FDB}" destId="{446B404E-EDEC-4F22-9559-96BD39B0CE1D}" srcOrd="6" destOrd="0" presId="urn:microsoft.com/office/officeart/2005/8/layout/radial5"/>
    <dgm:cxn modelId="{A5EC84C7-F3A0-4178-A38F-23249F75EE63}" type="presParOf" srcId="{DFFC055F-E21C-4F3E-8DFB-AFAFDE521FDB}" destId="{C2C02201-08AD-40C4-B40D-6C3ED71EE82B}" srcOrd="7" destOrd="0" presId="urn:microsoft.com/office/officeart/2005/8/layout/radial5"/>
    <dgm:cxn modelId="{22596A6E-55C9-4BEF-8592-4153F4856881}" type="presParOf" srcId="{C2C02201-08AD-40C4-B40D-6C3ED71EE82B}" destId="{49A788DE-2D12-47A8-9527-6A66BE6B0DCD}" srcOrd="0" destOrd="0" presId="urn:microsoft.com/office/officeart/2005/8/layout/radial5"/>
    <dgm:cxn modelId="{874279F9-635C-4BE1-B4FF-18E1CF1986C8}" type="presParOf" srcId="{DFFC055F-E21C-4F3E-8DFB-AFAFDE521FDB}" destId="{ECFA3B57-69D3-4D56-98E7-24883EE4B8D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6957773-D750-481C-8EAA-70C2690270A9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093449E-8DB4-4436-9132-2D3F0D03B146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dirty="0" err="1" smtClean="0"/>
            <a:t>Notis</a:t>
          </a:r>
          <a:r>
            <a:rPr lang="en-US" dirty="0" smtClean="0"/>
            <a:t> / </a:t>
          </a:r>
          <a:r>
            <a:rPr lang="en-US" dirty="0" err="1" smtClean="0"/>
            <a:t>tawaran</a:t>
          </a:r>
          <a:r>
            <a:rPr lang="en-US" dirty="0" smtClean="0"/>
            <a:t> </a:t>
          </a:r>
          <a:r>
            <a:rPr lang="en-US" dirty="0" err="1" smtClean="0"/>
            <a:t>kompaun</a:t>
          </a:r>
          <a:endParaRPr lang="en-US" dirty="0"/>
        </a:p>
      </dgm:t>
    </dgm:pt>
    <dgm:pt modelId="{DB5873AC-1276-4BA7-A53F-9D1B3680BD4B}" cxnId="{56876B5A-9624-42A5-80B8-2F529896F79F}" type="parTrans">
      <dgm:prSet/>
      <dgm:spPr/>
      <dgm:t>
        <a:bodyPr/>
        <a:lstStyle/>
        <a:p>
          <a:endParaRPr lang="en-US"/>
        </a:p>
      </dgm:t>
    </dgm:pt>
    <dgm:pt modelId="{C0908625-364B-4970-983A-EF8584291A75}" cxnId="{56876B5A-9624-42A5-80B8-2F529896F79F}" type="sibTrans">
      <dgm:prSet/>
      <dgm:spPr/>
      <dgm:t>
        <a:bodyPr/>
        <a:lstStyle/>
        <a:p>
          <a:endParaRPr lang="en-US"/>
        </a:p>
      </dgm:t>
    </dgm:pt>
    <dgm:pt modelId="{A28D5D7D-99BF-4774-B9C2-8B7E5C9889D3}">
      <dgm:prSet phldrT="[Text]"/>
      <dgm:spPr/>
      <dgm:t>
        <a:bodyPr/>
        <a:lstStyle/>
        <a:p>
          <a:r>
            <a:rPr lang="en-US" dirty="0" err="1" smtClean="0"/>
            <a:t>Mahkamah</a:t>
          </a:r>
          <a:r>
            <a:rPr lang="en-US" dirty="0" smtClean="0"/>
            <a:t> </a:t>
          </a:r>
        </a:p>
        <a:p>
          <a:r>
            <a:rPr lang="en-US" dirty="0" smtClean="0"/>
            <a:t>&lt; RM10k</a:t>
          </a:r>
          <a:endParaRPr lang="en-US" dirty="0"/>
        </a:p>
      </dgm:t>
    </dgm:pt>
    <dgm:pt modelId="{8E1D9B94-88F9-4958-B3CA-1BBF0B31D9DC}" cxnId="{9C9A81F8-31DF-4A5F-ABD1-C65CA6F0DE8A}" type="parTrans">
      <dgm:prSet/>
      <dgm:spPr/>
      <dgm:t>
        <a:bodyPr/>
        <a:lstStyle/>
        <a:p>
          <a:endParaRPr lang="en-US"/>
        </a:p>
      </dgm:t>
    </dgm:pt>
    <dgm:pt modelId="{63B7A752-B192-44D5-835E-4603F866F23A}" cxnId="{9C9A81F8-31DF-4A5F-ABD1-C65CA6F0DE8A}" type="sibTrans">
      <dgm:prSet/>
      <dgm:spPr/>
      <dgm:t>
        <a:bodyPr/>
        <a:lstStyle/>
        <a:p>
          <a:endParaRPr lang="en-US"/>
        </a:p>
      </dgm:t>
    </dgm:pt>
    <dgm:pt modelId="{004126B1-02BC-4D61-B448-D2B5BD39E91C}">
      <dgm:prSet phldrT="[Text]"/>
      <dgm:spPr/>
      <dgm:t>
        <a:bodyPr/>
        <a:lstStyle/>
        <a:p>
          <a:r>
            <a:rPr lang="en-US" dirty="0" err="1" smtClean="0"/>
            <a:t>Penjara</a:t>
          </a:r>
          <a:r>
            <a:rPr lang="en-US" dirty="0" smtClean="0"/>
            <a:t> </a:t>
          </a:r>
        </a:p>
        <a:p>
          <a:r>
            <a:rPr lang="en-US" dirty="0" smtClean="0"/>
            <a:t>&lt; 2 </a:t>
          </a:r>
          <a:r>
            <a:rPr lang="en-US" dirty="0" err="1" smtClean="0"/>
            <a:t>tahun</a:t>
          </a:r>
          <a:endParaRPr lang="en-US" dirty="0"/>
        </a:p>
      </dgm:t>
    </dgm:pt>
    <dgm:pt modelId="{31E4DB28-B76D-44CD-A8A1-F85C1E539EFD}" cxnId="{C164CD86-D87B-43B0-B4CF-4706610EAD86}" type="parTrans">
      <dgm:prSet/>
      <dgm:spPr/>
      <dgm:t>
        <a:bodyPr/>
        <a:lstStyle/>
        <a:p>
          <a:endParaRPr lang="en-US"/>
        </a:p>
      </dgm:t>
    </dgm:pt>
    <dgm:pt modelId="{6340112B-E42E-4A58-A108-C0CB0F33A269}" cxnId="{C164CD86-D87B-43B0-B4CF-4706610EAD86}" type="sibTrans">
      <dgm:prSet/>
      <dgm:spPr/>
      <dgm:t>
        <a:bodyPr/>
        <a:lstStyle/>
        <a:p>
          <a:endParaRPr lang="en-US"/>
        </a:p>
      </dgm:t>
    </dgm:pt>
    <dgm:pt modelId="{DB702307-A9F7-4323-A389-1E0DD87D33DF}" type="pres">
      <dgm:prSet presAssocID="{D6957773-D750-481C-8EAA-70C2690270A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CB904A7-9E8F-4E84-8F96-F8E829B1CFF4}" type="pres">
      <dgm:prSet presAssocID="{B093449E-8DB4-4436-9132-2D3F0D03B146}" presName="Accent1" presStyleCnt="0"/>
      <dgm:spPr/>
    </dgm:pt>
    <dgm:pt modelId="{1DB9BEA9-372D-4169-B078-B8A99F870F3C}" type="pres">
      <dgm:prSet presAssocID="{B093449E-8DB4-4436-9132-2D3F0D03B146}" presName="Accent" presStyleLbl="node1" presStyleIdx="0" presStyleCnt="3"/>
      <dgm:spPr/>
    </dgm:pt>
    <dgm:pt modelId="{6B5C73CA-C3E7-484F-AFBD-2D37EE4F018A}" type="pres">
      <dgm:prSet presAssocID="{B093449E-8DB4-4436-9132-2D3F0D03B146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3A346-A107-4AD9-97C9-7E72813150FD}" type="pres">
      <dgm:prSet presAssocID="{A28D5D7D-99BF-4774-B9C2-8B7E5C9889D3}" presName="Accent2" presStyleCnt="0"/>
      <dgm:spPr/>
    </dgm:pt>
    <dgm:pt modelId="{FAFA3CD2-DB4A-4202-8E3A-65BB65404C01}" type="pres">
      <dgm:prSet presAssocID="{A28D5D7D-99BF-4774-B9C2-8B7E5C9889D3}" presName="Accent" presStyleLbl="node1" presStyleIdx="1" presStyleCnt="3"/>
      <dgm:spPr/>
    </dgm:pt>
    <dgm:pt modelId="{CD3E7765-C5BC-444F-BF0D-C11C4CA6A674}" type="pres">
      <dgm:prSet presAssocID="{A28D5D7D-99BF-4774-B9C2-8B7E5C9889D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985B95-2552-4903-9A04-C5FA5B594633}" type="pres">
      <dgm:prSet presAssocID="{004126B1-02BC-4D61-B448-D2B5BD39E91C}" presName="Accent3" presStyleCnt="0"/>
      <dgm:spPr/>
    </dgm:pt>
    <dgm:pt modelId="{35628AB2-2CD5-46D3-8CCC-F6E9E10463DA}" type="pres">
      <dgm:prSet presAssocID="{004126B1-02BC-4D61-B448-D2B5BD39E91C}" presName="Accent" presStyleLbl="node1" presStyleIdx="2" presStyleCnt="3"/>
      <dgm:spPr/>
    </dgm:pt>
    <dgm:pt modelId="{E7CF3394-77B6-44EC-AA3F-9B28473033A6}" type="pres">
      <dgm:prSet presAssocID="{004126B1-02BC-4D61-B448-D2B5BD39E91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69E274-0226-431D-985E-FDB53FF93696}" type="presOf" srcId="{B093449E-8DB4-4436-9132-2D3F0D03B146}" destId="{6B5C73CA-C3E7-484F-AFBD-2D37EE4F018A}" srcOrd="0" destOrd="0" presId="urn:microsoft.com/office/officeart/2009/layout/CircleArrowProcess"/>
    <dgm:cxn modelId="{4E63BC84-B9AF-4252-83F1-E732AA80FAD1}" type="presOf" srcId="{A28D5D7D-99BF-4774-B9C2-8B7E5C9889D3}" destId="{CD3E7765-C5BC-444F-BF0D-C11C4CA6A674}" srcOrd="0" destOrd="0" presId="urn:microsoft.com/office/officeart/2009/layout/CircleArrowProcess"/>
    <dgm:cxn modelId="{9C9A81F8-31DF-4A5F-ABD1-C65CA6F0DE8A}" srcId="{D6957773-D750-481C-8EAA-70C2690270A9}" destId="{A28D5D7D-99BF-4774-B9C2-8B7E5C9889D3}" srcOrd="1" destOrd="0" parTransId="{8E1D9B94-88F9-4958-B3CA-1BBF0B31D9DC}" sibTransId="{63B7A752-B192-44D5-835E-4603F866F23A}"/>
    <dgm:cxn modelId="{734827A4-728E-49A3-872B-51FF3ECE6F1A}" type="presOf" srcId="{004126B1-02BC-4D61-B448-D2B5BD39E91C}" destId="{E7CF3394-77B6-44EC-AA3F-9B28473033A6}" srcOrd="0" destOrd="0" presId="urn:microsoft.com/office/officeart/2009/layout/CircleArrowProcess"/>
    <dgm:cxn modelId="{790C4A12-C93C-4B38-B44C-3869B64562CB}" type="presOf" srcId="{D6957773-D750-481C-8EAA-70C2690270A9}" destId="{DB702307-A9F7-4323-A389-1E0DD87D33DF}" srcOrd="0" destOrd="0" presId="urn:microsoft.com/office/officeart/2009/layout/CircleArrowProcess"/>
    <dgm:cxn modelId="{56876B5A-9624-42A5-80B8-2F529896F79F}" srcId="{D6957773-D750-481C-8EAA-70C2690270A9}" destId="{B093449E-8DB4-4436-9132-2D3F0D03B146}" srcOrd="0" destOrd="0" parTransId="{DB5873AC-1276-4BA7-A53F-9D1B3680BD4B}" sibTransId="{C0908625-364B-4970-983A-EF8584291A75}"/>
    <dgm:cxn modelId="{C164CD86-D87B-43B0-B4CF-4706610EAD86}" srcId="{D6957773-D750-481C-8EAA-70C2690270A9}" destId="{004126B1-02BC-4D61-B448-D2B5BD39E91C}" srcOrd="2" destOrd="0" parTransId="{31E4DB28-B76D-44CD-A8A1-F85C1E539EFD}" sibTransId="{6340112B-E42E-4A58-A108-C0CB0F33A269}"/>
    <dgm:cxn modelId="{6CD4911E-0616-4C61-9026-70B50523DBDE}" type="presParOf" srcId="{DB702307-A9F7-4323-A389-1E0DD87D33DF}" destId="{1CB904A7-9E8F-4E84-8F96-F8E829B1CFF4}" srcOrd="0" destOrd="0" presId="urn:microsoft.com/office/officeart/2009/layout/CircleArrowProcess"/>
    <dgm:cxn modelId="{23CDA8E6-0495-48EB-AE61-CF5225530172}" type="presParOf" srcId="{1CB904A7-9E8F-4E84-8F96-F8E829B1CFF4}" destId="{1DB9BEA9-372D-4169-B078-B8A99F870F3C}" srcOrd="0" destOrd="0" presId="urn:microsoft.com/office/officeart/2009/layout/CircleArrowProcess"/>
    <dgm:cxn modelId="{40A9286F-BAE5-4182-AC88-5470FC7999B4}" type="presParOf" srcId="{DB702307-A9F7-4323-A389-1E0DD87D33DF}" destId="{6B5C73CA-C3E7-484F-AFBD-2D37EE4F018A}" srcOrd="1" destOrd="0" presId="urn:microsoft.com/office/officeart/2009/layout/CircleArrowProcess"/>
    <dgm:cxn modelId="{EC53CD3B-447A-4A5D-BB2C-F882B3279D2F}" type="presParOf" srcId="{DB702307-A9F7-4323-A389-1E0DD87D33DF}" destId="{5D73A346-A107-4AD9-97C9-7E72813150FD}" srcOrd="2" destOrd="0" presId="urn:microsoft.com/office/officeart/2009/layout/CircleArrowProcess"/>
    <dgm:cxn modelId="{53AE9CF2-85B0-49AE-9EF6-9F7470F78BC9}" type="presParOf" srcId="{5D73A346-A107-4AD9-97C9-7E72813150FD}" destId="{FAFA3CD2-DB4A-4202-8E3A-65BB65404C01}" srcOrd="0" destOrd="0" presId="urn:microsoft.com/office/officeart/2009/layout/CircleArrowProcess"/>
    <dgm:cxn modelId="{6CCAF6C8-D5A7-45F9-B4B2-0790BEA11B5B}" type="presParOf" srcId="{DB702307-A9F7-4323-A389-1E0DD87D33DF}" destId="{CD3E7765-C5BC-444F-BF0D-C11C4CA6A674}" srcOrd="3" destOrd="0" presId="urn:microsoft.com/office/officeart/2009/layout/CircleArrowProcess"/>
    <dgm:cxn modelId="{62CA2A53-94E8-4129-ACB3-B06B2F4F2766}" type="presParOf" srcId="{DB702307-A9F7-4323-A389-1E0DD87D33DF}" destId="{C4985B95-2552-4903-9A04-C5FA5B594633}" srcOrd="4" destOrd="0" presId="urn:microsoft.com/office/officeart/2009/layout/CircleArrowProcess"/>
    <dgm:cxn modelId="{F891FC9C-9FE0-4A98-8068-944D0D210BB5}" type="presParOf" srcId="{C4985B95-2552-4903-9A04-C5FA5B594633}" destId="{35628AB2-2CD5-46D3-8CCC-F6E9E10463DA}" srcOrd="0" destOrd="0" presId="urn:microsoft.com/office/officeart/2009/layout/CircleArrowProcess"/>
    <dgm:cxn modelId="{469733DD-2B4E-4B48-9659-068C708330F8}" type="presParOf" srcId="{DB702307-A9F7-4323-A389-1E0DD87D33DF}" destId="{E7CF3394-77B6-44EC-AA3F-9B28473033A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4FF5754-8BDB-48E1-A6A3-53C3A1EBCE1A}" type="doc">
      <dgm:prSet loTypeId="urn:microsoft.com/office/officeart/2005/8/layout/radial5" loCatId="cycle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0E0E71EF-2CEE-41B4-946C-207416116560}">
      <dgm:prSet phldrT="[Text]"/>
      <dgm:spPr/>
      <dgm:t>
        <a:bodyPr/>
        <a:lstStyle/>
        <a:p>
          <a:r>
            <a:rPr lang="en-US" dirty="0" err="1" smtClean="0"/>
            <a:t>Premis</a:t>
          </a:r>
          <a:r>
            <a:rPr lang="en-US" dirty="0" smtClean="0"/>
            <a:t> </a:t>
          </a:r>
          <a:r>
            <a:rPr lang="en-US" dirty="0" err="1" smtClean="0"/>
            <a:t>Makanan</a:t>
          </a:r>
          <a:endParaRPr lang="en-US" dirty="0"/>
        </a:p>
      </dgm:t>
    </dgm:pt>
    <dgm:pt modelId="{D9FDD9D5-DB94-44E9-9FD3-B546477DEF2C}" cxnId="{818C05A3-3BAE-45BC-8FD6-82CB9BF3E6CF}" type="parTrans">
      <dgm:prSet/>
      <dgm:spPr/>
      <dgm:t>
        <a:bodyPr/>
        <a:lstStyle/>
        <a:p>
          <a:endParaRPr lang="en-US"/>
        </a:p>
      </dgm:t>
    </dgm:pt>
    <dgm:pt modelId="{FDDDDDA4-701E-4EA0-BACE-0E1353FC59EE}" cxnId="{818C05A3-3BAE-45BC-8FD6-82CB9BF3E6CF}" type="sibTrans">
      <dgm:prSet/>
      <dgm:spPr/>
      <dgm:t>
        <a:bodyPr/>
        <a:lstStyle/>
        <a:p>
          <a:endParaRPr lang="en-US"/>
        </a:p>
      </dgm:t>
    </dgm:pt>
    <dgm:pt modelId="{7D9E65C2-DF7F-4B8A-996D-2E9BC3CFFF46}">
      <dgm:prSet phldrT="[Text]"/>
      <dgm:spPr/>
      <dgm:t>
        <a:bodyPr/>
        <a:lstStyle/>
        <a:p>
          <a:r>
            <a:rPr lang="en-US" dirty="0" err="1" smtClean="0"/>
            <a:t>Daftar</a:t>
          </a:r>
          <a:endParaRPr lang="en-US" dirty="0"/>
        </a:p>
      </dgm:t>
    </dgm:pt>
    <dgm:pt modelId="{38FB2F0A-F08B-4000-A197-E206C0C1A2F6}" cxnId="{0E076D45-8A1E-4CD2-8085-7F54A1DB563D}" type="parTrans">
      <dgm:prSet/>
      <dgm:spPr/>
      <dgm:t>
        <a:bodyPr/>
        <a:lstStyle/>
        <a:p>
          <a:endParaRPr lang="en-US"/>
        </a:p>
      </dgm:t>
    </dgm:pt>
    <dgm:pt modelId="{CB6903EB-1B40-4086-8B39-A1600E52C891}" cxnId="{0E076D45-8A1E-4CD2-8085-7F54A1DB563D}" type="sibTrans">
      <dgm:prSet/>
      <dgm:spPr/>
      <dgm:t>
        <a:bodyPr/>
        <a:lstStyle/>
        <a:p>
          <a:endParaRPr lang="en-US"/>
        </a:p>
      </dgm:t>
    </dgm:pt>
    <dgm:pt modelId="{B0C3152C-7596-479F-9BB9-8F7E7E25C187}">
      <dgm:prSet phldrT="[Text]"/>
      <dgm:spPr/>
      <dgm:t>
        <a:bodyPr/>
        <a:lstStyle/>
        <a:p>
          <a:r>
            <a:rPr lang="en-US" dirty="0" err="1" smtClean="0"/>
            <a:t>Pamer</a:t>
          </a:r>
          <a:endParaRPr lang="en-US" dirty="0"/>
        </a:p>
      </dgm:t>
    </dgm:pt>
    <dgm:pt modelId="{0191EE65-435F-43C4-9CBE-4EAFCFE05556}" cxnId="{A430EFCE-2DCF-4D47-A101-C3506CA6544C}" type="parTrans">
      <dgm:prSet/>
      <dgm:spPr/>
      <dgm:t>
        <a:bodyPr/>
        <a:lstStyle/>
        <a:p>
          <a:endParaRPr lang="en-US"/>
        </a:p>
      </dgm:t>
    </dgm:pt>
    <dgm:pt modelId="{83C2120E-DE98-4309-A09D-67FBBB0DB2BE}" cxnId="{A430EFCE-2DCF-4D47-A101-C3506CA6544C}" type="sibTrans">
      <dgm:prSet/>
      <dgm:spPr/>
      <dgm:t>
        <a:bodyPr/>
        <a:lstStyle/>
        <a:p>
          <a:endParaRPr lang="en-US"/>
        </a:p>
      </dgm:t>
    </dgm:pt>
    <dgm:pt modelId="{9FF21B04-15A9-4BE0-BDA5-02680C3AB3F9}">
      <dgm:prSet phldrT="[Text]"/>
      <dgm:spPr/>
      <dgm:t>
        <a:bodyPr/>
        <a:lstStyle/>
        <a:p>
          <a:r>
            <a:rPr lang="en-US" dirty="0" err="1" smtClean="0"/>
            <a:t>Kebersihan</a:t>
          </a:r>
          <a:endParaRPr lang="en-US" dirty="0"/>
        </a:p>
      </dgm:t>
    </dgm:pt>
    <dgm:pt modelId="{A6430DF6-113A-461E-A2F6-B7D2ADF7F23A}" cxnId="{3C88A587-2987-4585-929A-9B92889B705D}" type="parTrans">
      <dgm:prSet/>
      <dgm:spPr/>
      <dgm:t>
        <a:bodyPr/>
        <a:lstStyle/>
        <a:p>
          <a:endParaRPr lang="en-US"/>
        </a:p>
      </dgm:t>
    </dgm:pt>
    <dgm:pt modelId="{6C67AC7C-D1FA-42E3-9FC6-81D351A52309}" cxnId="{3C88A587-2987-4585-929A-9B92889B705D}" type="sibTrans">
      <dgm:prSet/>
      <dgm:spPr/>
      <dgm:t>
        <a:bodyPr/>
        <a:lstStyle/>
        <a:p>
          <a:endParaRPr lang="en-US"/>
        </a:p>
      </dgm:t>
    </dgm:pt>
    <dgm:pt modelId="{2403B61B-3F1C-4B7E-A564-C00B7707BA8A}">
      <dgm:prSet phldrT="[Text]"/>
      <dgm:spPr/>
      <dgm:t>
        <a:bodyPr/>
        <a:lstStyle/>
        <a:p>
          <a:r>
            <a:rPr lang="en-US" dirty="0" err="1" smtClean="0"/>
            <a:t>Perosak</a:t>
          </a:r>
          <a:endParaRPr lang="en-US" dirty="0"/>
        </a:p>
      </dgm:t>
    </dgm:pt>
    <dgm:pt modelId="{4E6656DF-CF7F-406E-AC29-197AE153A053}" cxnId="{429CA3B3-8AAE-46D7-A147-5F2C512370E5}" type="parTrans">
      <dgm:prSet/>
      <dgm:spPr/>
      <dgm:t>
        <a:bodyPr/>
        <a:lstStyle/>
        <a:p>
          <a:endParaRPr lang="en-US"/>
        </a:p>
      </dgm:t>
    </dgm:pt>
    <dgm:pt modelId="{AD9606FB-EA53-49B2-917A-F757D4B13BA0}" cxnId="{429CA3B3-8AAE-46D7-A147-5F2C512370E5}" type="sibTrans">
      <dgm:prSet/>
      <dgm:spPr/>
      <dgm:t>
        <a:bodyPr/>
        <a:lstStyle/>
        <a:p>
          <a:endParaRPr lang="en-US"/>
        </a:p>
      </dgm:t>
    </dgm:pt>
    <dgm:pt modelId="{A0AB1E94-0EE5-456A-BEDA-8AFB54A99BAE}">
      <dgm:prSet phldrT="[Text]"/>
      <dgm:spPr/>
      <dgm:t>
        <a:bodyPr/>
        <a:lstStyle/>
        <a:p>
          <a:r>
            <a:rPr lang="en-US" dirty="0" smtClean="0"/>
            <a:t>PJKM (</a:t>
          </a:r>
          <a:r>
            <a:rPr lang="en-US" dirty="0" err="1" smtClean="0"/>
            <a:t>Kilang</a:t>
          </a:r>
          <a:r>
            <a:rPr lang="en-US" dirty="0" smtClean="0"/>
            <a:t>)</a:t>
          </a:r>
          <a:endParaRPr lang="en-US" dirty="0"/>
        </a:p>
      </dgm:t>
    </dgm:pt>
    <dgm:pt modelId="{F0F8DA63-F6D5-4E13-87B8-D8CE881393C5}" cxnId="{C7DED609-EA77-4A85-AD18-7CC0E15021DB}" type="parTrans">
      <dgm:prSet/>
      <dgm:spPr/>
      <dgm:t>
        <a:bodyPr/>
        <a:lstStyle/>
        <a:p>
          <a:endParaRPr lang="en-US"/>
        </a:p>
      </dgm:t>
    </dgm:pt>
    <dgm:pt modelId="{D27224FD-9FE1-4746-95A9-72FA0040B650}" cxnId="{C7DED609-EA77-4A85-AD18-7CC0E15021DB}" type="sibTrans">
      <dgm:prSet/>
      <dgm:spPr/>
      <dgm:t>
        <a:bodyPr/>
        <a:lstStyle/>
        <a:p>
          <a:endParaRPr lang="en-US"/>
        </a:p>
      </dgm:t>
    </dgm:pt>
    <dgm:pt modelId="{DFFC055F-E21C-4F3E-8DFB-AFAFDE521FDB}" type="pres">
      <dgm:prSet presAssocID="{34FF5754-8BDB-48E1-A6A3-53C3A1EBCE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4F9200-C33B-4344-8488-822860451A76}" type="pres">
      <dgm:prSet presAssocID="{0E0E71EF-2CEE-41B4-946C-207416116560}" presName="centerShape" presStyleLbl="node0" presStyleIdx="0" presStyleCnt="1"/>
      <dgm:spPr/>
      <dgm:t>
        <a:bodyPr/>
        <a:lstStyle/>
        <a:p>
          <a:endParaRPr lang="en-US"/>
        </a:p>
      </dgm:t>
    </dgm:pt>
    <dgm:pt modelId="{C6148B18-72FE-44A4-9D57-9555DA118EA6}" type="pres">
      <dgm:prSet presAssocID="{38FB2F0A-F08B-4000-A197-E206C0C1A2F6}" presName="parTrans" presStyleLbl="sibTrans2D1" presStyleIdx="0" presStyleCnt="5"/>
      <dgm:spPr/>
      <dgm:t>
        <a:bodyPr/>
        <a:lstStyle/>
        <a:p>
          <a:endParaRPr lang="en-US"/>
        </a:p>
      </dgm:t>
    </dgm:pt>
    <dgm:pt modelId="{EACE3DC3-2FC1-4916-81E3-B0C25EACA4CB}" type="pres">
      <dgm:prSet presAssocID="{38FB2F0A-F08B-4000-A197-E206C0C1A2F6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2FEF4AEE-3E0D-4D80-9B25-7F24D588D8FA}" type="pres">
      <dgm:prSet presAssocID="{7D9E65C2-DF7F-4B8A-996D-2E9BC3CFFF4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4CC65-8F7B-4987-94EB-5E650CDF8A38}" type="pres">
      <dgm:prSet presAssocID="{0191EE65-435F-43C4-9CBE-4EAFCFE05556}" presName="parTrans" presStyleLbl="sibTrans2D1" presStyleIdx="1" presStyleCnt="5"/>
      <dgm:spPr/>
      <dgm:t>
        <a:bodyPr/>
        <a:lstStyle/>
        <a:p>
          <a:endParaRPr lang="en-US"/>
        </a:p>
      </dgm:t>
    </dgm:pt>
    <dgm:pt modelId="{924CFC7D-580A-4FA4-858F-A7C317468CC7}" type="pres">
      <dgm:prSet presAssocID="{0191EE65-435F-43C4-9CBE-4EAFCFE05556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3B507DF9-67A6-42BC-9429-C87514E4DA3C}" type="pres">
      <dgm:prSet presAssocID="{B0C3152C-7596-479F-9BB9-8F7E7E25C18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0ABD8-81A8-4D24-993C-298239347C53}" type="pres">
      <dgm:prSet presAssocID="{A6430DF6-113A-461E-A2F6-B7D2ADF7F23A}" presName="parTrans" presStyleLbl="sibTrans2D1" presStyleIdx="2" presStyleCnt="5"/>
      <dgm:spPr/>
      <dgm:t>
        <a:bodyPr/>
        <a:lstStyle/>
        <a:p>
          <a:endParaRPr lang="en-US"/>
        </a:p>
      </dgm:t>
    </dgm:pt>
    <dgm:pt modelId="{458BB397-6BD1-41C4-92FE-F3947A668AA1}" type="pres">
      <dgm:prSet presAssocID="{A6430DF6-113A-461E-A2F6-B7D2ADF7F23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446B404E-EDEC-4F22-9559-96BD39B0CE1D}" type="pres">
      <dgm:prSet presAssocID="{9FF21B04-15A9-4BE0-BDA5-02680C3AB3F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C02201-08AD-40C4-B40D-6C3ED71EE82B}" type="pres">
      <dgm:prSet presAssocID="{4E6656DF-CF7F-406E-AC29-197AE153A053}" presName="parTrans" presStyleLbl="sibTrans2D1" presStyleIdx="3" presStyleCnt="5"/>
      <dgm:spPr/>
      <dgm:t>
        <a:bodyPr/>
        <a:lstStyle/>
        <a:p>
          <a:endParaRPr lang="en-US"/>
        </a:p>
      </dgm:t>
    </dgm:pt>
    <dgm:pt modelId="{49A788DE-2D12-47A8-9527-6A66BE6B0DCD}" type="pres">
      <dgm:prSet presAssocID="{4E6656DF-CF7F-406E-AC29-197AE153A053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CFA3B57-69D3-4D56-98E7-24883EE4B8DD}" type="pres">
      <dgm:prSet presAssocID="{2403B61B-3F1C-4B7E-A564-C00B7707BA8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0B6199-EEB5-436B-9D10-1409D50BBF1A}" type="pres">
      <dgm:prSet presAssocID="{F0F8DA63-F6D5-4E13-87B8-D8CE881393C5}" presName="parTrans" presStyleLbl="sibTrans2D1" presStyleIdx="4" presStyleCnt="5"/>
      <dgm:spPr/>
      <dgm:t>
        <a:bodyPr/>
        <a:lstStyle/>
        <a:p>
          <a:endParaRPr lang="en-US"/>
        </a:p>
      </dgm:t>
    </dgm:pt>
    <dgm:pt modelId="{9764E659-3333-4922-A12C-F8EA58244E17}" type="pres">
      <dgm:prSet presAssocID="{F0F8DA63-F6D5-4E13-87B8-D8CE881393C5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B02119CF-8F87-455F-891F-96CDBA441288}" type="pres">
      <dgm:prSet presAssocID="{A0AB1E94-0EE5-456A-BEDA-8AFB54A99BA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21735F-C151-491F-89DD-2450FFC5AD37}" type="presOf" srcId="{F0F8DA63-F6D5-4E13-87B8-D8CE881393C5}" destId="{9764E659-3333-4922-A12C-F8EA58244E17}" srcOrd="1" destOrd="0" presId="urn:microsoft.com/office/officeart/2005/8/layout/radial5"/>
    <dgm:cxn modelId="{F6834D0C-D177-4464-9D4F-98A4B626ED7B}" type="presOf" srcId="{4E6656DF-CF7F-406E-AC29-197AE153A053}" destId="{C2C02201-08AD-40C4-B40D-6C3ED71EE82B}" srcOrd="0" destOrd="0" presId="urn:microsoft.com/office/officeart/2005/8/layout/radial5"/>
    <dgm:cxn modelId="{0AFFDBEB-868A-4931-B151-4B73AF1AF56F}" type="presOf" srcId="{0191EE65-435F-43C4-9CBE-4EAFCFE05556}" destId="{924CFC7D-580A-4FA4-858F-A7C317468CC7}" srcOrd="1" destOrd="0" presId="urn:microsoft.com/office/officeart/2005/8/layout/radial5"/>
    <dgm:cxn modelId="{765F879B-CB1B-47B2-8698-F76703D08413}" type="presOf" srcId="{0E0E71EF-2CEE-41B4-946C-207416116560}" destId="{4C4F9200-C33B-4344-8488-822860451A76}" srcOrd="0" destOrd="0" presId="urn:microsoft.com/office/officeart/2005/8/layout/radial5"/>
    <dgm:cxn modelId="{94D60505-CB49-4BA7-B243-5C7050EFE216}" type="presOf" srcId="{38FB2F0A-F08B-4000-A197-E206C0C1A2F6}" destId="{C6148B18-72FE-44A4-9D57-9555DA118EA6}" srcOrd="0" destOrd="0" presId="urn:microsoft.com/office/officeart/2005/8/layout/radial5"/>
    <dgm:cxn modelId="{8B86FE44-3245-4D69-842E-BB2CEDF4A2F1}" type="presOf" srcId="{9FF21B04-15A9-4BE0-BDA5-02680C3AB3F9}" destId="{446B404E-EDEC-4F22-9559-96BD39B0CE1D}" srcOrd="0" destOrd="0" presId="urn:microsoft.com/office/officeart/2005/8/layout/radial5"/>
    <dgm:cxn modelId="{7050E1BC-6C48-45CF-9F00-2825A59D7000}" type="presOf" srcId="{F0F8DA63-F6D5-4E13-87B8-D8CE881393C5}" destId="{420B6199-EEB5-436B-9D10-1409D50BBF1A}" srcOrd="0" destOrd="0" presId="urn:microsoft.com/office/officeart/2005/8/layout/radial5"/>
    <dgm:cxn modelId="{0E076D45-8A1E-4CD2-8085-7F54A1DB563D}" srcId="{0E0E71EF-2CEE-41B4-946C-207416116560}" destId="{7D9E65C2-DF7F-4B8A-996D-2E9BC3CFFF46}" srcOrd="0" destOrd="0" parTransId="{38FB2F0A-F08B-4000-A197-E206C0C1A2F6}" sibTransId="{CB6903EB-1B40-4086-8B39-A1600E52C891}"/>
    <dgm:cxn modelId="{818C05A3-3BAE-45BC-8FD6-82CB9BF3E6CF}" srcId="{34FF5754-8BDB-48E1-A6A3-53C3A1EBCE1A}" destId="{0E0E71EF-2CEE-41B4-946C-207416116560}" srcOrd="0" destOrd="0" parTransId="{D9FDD9D5-DB94-44E9-9FD3-B546477DEF2C}" sibTransId="{FDDDDDA4-701E-4EA0-BACE-0E1353FC59EE}"/>
    <dgm:cxn modelId="{1ADFB938-1DDC-4169-8A85-1CA6B1F434D7}" type="presOf" srcId="{A6430DF6-113A-461E-A2F6-B7D2ADF7F23A}" destId="{DA50ABD8-81A8-4D24-993C-298239347C53}" srcOrd="0" destOrd="0" presId="urn:microsoft.com/office/officeart/2005/8/layout/radial5"/>
    <dgm:cxn modelId="{A430EFCE-2DCF-4D47-A101-C3506CA6544C}" srcId="{0E0E71EF-2CEE-41B4-946C-207416116560}" destId="{B0C3152C-7596-479F-9BB9-8F7E7E25C187}" srcOrd="1" destOrd="0" parTransId="{0191EE65-435F-43C4-9CBE-4EAFCFE05556}" sibTransId="{83C2120E-DE98-4309-A09D-67FBBB0DB2BE}"/>
    <dgm:cxn modelId="{9007750A-EC7F-4B9F-9AE0-CC51B06F597E}" type="presOf" srcId="{7D9E65C2-DF7F-4B8A-996D-2E9BC3CFFF46}" destId="{2FEF4AEE-3E0D-4D80-9B25-7F24D588D8FA}" srcOrd="0" destOrd="0" presId="urn:microsoft.com/office/officeart/2005/8/layout/radial5"/>
    <dgm:cxn modelId="{A2931B12-88F8-4388-BDCE-F9EED7C0DEDA}" type="presOf" srcId="{4E6656DF-CF7F-406E-AC29-197AE153A053}" destId="{49A788DE-2D12-47A8-9527-6A66BE6B0DCD}" srcOrd="1" destOrd="0" presId="urn:microsoft.com/office/officeart/2005/8/layout/radial5"/>
    <dgm:cxn modelId="{DA5B7D1B-FC37-49BF-8A4A-A291A7F5DC19}" type="presOf" srcId="{A6430DF6-113A-461E-A2F6-B7D2ADF7F23A}" destId="{458BB397-6BD1-41C4-92FE-F3947A668AA1}" srcOrd="1" destOrd="0" presId="urn:microsoft.com/office/officeart/2005/8/layout/radial5"/>
    <dgm:cxn modelId="{4D8AF571-D680-4FEF-BDCC-BA25BDCD2AF2}" type="presOf" srcId="{34FF5754-8BDB-48E1-A6A3-53C3A1EBCE1A}" destId="{DFFC055F-E21C-4F3E-8DFB-AFAFDE521FDB}" srcOrd="0" destOrd="0" presId="urn:microsoft.com/office/officeart/2005/8/layout/radial5"/>
    <dgm:cxn modelId="{429CA3B3-8AAE-46D7-A147-5F2C512370E5}" srcId="{0E0E71EF-2CEE-41B4-946C-207416116560}" destId="{2403B61B-3F1C-4B7E-A564-C00B7707BA8A}" srcOrd="3" destOrd="0" parTransId="{4E6656DF-CF7F-406E-AC29-197AE153A053}" sibTransId="{AD9606FB-EA53-49B2-917A-F757D4B13BA0}"/>
    <dgm:cxn modelId="{ACFFBBA4-D08C-46FF-85FD-08318B71FEF0}" type="presOf" srcId="{A0AB1E94-0EE5-456A-BEDA-8AFB54A99BAE}" destId="{B02119CF-8F87-455F-891F-96CDBA441288}" srcOrd="0" destOrd="0" presId="urn:microsoft.com/office/officeart/2005/8/layout/radial5"/>
    <dgm:cxn modelId="{A798EFA8-9DDE-420A-9B9E-D4BD1AF742F2}" type="presOf" srcId="{2403B61B-3F1C-4B7E-A564-C00B7707BA8A}" destId="{ECFA3B57-69D3-4D56-98E7-24883EE4B8DD}" srcOrd="0" destOrd="0" presId="urn:microsoft.com/office/officeart/2005/8/layout/radial5"/>
    <dgm:cxn modelId="{C7DED609-EA77-4A85-AD18-7CC0E15021DB}" srcId="{0E0E71EF-2CEE-41B4-946C-207416116560}" destId="{A0AB1E94-0EE5-456A-BEDA-8AFB54A99BAE}" srcOrd="4" destOrd="0" parTransId="{F0F8DA63-F6D5-4E13-87B8-D8CE881393C5}" sibTransId="{D27224FD-9FE1-4746-95A9-72FA0040B650}"/>
    <dgm:cxn modelId="{CBBDE347-AA60-4120-97B1-1F79A103DB52}" type="presOf" srcId="{B0C3152C-7596-479F-9BB9-8F7E7E25C187}" destId="{3B507DF9-67A6-42BC-9429-C87514E4DA3C}" srcOrd="0" destOrd="0" presId="urn:microsoft.com/office/officeart/2005/8/layout/radial5"/>
    <dgm:cxn modelId="{148BEBF4-C1FA-45EA-AC68-0377200B5C0C}" type="presOf" srcId="{38FB2F0A-F08B-4000-A197-E206C0C1A2F6}" destId="{EACE3DC3-2FC1-4916-81E3-B0C25EACA4CB}" srcOrd="1" destOrd="0" presId="urn:microsoft.com/office/officeart/2005/8/layout/radial5"/>
    <dgm:cxn modelId="{8757D149-989D-4109-9423-DB957D852AA3}" type="presOf" srcId="{0191EE65-435F-43C4-9CBE-4EAFCFE05556}" destId="{D134CC65-8F7B-4987-94EB-5E650CDF8A38}" srcOrd="0" destOrd="0" presId="urn:microsoft.com/office/officeart/2005/8/layout/radial5"/>
    <dgm:cxn modelId="{3C88A587-2987-4585-929A-9B92889B705D}" srcId="{0E0E71EF-2CEE-41B4-946C-207416116560}" destId="{9FF21B04-15A9-4BE0-BDA5-02680C3AB3F9}" srcOrd="2" destOrd="0" parTransId="{A6430DF6-113A-461E-A2F6-B7D2ADF7F23A}" sibTransId="{6C67AC7C-D1FA-42E3-9FC6-81D351A52309}"/>
    <dgm:cxn modelId="{CAF7D571-CC31-4980-968C-98A47C70527F}" type="presParOf" srcId="{DFFC055F-E21C-4F3E-8DFB-AFAFDE521FDB}" destId="{4C4F9200-C33B-4344-8488-822860451A76}" srcOrd="0" destOrd="0" presId="urn:microsoft.com/office/officeart/2005/8/layout/radial5"/>
    <dgm:cxn modelId="{8975730B-40D5-4734-A605-1A4399149BC9}" type="presParOf" srcId="{DFFC055F-E21C-4F3E-8DFB-AFAFDE521FDB}" destId="{C6148B18-72FE-44A4-9D57-9555DA118EA6}" srcOrd="1" destOrd="0" presId="urn:microsoft.com/office/officeart/2005/8/layout/radial5"/>
    <dgm:cxn modelId="{4A1597D5-28AB-4BF6-871E-E4576332B8EA}" type="presParOf" srcId="{C6148B18-72FE-44A4-9D57-9555DA118EA6}" destId="{EACE3DC3-2FC1-4916-81E3-B0C25EACA4CB}" srcOrd="0" destOrd="0" presId="urn:microsoft.com/office/officeart/2005/8/layout/radial5"/>
    <dgm:cxn modelId="{D29031B5-160D-4C0B-929A-B9C7311D1AA6}" type="presParOf" srcId="{DFFC055F-E21C-4F3E-8DFB-AFAFDE521FDB}" destId="{2FEF4AEE-3E0D-4D80-9B25-7F24D588D8FA}" srcOrd="2" destOrd="0" presId="urn:microsoft.com/office/officeart/2005/8/layout/radial5"/>
    <dgm:cxn modelId="{F5342409-6B5A-48DE-A699-60CB7476262B}" type="presParOf" srcId="{DFFC055F-E21C-4F3E-8DFB-AFAFDE521FDB}" destId="{D134CC65-8F7B-4987-94EB-5E650CDF8A38}" srcOrd="3" destOrd="0" presId="urn:microsoft.com/office/officeart/2005/8/layout/radial5"/>
    <dgm:cxn modelId="{611AA78A-8EF6-4830-8CB4-BD22ECAA9F72}" type="presParOf" srcId="{D134CC65-8F7B-4987-94EB-5E650CDF8A38}" destId="{924CFC7D-580A-4FA4-858F-A7C317468CC7}" srcOrd="0" destOrd="0" presId="urn:microsoft.com/office/officeart/2005/8/layout/radial5"/>
    <dgm:cxn modelId="{DEBE804C-2FBD-4DC6-A1C7-D5CDDE038655}" type="presParOf" srcId="{DFFC055F-E21C-4F3E-8DFB-AFAFDE521FDB}" destId="{3B507DF9-67A6-42BC-9429-C87514E4DA3C}" srcOrd="4" destOrd="0" presId="urn:microsoft.com/office/officeart/2005/8/layout/radial5"/>
    <dgm:cxn modelId="{407E1008-2E94-4B8E-996D-267C9A894292}" type="presParOf" srcId="{DFFC055F-E21C-4F3E-8DFB-AFAFDE521FDB}" destId="{DA50ABD8-81A8-4D24-993C-298239347C53}" srcOrd="5" destOrd="0" presId="urn:microsoft.com/office/officeart/2005/8/layout/radial5"/>
    <dgm:cxn modelId="{C5C7EC97-603C-47C6-BE6A-FD18F75492BB}" type="presParOf" srcId="{DA50ABD8-81A8-4D24-993C-298239347C53}" destId="{458BB397-6BD1-41C4-92FE-F3947A668AA1}" srcOrd="0" destOrd="0" presId="urn:microsoft.com/office/officeart/2005/8/layout/radial5"/>
    <dgm:cxn modelId="{4BCAC345-5202-425A-88A8-56A6A4E57228}" type="presParOf" srcId="{DFFC055F-E21C-4F3E-8DFB-AFAFDE521FDB}" destId="{446B404E-EDEC-4F22-9559-96BD39B0CE1D}" srcOrd="6" destOrd="0" presId="urn:microsoft.com/office/officeart/2005/8/layout/radial5"/>
    <dgm:cxn modelId="{EEC13F50-711B-454D-AA3F-3CB527EEDA7C}" type="presParOf" srcId="{DFFC055F-E21C-4F3E-8DFB-AFAFDE521FDB}" destId="{C2C02201-08AD-40C4-B40D-6C3ED71EE82B}" srcOrd="7" destOrd="0" presId="urn:microsoft.com/office/officeart/2005/8/layout/radial5"/>
    <dgm:cxn modelId="{BFDA292A-7118-40E4-9A58-506D2A2CE586}" type="presParOf" srcId="{C2C02201-08AD-40C4-B40D-6C3ED71EE82B}" destId="{49A788DE-2D12-47A8-9527-6A66BE6B0DCD}" srcOrd="0" destOrd="0" presId="urn:microsoft.com/office/officeart/2005/8/layout/radial5"/>
    <dgm:cxn modelId="{5C2019BC-6D53-4891-8940-DC04AAF4F1AE}" type="presParOf" srcId="{DFFC055F-E21C-4F3E-8DFB-AFAFDE521FDB}" destId="{ECFA3B57-69D3-4D56-98E7-24883EE4B8DD}" srcOrd="8" destOrd="0" presId="urn:microsoft.com/office/officeart/2005/8/layout/radial5"/>
    <dgm:cxn modelId="{5CF18A56-A8D5-410B-B8FC-C0C4A84A4B90}" type="presParOf" srcId="{DFFC055F-E21C-4F3E-8DFB-AFAFDE521FDB}" destId="{420B6199-EEB5-436B-9D10-1409D50BBF1A}" srcOrd="9" destOrd="0" presId="urn:microsoft.com/office/officeart/2005/8/layout/radial5"/>
    <dgm:cxn modelId="{27F99DD4-CD0A-4F91-A652-A5124899A2A4}" type="presParOf" srcId="{420B6199-EEB5-436B-9D10-1409D50BBF1A}" destId="{9764E659-3333-4922-A12C-F8EA58244E17}" srcOrd="0" destOrd="0" presId="urn:microsoft.com/office/officeart/2005/8/layout/radial5"/>
    <dgm:cxn modelId="{E4A94E7F-551E-4191-9B21-23CD4075487D}" type="presParOf" srcId="{DFFC055F-E21C-4F3E-8DFB-AFAFDE521FDB}" destId="{B02119CF-8F87-455F-891F-96CDBA441288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6957773-D750-481C-8EAA-70C2690270A9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093449E-8DB4-4436-9132-2D3F0D03B146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dirty="0" err="1" smtClean="0"/>
            <a:t>Notis</a:t>
          </a:r>
          <a:r>
            <a:rPr lang="en-US" dirty="0" smtClean="0"/>
            <a:t> / </a:t>
          </a:r>
          <a:r>
            <a:rPr lang="en-US" dirty="0" err="1" smtClean="0"/>
            <a:t>tawaran</a:t>
          </a:r>
          <a:r>
            <a:rPr lang="en-US" dirty="0" smtClean="0"/>
            <a:t> </a:t>
          </a:r>
          <a:r>
            <a:rPr lang="en-US" dirty="0" err="1" smtClean="0"/>
            <a:t>kompaun</a:t>
          </a:r>
          <a:endParaRPr lang="en-US" dirty="0"/>
        </a:p>
      </dgm:t>
    </dgm:pt>
    <dgm:pt modelId="{DB5873AC-1276-4BA7-A53F-9D1B3680BD4B}" cxnId="{56876B5A-9624-42A5-80B8-2F529896F79F}" type="parTrans">
      <dgm:prSet/>
      <dgm:spPr/>
      <dgm:t>
        <a:bodyPr/>
        <a:lstStyle/>
        <a:p>
          <a:endParaRPr lang="en-US"/>
        </a:p>
      </dgm:t>
    </dgm:pt>
    <dgm:pt modelId="{C0908625-364B-4970-983A-EF8584291A75}" cxnId="{56876B5A-9624-42A5-80B8-2F529896F79F}" type="sibTrans">
      <dgm:prSet/>
      <dgm:spPr/>
      <dgm:t>
        <a:bodyPr/>
        <a:lstStyle/>
        <a:p>
          <a:endParaRPr lang="en-US"/>
        </a:p>
      </dgm:t>
    </dgm:pt>
    <dgm:pt modelId="{A28D5D7D-99BF-4774-B9C2-8B7E5C9889D3}">
      <dgm:prSet phldrT="[Text]"/>
      <dgm:spPr/>
      <dgm:t>
        <a:bodyPr/>
        <a:lstStyle/>
        <a:p>
          <a:r>
            <a:rPr lang="en-US" dirty="0" err="1" smtClean="0"/>
            <a:t>Mahkamah</a:t>
          </a:r>
          <a:r>
            <a:rPr lang="en-US" dirty="0" smtClean="0"/>
            <a:t> </a:t>
          </a:r>
        </a:p>
        <a:p>
          <a:r>
            <a:rPr lang="en-US" dirty="0" smtClean="0"/>
            <a:t>&lt; RM10k</a:t>
          </a:r>
          <a:endParaRPr lang="en-US" dirty="0"/>
        </a:p>
      </dgm:t>
    </dgm:pt>
    <dgm:pt modelId="{8E1D9B94-88F9-4958-B3CA-1BBF0B31D9DC}" cxnId="{9C9A81F8-31DF-4A5F-ABD1-C65CA6F0DE8A}" type="parTrans">
      <dgm:prSet/>
      <dgm:spPr/>
      <dgm:t>
        <a:bodyPr/>
        <a:lstStyle/>
        <a:p>
          <a:endParaRPr lang="en-US"/>
        </a:p>
      </dgm:t>
    </dgm:pt>
    <dgm:pt modelId="{63B7A752-B192-44D5-835E-4603F866F23A}" cxnId="{9C9A81F8-31DF-4A5F-ABD1-C65CA6F0DE8A}" type="sibTrans">
      <dgm:prSet/>
      <dgm:spPr/>
      <dgm:t>
        <a:bodyPr/>
        <a:lstStyle/>
        <a:p>
          <a:endParaRPr lang="en-US"/>
        </a:p>
      </dgm:t>
    </dgm:pt>
    <dgm:pt modelId="{004126B1-02BC-4D61-B448-D2B5BD39E91C}">
      <dgm:prSet phldrT="[Text]"/>
      <dgm:spPr/>
      <dgm:t>
        <a:bodyPr/>
        <a:lstStyle/>
        <a:p>
          <a:r>
            <a:rPr lang="en-US" dirty="0" err="1" smtClean="0"/>
            <a:t>Penjara</a:t>
          </a:r>
          <a:r>
            <a:rPr lang="en-US" dirty="0" smtClean="0"/>
            <a:t> </a:t>
          </a:r>
        </a:p>
        <a:p>
          <a:r>
            <a:rPr lang="en-US" dirty="0" smtClean="0"/>
            <a:t>&lt; 2 </a:t>
          </a:r>
          <a:r>
            <a:rPr lang="en-US" dirty="0" err="1" smtClean="0"/>
            <a:t>tahun</a:t>
          </a:r>
          <a:endParaRPr lang="en-US" dirty="0"/>
        </a:p>
      </dgm:t>
    </dgm:pt>
    <dgm:pt modelId="{31E4DB28-B76D-44CD-A8A1-F85C1E539EFD}" cxnId="{C164CD86-D87B-43B0-B4CF-4706610EAD86}" type="parTrans">
      <dgm:prSet/>
      <dgm:spPr/>
      <dgm:t>
        <a:bodyPr/>
        <a:lstStyle/>
        <a:p>
          <a:endParaRPr lang="en-US"/>
        </a:p>
      </dgm:t>
    </dgm:pt>
    <dgm:pt modelId="{6340112B-E42E-4A58-A108-C0CB0F33A269}" cxnId="{C164CD86-D87B-43B0-B4CF-4706610EAD86}" type="sibTrans">
      <dgm:prSet/>
      <dgm:spPr/>
      <dgm:t>
        <a:bodyPr/>
        <a:lstStyle/>
        <a:p>
          <a:endParaRPr lang="en-US"/>
        </a:p>
      </dgm:t>
    </dgm:pt>
    <dgm:pt modelId="{DB702307-A9F7-4323-A389-1E0DD87D33DF}" type="pres">
      <dgm:prSet presAssocID="{D6957773-D750-481C-8EAA-70C2690270A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CB904A7-9E8F-4E84-8F96-F8E829B1CFF4}" type="pres">
      <dgm:prSet presAssocID="{B093449E-8DB4-4436-9132-2D3F0D03B146}" presName="Accent1" presStyleCnt="0"/>
      <dgm:spPr/>
    </dgm:pt>
    <dgm:pt modelId="{1DB9BEA9-372D-4169-B078-B8A99F870F3C}" type="pres">
      <dgm:prSet presAssocID="{B093449E-8DB4-4436-9132-2D3F0D03B146}" presName="Accent" presStyleLbl="node1" presStyleIdx="0" presStyleCnt="3"/>
      <dgm:spPr/>
    </dgm:pt>
    <dgm:pt modelId="{6B5C73CA-C3E7-484F-AFBD-2D37EE4F018A}" type="pres">
      <dgm:prSet presAssocID="{B093449E-8DB4-4436-9132-2D3F0D03B146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3A346-A107-4AD9-97C9-7E72813150FD}" type="pres">
      <dgm:prSet presAssocID="{A28D5D7D-99BF-4774-B9C2-8B7E5C9889D3}" presName="Accent2" presStyleCnt="0"/>
      <dgm:spPr/>
    </dgm:pt>
    <dgm:pt modelId="{FAFA3CD2-DB4A-4202-8E3A-65BB65404C01}" type="pres">
      <dgm:prSet presAssocID="{A28D5D7D-99BF-4774-B9C2-8B7E5C9889D3}" presName="Accent" presStyleLbl="node1" presStyleIdx="1" presStyleCnt="3"/>
      <dgm:spPr/>
    </dgm:pt>
    <dgm:pt modelId="{CD3E7765-C5BC-444F-BF0D-C11C4CA6A674}" type="pres">
      <dgm:prSet presAssocID="{A28D5D7D-99BF-4774-B9C2-8B7E5C9889D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985B95-2552-4903-9A04-C5FA5B594633}" type="pres">
      <dgm:prSet presAssocID="{004126B1-02BC-4D61-B448-D2B5BD39E91C}" presName="Accent3" presStyleCnt="0"/>
      <dgm:spPr/>
    </dgm:pt>
    <dgm:pt modelId="{35628AB2-2CD5-46D3-8CCC-F6E9E10463DA}" type="pres">
      <dgm:prSet presAssocID="{004126B1-02BC-4D61-B448-D2B5BD39E91C}" presName="Accent" presStyleLbl="node1" presStyleIdx="2" presStyleCnt="3"/>
      <dgm:spPr/>
    </dgm:pt>
    <dgm:pt modelId="{E7CF3394-77B6-44EC-AA3F-9B28473033A6}" type="pres">
      <dgm:prSet presAssocID="{004126B1-02BC-4D61-B448-D2B5BD39E91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70B4C9-A536-468D-BCC3-D9617C67CD3A}" type="presOf" srcId="{A28D5D7D-99BF-4774-B9C2-8B7E5C9889D3}" destId="{CD3E7765-C5BC-444F-BF0D-C11C4CA6A674}" srcOrd="0" destOrd="0" presId="urn:microsoft.com/office/officeart/2009/layout/CircleArrowProcess"/>
    <dgm:cxn modelId="{56876B5A-9624-42A5-80B8-2F529896F79F}" srcId="{D6957773-D750-481C-8EAA-70C2690270A9}" destId="{B093449E-8DB4-4436-9132-2D3F0D03B146}" srcOrd="0" destOrd="0" parTransId="{DB5873AC-1276-4BA7-A53F-9D1B3680BD4B}" sibTransId="{C0908625-364B-4970-983A-EF8584291A75}"/>
    <dgm:cxn modelId="{C164CD86-D87B-43B0-B4CF-4706610EAD86}" srcId="{D6957773-D750-481C-8EAA-70C2690270A9}" destId="{004126B1-02BC-4D61-B448-D2B5BD39E91C}" srcOrd="2" destOrd="0" parTransId="{31E4DB28-B76D-44CD-A8A1-F85C1E539EFD}" sibTransId="{6340112B-E42E-4A58-A108-C0CB0F33A269}"/>
    <dgm:cxn modelId="{D0874EEF-AB39-4F0E-8C06-822334A94D48}" type="presOf" srcId="{004126B1-02BC-4D61-B448-D2B5BD39E91C}" destId="{E7CF3394-77B6-44EC-AA3F-9B28473033A6}" srcOrd="0" destOrd="0" presId="urn:microsoft.com/office/officeart/2009/layout/CircleArrowProcess"/>
    <dgm:cxn modelId="{B8F2DA6C-F346-435D-BAAB-9C671B9D908F}" type="presOf" srcId="{D6957773-D750-481C-8EAA-70C2690270A9}" destId="{DB702307-A9F7-4323-A389-1E0DD87D33DF}" srcOrd="0" destOrd="0" presId="urn:microsoft.com/office/officeart/2009/layout/CircleArrowProcess"/>
    <dgm:cxn modelId="{9C9A81F8-31DF-4A5F-ABD1-C65CA6F0DE8A}" srcId="{D6957773-D750-481C-8EAA-70C2690270A9}" destId="{A28D5D7D-99BF-4774-B9C2-8B7E5C9889D3}" srcOrd="1" destOrd="0" parTransId="{8E1D9B94-88F9-4958-B3CA-1BBF0B31D9DC}" sibTransId="{63B7A752-B192-44D5-835E-4603F866F23A}"/>
    <dgm:cxn modelId="{B26F6156-20EA-4C00-BFB1-7FBF689B26BE}" type="presOf" srcId="{B093449E-8DB4-4436-9132-2D3F0D03B146}" destId="{6B5C73CA-C3E7-484F-AFBD-2D37EE4F018A}" srcOrd="0" destOrd="0" presId="urn:microsoft.com/office/officeart/2009/layout/CircleArrowProcess"/>
    <dgm:cxn modelId="{3C4A8D11-F757-4F0D-B066-6B5C2419D573}" type="presParOf" srcId="{DB702307-A9F7-4323-A389-1E0DD87D33DF}" destId="{1CB904A7-9E8F-4E84-8F96-F8E829B1CFF4}" srcOrd="0" destOrd="0" presId="urn:microsoft.com/office/officeart/2009/layout/CircleArrowProcess"/>
    <dgm:cxn modelId="{AAF4ECB5-5379-4915-BE41-775BF60FE190}" type="presParOf" srcId="{1CB904A7-9E8F-4E84-8F96-F8E829B1CFF4}" destId="{1DB9BEA9-372D-4169-B078-B8A99F870F3C}" srcOrd="0" destOrd="0" presId="urn:microsoft.com/office/officeart/2009/layout/CircleArrowProcess"/>
    <dgm:cxn modelId="{59880D55-C5BD-445E-8A27-CD187B6593AD}" type="presParOf" srcId="{DB702307-A9F7-4323-A389-1E0DD87D33DF}" destId="{6B5C73CA-C3E7-484F-AFBD-2D37EE4F018A}" srcOrd="1" destOrd="0" presId="urn:microsoft.com/office/officeart/2009/layout/CircleArrowProcess"/>
    <dgm:cxn modelId="{B39DC5F0-9535-4D09-8E19-6651B2D5C291}" type="presParOf" srcId="{DB702307-A9F7-4323-A389-1E0DD87D33DF}" destId="{5D73A346-A107-4AD9-97C9-7E72813150FD}" srcOrd="2" destOrd="0" presId="urn:microsoft.com/office/officeart/2009/layout/CircleArrowProcess"/>
    <dgm:cxn modelId="{05D62540-8225-4BFC-80E1-B1CCBF941382}" type="presParOf" srcId="{5D73A346-A107-4AD9-97C9-7E72813150FD}" destId="{FAFA3CD2-DB4A-4202-8E3A-65BB65404C01}" srcOrd="0" destOrd="0" presId="urn:microsoft.com/office/officeart/2009/layout/CircleArrowProcess"/>
    <dgm:cxn modelId="{A9EEE727-E3AF-4B4F-8F2C-4D69851305FB}" type="presParOf" srcId="{DB702307-A9F7-4323-A389-1E0DD87D33DF}" destId="{CD3E7765-C5BC-444F-BF0D-C11C4CA6A674}" srcOrd="3" destOrd="0" presId="urn:microsoft.com/office/officeart/2009/layout/CircleArrowProcess"/>
    <dgm:cxn modelId="{892EB7A5-0BC8-4FAD-8D55-11A7000BA89D}" type="presParOf" srcId="{DB702307-A9F7-4323-A389-1E0DD87D33DF}" destId="{C4985B95-2552-4903-9A04-C5FA5B594633}" srcOrd="4" destOrd="0" presId="urn:microsoft.com/office/officeart/2009/layout/CircleArrowProcess"/>
    <dgm:cxn modelId="{07D5BD91-0761-430B-8E39-F821BB445164}" type="presParOf" srcId="{C4985B95-2552-4903-9A04-C5FA5B594633}" destId="{35628AB2-2CD5-46D3-8CCC-F6E9E10463DA}" srcOrd="0" destOrd="0" presId="urn:microsoft.com/office/officeart/2009/layout/CircleArrowProcess"/>
    <dgm:cxn modelId="{744D77A5-3EA9-4D87-96F7-09CD2EE39E3E}" type="presParOf" srcId="{DB702307-A9F7-4323-A389-1E0DD87D33DF}" destId="{E7CF3394-77B6-44EC-AA3F-9B28473033A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79122EE-3A1F-42AB-AEDA-ED4AE7355432}" type="doc">
      <dgm:prSet loTypeId="urn:microsoft.com/office/officeart/2005/8/layout/radial5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1ACE5C-E1F6-4432-A532-5DDE68641016}">
      <dgm:prSet phldrT="[Text]"/>
      <dgm:spPr/>
      <dgm:t>
        <a:bodyPr/>
        <a:lstStyle/>
        <a:p>
          <a:r>
            <a:rPr lang="en-US" dirty="0" err="1" smtClean="0"/>
            <a:t>ProKEM</a:t>
          </a:r>
          <a:endParaRPr lang="en-US" dirty="0" smtClean="0"/>
        </a:p>
      </dgm:t>
    </dgm:pt>
    <dgm:pt modelId="{ABC1862F-6285-448A-A795-9BFA97FF53FC}" cxnId="{30340C34-CEB0-4109-8EEB-F5340CFB414C}" type="parTrans">
      <dgm:prSet/>
      <dgm:spPr/>
      <dgm:t>
        <a:bodyPr/>
        <a:lstStyle/>
        <a:p>
          <a:endParaRPr lang="en-US"/>
        </a:p>
      </dgm:t>
    </dgm:pt>
    <dgm:pt modelId="{586C523C-DA19-4FAC-A170-A365A27EF7BF}" cxnId="{30340C34-CEB0-4109-8EEB-F5340CFB414C}" type="sibTrans">
      <dgm:prSet/>
      <dgm:spPr/>
      <dgm:t>
        <a:bodyPr/>
        <a:lstStyle/>
        <a:p>
          <a:endParaRPr lang="en-US"/>
        </a:p>
      </dgm:t>
    </dgm:pt>
    <dgm:pt modelId="{56A4CAC1-2AC2-4C5C-8B79-4B6AAA1C53BA}">
      <dgm:prSet phldrT="[Text]" custT="1"/>
      <dgm:spPr/>
      <dgm:t>
        <a:bodyPr/>
        <a:lstStyle/>
        <a:p>
          <a:r>
            <a:rPr lang="en-US" sz="1800" dirty="0" err="1" smtClean="0"/>
            <a:t>Keperluan</a:t>
          </a:r>
          <a:r>
            <a:rPr lang="en-US" sz="1800" dirty="0" smtClean="0"/>
            <a:t> </a:t>
          </a:r>
          <a:r>
            <a:rPr lang="en-US" sz="1800" dirty="0" err="1" smtClean="0"/>
            <a:t>Pekerja</a:t>
          </a:r>
          <a:endParaRPr lang="en-US" sz="1800" dirty="0"/>
        </a:p>
      </dgm:t>
    </dgm:pt>
    <dgm:pt modelId="{760F7AF3-F104-4390-A168-7BC531C0A78A}" cxnId="{B1319BA6-0369-4595-8EE4-37A450486E18}" type="parTrans">
      <dgm:prSet custT="1"/>
      <dgm:spPr/>
      <dgm:t>
        <a:bodyPr vert="eaVert"/>
        <a:lstStyle/>
        <a:p>
          <a:r>
            <a:rPr lang="en-ID" sz="2800" dirty="0" smtClean="0"/>
            <a:t>1</a:t>
          </a:r>
          <a:endParaRPr lang="en-US" sz="2800" dirty="0"/>
        </a:p>
      </dgm:t>
    </dgm:pt>
    <dgm:pt modelId="{6DCFA844-460D-448C-845D-2B252DB1C0C5}" cxnId="{B1319BA6-0369-4595-8EE4-37A450486E18}" type="sibTrans">
      <dgm:prSet/>
      <dgm:spPr/>
      <dgm:t>
        <a:bodyPr/>
        <a:lstStyle/>
        <a:p>
          <a:endParaRPr lang="en-US"/>
        </a:p>
      </dgm:t>
    </dgm:pt>
    <dgm:pt modelId="{7B2D3485-492E-46EF-8E1D-3852615A6CEB}">
      <dgm:prSet phldrT="[Text]" custT="1"/>
      <dgm:spPr/>
      <dgm:t>
        <a:bodyPr/>
        <a:lstStyle/>
        <a:p>
          <a:r>
            <a:rPr lang="en-US" sz="2000" dirty="0" err="1" smtClean="0"/>
            <a:t>Susun</a:t>
          </a:r>
          <a:r>
            <a:rPr lang="en-US" sz="2000" dirty="0" smtClean="0"/>
            <a:t> </a:t>
          </a:r>
          <a:r>
            <a:rPr lang="en-US" sz="2000" dirty="0" err="1" smtClean="0"/>
            <a:t>Atur</a:t>
          </a:r>
          <a:r>
            <a:rPr lang="en-US" sz="2000" dirty="0" smtClean="0"/>
            <a:t> </a:t>
          </a:r>
          <a:r>
            <a:rPr lang="en-US" sz="2000" dirty="0" err="1" smtClean="0"/>
            <a:t>Premis</a:t>
          </a:r>
          <a:endParaRPr lang="en-US" sz="2000" dirty="0"/>
        </a:p>
      </dgm:t>
    </dgm:pt>
    <dgm:pt modelId="{67CD30B6-9646-43BC-8710-72EC3D8A08DB}" cxnId="{EB4C8D56-CDEF-4216-9EE2-C6658E8D9178}" type="parTrans">
      <dgm:prSet custT="1"/>
      <dgm:spPr/>
      <dgm:t>
        <a:bodyPr/>
        <a:lstStyle/>
        <a:p>
          <a:r>
            <a:rPr lang="en-ID" sz="2800" dirty="0" smtClean="0"/>
            <a:t>2</a:t>
          </a:r>
          <a:endParaRPr lang="en-US" sz="2800" dirty="0"/>
        </a:p>
      </dgm:t>
    </dgm:pt>
    <dgm:pt modelId="{E0ABE969-2D45-4D70-B525-F1FA9B18BBE2}" cxnId="{EB4C8D56-CDEF-4216-9EE2-C6658E8D9178}" type="sibTrans">
      <dgm:prSet/>
      <dgm:spPr/>
      <dgm:t>
        <a:bodyPr/>
        <a:lstStyle/>
        <a:p>
          <a:endParaRPr lang="en-US"/>
        </a:p>
      </dgm:t>
    </dgm:pt>
    <dgm:pt modelId="{2541627E-01DF-488D-A31F-98B5300C1180}">
      <dgm:prSet phldrT="[Text]" custT="1"/>
      <dgm:spPr/>
      <dgm:t>
        <a:bodyPr/>
        <a:lstStyle/>
        <a:p>
          <a:r>
            <a:rPr lang="en-US" sz="1100" dirty="0" err="1" smtClean="0"/>
            <a:t>Kebersihan</a:t>
          </a:r>
          <a:r>
            <a:rPr lang="en-US" sz="1100" dirty="0" smtClean="0"/>
            <a:t> </a:t>
          </a:r>
          <a:r>
            <a:rPr lang="en-US" sz="1100" dirty="0" err="1" smtClean="0"/>
            <a:t>dan</a:t>
          </a:r>
          <a:r>
            <a:rPr lang="en-US" sz="1100" dirty="0" smtClean="0"/>
            <a:t> </a:t>
          </a:r>
          <a:r>
            <a:rPr lang="en-US" sz="1100" dirty="0" err="1" smtClean="0"/>
            <a:t>Penyelenggaraan</a:t>
          </a:r>
          <a:r>
            <a:rPr lang="en-US" sz="1100" dirty="0" smtClean="0"/>
            <a:t> </a:t>
          </a:r>
          <a:r>
            <a:rPr lang="en-US" sz="1100" dirty="0" err="1" smtClean="0"/>
            <a:t>Premis</a:t>
          </a:r>
          <a:endParaRPr lang="en-US" sz="1100" dirty="0"/>
        </a:p>
      </dgm:t>
    </dgm:pt>
    <dgm:pt modelId="{B67CE0C1-1F1F-4889-A0B4-863A751EE25F}" cxnId="{247CC1F6-D475-491E-A008-01E2DD6C4FE4}" type="parTrans">
      <dgm:prSet custT="1"/>
      <dgm:spPr/>
      <dgm:t>
        <a:bodyPr/>
        <a:lstStyle/>
        <a:p>
          <a:r>
            <a:rPr lang="en-ID" sz="2800" dirty="0" smtClean="0"/>
            <a:t>3</a:t>
          </a:r>
          <a:endParaRPr lang="en-US" sz="2800" dirty="0"/>
        </a:p>
      </dgm:t>
    </dgm:pt>
    <dgm:pt modelId="{35F7721A-2D09-4598-B8DE-490507D0DBBB}" cxnId="{247CC1F6-D475-491E-A008-01E2DD6C4FE4}" type="sibTrans">
      <dgm:prSet/>
      <dgm:spPr/>
      <dgm:t>
        <a:bodyPr/>
        <a:lstStyle/>
        <a:p>
          <a:endParaRPr lang="en-US"/>
        </a:p>
      </dgm:t>
    </dgm:pt>
    <dgm:pt modelId="{BA78E601-F957-4D9D-8739-F9D18140E182}">
      <dgm:prSet phldrT="[Text]" custT="1"/>
      <dgm:spPr/>
      <dgm:t>
        <a:bodyPr/>
        <a:lstStyle/>
        <a:p>
          <a:r>
            <a:rPr lang="en-US" sz="1800" dirty="0" err="1" smtClean="0"/>
            <a:t>Pelupusan</a:t>
          </a:r>
          <a:r>
            <a:rPr lang="en-US" sz="1800" dirty="0" smtClean="0"/>
            <a:t> </a:t>
          </a:r>
          <a:r>
            <a:rPr lang="en-US" sz="1800" dirty="0" err="1" smtClean="0"/>
            <a:t>Sisa</a:t>
          </a:r>
          <a:r>
            <a:rPr lang="en-US" sz="1800" dirty="0" smtClean="0"/>
            <a:t> </a:t>
          </a:r>
          <a:r>
            <a:rPr lang="en-US" sz="1800" dirty="0" err="1" smtClean="0"/>
            <a:t>Pepejal</a:t>
          </a:r>
          <a:endParaRPr lang="en-US" sz="1800" dirty="0" smtClean="0"/>
        </a:p>
      </dgm:t>
    </dgm:pt>
    <dgm:pt modelId="{2D95EC2A-DE43-4CA7-922E-519D9827C086}" cxnId="{D8D6301C-7435-48C8-91D6-CD502DB1D709}" type="parTrans">
      <dgm:prSet custT="1"/>
      <dgm:spPr/>
      <dgm:t>
        <a:bodyPr/>
        <a:lstStyle/>
        <a:p>
          <a:r>
            <a:rPr lang="en-ID" sz="2800" dirty="0" smtClean="0"/>
            <a:t>4</a:t>
          </a:r>
          <a:endParaRPr lang="en-US" sz="2800" dirty="0"/>
        </a:p>
      </dgm:t>
    </dgm:pt>
    <dgm:pt modelId="{26532B4F-958E-4561-8E7E-4059A9E08161}" cxnId="{D8D6301C-7435-48C8-91D6-CD502DB1D709}" type="sibTrans">
      <dgm:prSet/>
      <dgm:spPr/>
      <dgm:t>
        <a:bodyPr/>
        <a:lstStyle/>
        <a:p>
          <a:endParaRPr lang="en-US"/>
        </a:p>
      </dgm:t>
    </dgm:pt>
    <dgm:pt modelId="{794DD6F3-0B16-416C-A64D-57C6A5EC5EFC}">
      <dgm:prSet phldrT="[Text]" custT="1"/>
      <dgm:spPr/>
      <dgm:t>
        <a:bodyPr/>
        <a:lstStyle/>
        <a:p>
          <a:r>
            <a:rPr lang="en-US" sz="2000" dirty="0" err="1" smtClean="0"/>
            <a:t>Kawalan</a:t>
          </a:r>
          <a:r>
            <a:rPr lang="en-US" sz="2000" dirty="0" smtClean="0"/>
            <a:t> </a:t>
          </a:r>
          <a:r>
            <a:rPr lang="en-US" sz="2000" dirty="0" err="1" smtClean="0"/>
            <a:t>Makhluk</a:t>
          </a:r>
          <a:r>
            <a:rPr lang="en-US" sz="2000" dirty="0" smtClean="0"/>
            <a:t> </a:t>
          </a:r>
          <a:r>
            <a:rPr lang="en-US" sz="2000" dirty="0" err="1" smtClean="0"/>
            <a:t>Perosak</a:t>
          </a:r>
          <a:endParaRPr lang="en-US" sz="2000" dirty="0" smtClean="0"/>
        </a:p>
      </dgm:t>
    </dgm:pt>
    <dgm:pt modelId="{1E70BA9E-C28C-45CD-908D-2BA3D06D41C2}" cxnId="{11913EAD-E911-4A44-B335-2E12C29D084D}" type="parTrans">
      <dgm:prSet custT="1"/>
      <dgm:spPr/>
      <dgm:t>
        <a:bodyPr/>
        <a:lstStyle/>
        <a:p>
          <a:r>
            <a:rPr lang="en-ID" sz="2800" dirty="0" smtClean="0"/>
            <a:t>8</a:t>
          </a:r>
          <a:endParaRPr lang="en-US" sz="2800" dirty="0"/>
        </a:p>
      </dgm:t>
    </dgm:pt>
    <dgm:pt modelId="{605EFDD1-A271-43C7-9C79-E55E199FD9B9}" cxnId="{11913EAD-E911-4A44-B335-2E12C29D084D}" type="sibTrans">
      <dgm:prSet/>
      <dgm:spPr/>
      <dgm:t>
        <a:bodyPr/>
        <a:lstStyle/>
        <a:p>
          <a:endParaRPr lang="en-US"/>
        </a:p>
      </dgm:t>
    </dgm:pt>
    <dgm:pt modelId="{EB796FE3-2206-44CA-BEE8-C889B0BC0FFD}">
      <dgm:prSet phldrT="[Text]" custT="1"/>
      <dgm:spPr/>
      <dgm:t>
        <a:bodyPr/>
        <a:lstStyle/>
        <a:p>
          <a:r>
            <a:rPr lang="en-US" sz="1800" dirty="0" err="1" smtClean="0"/>
            <a:t>Spesifikasi</a:t>
          </a:r>
          <a:r>
            <a:rPr lang="en-US" sz="1800" dirty="0" smtClean="0"/>
            <a:t> </a:t>
          </a:r>
          <a:r>
            <a:rPr lang="en-US" sz="1800" dirty="0" err="1" smtClean="0"/>
            <a:t>Bahan</a:t>
          </a:r>
          <a:r>
            <a:rPr lang="en-US" sz="1800" dirty="0" smtClean="0"/>
            <a:t> </a:t>
          </a:r>
          <a:r>
            <a:rPr lang="en-US" sz="1800" dirty="0" err="1" smtClean="0"/>
            <a:t>Mentah</a:t>
          </a:r>
          <a:endParaRPr lang="en-US" sz="1800" dirty="0" smtClean="0"/>
        </a:p>
      </dgm:t>
    </dgm:pt>
    <dgm:pt modelId="{13DB1719-8F5A-4156-9B7C-F0EDE52F2A5D}" cxnId="{E6FCC5FD-3970-4126-9AAC-56759DAED7B5}" type="parTrans">
      <dgm:prSet custT="1"/>
      <dgm:spPr/>
      <dgm:t>
        <a:bodyPr/>
        <a:lstStyle/>
        <a:p>
          <a:r>
            <a:rPr lang="en-ID" sz="2800" dirty="0" smtClean="0"/>
            <a:t>5</a:t>
          </a:r>
          <a:endParaRPr lang="en-US" sz="2800" dirty="0"/>
        </a:p>
      </dgm:t>
    </dgm:pt>
    <dgm:pt modelId="{C37EC530-072C-42A4-B9AD-DDC03A568D95}" cxnId="{E6FCC5FD-3970-4126-9AAC-56759DAED7B5}" type="sibTrans">
      <dgm:prSet/>
      <dgm:spPr/>
      <dgm:t>
        <a:bodyPr/>
        <a:lstStyle/>
        <a:p>
          <a:endParaRPr lang="en-US"/>
        </a:p>
      </dgm:t>
    </dgm:pt>
    <dgm:pt modelId="{B90533A6-8D0A-43BE-B8EE-BC3E5E97C34B}">
      <dgm:prSet phldrT="[Text]" custT="1"/>
      <dgm:spPr/>
      <dgm:t>
        <a:bodyPr/>
        <a:lstStyle/>
        <a:p>
          <a:r>
            <a:rPr lang="en-US" sz="2000" dirty="0" err="1" smtClean="0"/>
            <a:t>Kawalan</a:t>
          </a:r>
          <a:r>
            <a:rPr lang="en-US" sz="2000" dirty="0" smtClean="0"/>
            <a:t> Proses</a:t>
          </a:r>
        </a:p>
      </dgm:t>
    </dgm:pt>
    <dgm:pt modelId="{4019C2C1-F59E-436D-A282-D795AF113D37}" cxnId="{2D5AC9CC-3CAC-4E24-A322-289926AE025E}" type="parTrans">
      <dgm:prSet custT="1"/>
      <dgm:spPr/>
      <dgm:t>
        <a:bodyPr vert="vert"/>
        <a:lstStyle/>
        <a:p>
          <a:r>
            <a:rPr lang="en-ID" sz="2800" dirty="0" smtClean="0"/>
            <a:t>6</a:t>
          </a:r>
          <a:endParaRPr lang="en-US" sz="2800" dirty="0"/>
        </a:p>
      </dgm:t>
    </dgm:pt>
    <dgm:pt modelId="{F5959B5B-4F08-48ED-BD2C-E79117950454}" cxnId="{2D5AC9CC-3CAC-4E24-A322-289926AE025E}" type="sibTrans">
      <dgm:prSet/>
      <dgm:spPr/>
      <dgm:t>
        <a:bodyPr/>
        <a:lstStyle/>
        <a:p>
          <a:endParaRPr lang="en-US"/>
        </a:p>
      </dgm:t>
    </dgm:pt>
    <dgm:pt modelId="{087E7D9E-C566-491F-8870-3A6B7AC942FE}">
      <dgm:prSet phldrT="[Text]"/>
      <dgm:spPr/>
      <dgm:t>
        <a:bodyPr/>
        <a:lstStyle/>
        <a:p>
          <a:r>
            <a:rPr lang="en-US" dirty="0" err="1" smtClean="0"/>
            <a:t>Peralatan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Perkakasan</a:t>
          </a:r>
          <a:r>
            <a:rPr lang="en-US" dirty="0" smtClean="0"/>
            <a:t> </a:t>
          </a:r>
          <a:r>
            <a:rPr lang="en-US" dirty="0" err="1" smtClean="0"/>
            <a:t>Dapur</a:t>
          </a:r>
          <a:endParaRPr lang="en-US" dirty="0" smtClean="0"/>
        </a:p>
      </dgm:t>
    </dgm:pt>
    <dgm:pt modelId="{864E6D3A-641F-44F0-8703-9B6A95A50A2F}" cxnId="{85C0C99B-C910-4FFD-B906-FBCBE9A744EC}" type="parTrans">
      <dgm:prSet custT="1"/>
      <dgm:spPr/>
      <dgm:t>
        <a:bodyPr/>
        <a:lstStyle/>
        <a:p>
          <a:r>
            <a:rPr lang="en-ID" sz="2800" dirty="0" smtClean="0"/>
            <a:t>7</a:t>
          </a:r>
          <a:endParaRPr lang="en-US" sz="2800" dirty="0"/>
        </a:p>
      </dgm:t>
    </dgm:pt>
    <dgm:pt modelId="{36BC74D3-47CF-4BA5-A18D-945F981EE739}" cxnId="{85C0C99B-C910-4FFD-B906-FBCBE9A744EC}" type="sibTrans">
      <dgm:prSet/>
      <dgm:spPr/>
      <dgm:t>
        <a:bodyPr/>
        <a:lstStyle/>
        <a:p>
          <a:endParaRPr lang="en-US"/>
        </a:p>
      </dgm:t>
    </dgm:pt>
    <dgm:pt modelId="{ECD91D70-E97F-43A2-8A19-120F61E059F4}" type="pres">
      <dgm:prSet presAssocID="{E79122EE-3A1F-42AB-AEDA-ED4AE735543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9EA24E-7718-4C95-935C-12AAA32EDD7E}" type="pres">
      <dgm:prSet presAssocID="{DC1ACE5C-E1F6-4432-A532-5DDE68641016}" presName="centerShape" presStyleLbl="node0" presStyleIdx="0" presStyleCnt="1"/>
      <dgm:spPr/>
      <dgm:t>
        <a:bodyPr/>
        <a:lstStyle/>
        <a:p>
          <a:endParaRPr lang="en-US"/>
        </a:p>
      </dgm:t>
    </dgm:pt>
    <dgm:pt modelId="{63A5C196-CE86-4D6B-905A-88F156F17E4E}" type="pres">
      <dgm:prSet presAssocID="{760F7AF3-F104-4390-A168-7BC531C0A78A}" presName="parTrans" presStyleLbl="sibTrans2D1" presStyleIdx="0" presStyleCnt="8"/>
      <dgm:spPr/>
      <dgm:t>
        <a:bodyPr/>
        <a:lstStyle/>
        <a:p>
          <a:endParaRPr lang="en-US"/>
        </a:p>
      </dgm:t>
    </dgm:pt>
    <dgm:pt modelId="{BC1FA2F5-3A8D-4E4E-86F6-18EDCA394FC6}" type="pres">
      <dgm:prSet presAssocID="{760F7AF3-F104-4390-A168-7BC531C0A78A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A8F3EA7B-8652-44F9-91DD-8AD926A0F855}" type="pres">
      <dgm:prSet presAssocID="{56A4CAC1-2AC2-4C5C-8B79-4B6AAA1C53BA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8343EE-6494-45D5-860F-9828EB6F67B8}" type="pres">
      <dgm:prSet presAssocID="{67CD30B6-9646-43BC-8710-72EC3D8A08DB}" presName="parTrans" presStyleLbl="sibTrans2D1" presStyleIdx="1" presStyleCnt="8"/>
      <dgm:spPr/>
      <dgm:t>
        <a:bodyPr/>
        <a:lstStyle/>
        <a:p>
          <a:endParaRPr lang="en-US"/>
        </a:p>
      </dgm:t>
    </dgm:pt>
    <dgm:pt modelId="{07FE6109-0087-4B81-BE04-1B58F37D497C}" type="pres">
      <dgm:prSet presAssocID="{67CD30B6-9646-43BC-8710-72EC3D8A08DB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972281A0-E417-4AB2-943C-D8430BA2F39F}" type="pres">
      <dgm:prSet presAssocID="{7B2D3485-492E-46EF-8E1D-3852615A6CE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8172BA-DC3D-480B-AF30-1846B6B466C7}" type="pres">
      <dgm:prSet presAssocID="{B67CE0C1-1F1F-4889-A0B4-863A751EE25F}" presName="parTrans" presStyleLbl="sibTrans2D1" presStyleIdx="2" presStyleCnt="8"/>
      <dgm:spPr/>
      <dgm:t>
        <a:bodyPr/>
        <a:lstStyle/>
        <a:p>
          <a:endParaRPr lang="en-US"/>
        </a:p>
      </dgm:t>
    </dgm:pt>
    <dgm:pt modelId="{487CE700-09DB-4CE8-8A39-06A2415E28A4}" type="pres">
      <dgm:prSet presAssocID="{B67CE0C1-1F1F-4889-A0B4-863A751EE25F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CA0A7B45-660E-452F-BBA2-D47E991735E1}" type="pres">
      <dgm:prSet presAssocID="{2541627E-01DF-488D-A31F-98B5300C1180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93B4C-A25E-49ED-AD96-BE65BEF59BA4}" type="pres">
      <dgm:prSet presAssocID="{2D95EC2A-DE43-4CA7-922E-519D9827C086}" presName="parTrans" presStyleLbl="sibTrans2D1" presStyleIdx="3" presStyleCnt="8"/>
      <dgm:spPr/>
      <dgm:t>
        <a:bodyPr/>
        <a:lstStyle/>
        <a:p>
          <a:endParaRPr lang="en-US"/>
        </a:p>
      </dgm:t>
    </dgm:pt>
    <dgm:pt modelId="{C3D3E234-E02B-4F79-BDFF-B38E5ACE44A2}" type="pres">
      <dgm:prSet presAssocID="{2D95EC2A-DE43-4CA7-922E-519D9827C086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05B48175-0D98-4D81-AB93-666EF6CAA8B4}" type="pres">
      <dgm:prSet presAssocID="{BA78E601-F957-4D9D-8739-F9D18140E18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C4973-9062-489C-B92A-A9DC0908D0BB}" type="pres">
      <dgm:prSet presAssocID="{13DB1719-8F5A-4156-9B7C-F0EDE52F2A5D}" presName="parTrans" presStyleLbl="sibTrans2D1" presStyleIdx="4" presStyleCnt="8"/>
      <dgm:spPr/>
      <dgm:t>
        <a:bodyPr/>
        <a:lstStyle/>
        <a:p>
          <a:endParaRPr lang="en-US"/>
        </a:p>
      </dgm:t>
    </dgm:pt>
    <dgm:pt modelId="{C30CCEC1-3571-46BA-933E-844DCE471695}" type="pres">
      <dgm:prSet presAssocID="{13DB1719-8F5A-4156-9B7C-F0EDE52F2A5D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3B04A6D6-8DEA-4B06-BA17-8AC24E6E5498}" type="pres">
      <dgm:prSet presAssocID="{EB796FE3-2206-44CA-BEE8-C889B0BC0FF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5CF16-ABCD-43FD-AE0D-9199AAE757E8}" type="pres">
      <dgm:prSet presAssocID="{4019C2C1-F59E-436D-A282-D795AF113D37}" presName="parTrans" presStyleLbl="sibTrans2D1" presStyleIdx="5" presStyleCnt="8"/>
      <dgm:spPr/>
      <dgm:t>
        <a:bodyPr/>
        <a:lstStyle/>
        <a:p>
          <a:endParaRPr lang="en-US"/>
        </a:p>
      </dgm:t>
    </dgm:pt>
    <dgm:pt modelId="{AAB538FD-7B20-472C-ACAA-6D7CC1DA31C3}" type="pres">
      <dgm:prSet presAssocID="{4019C2C1-F59E-436D-A282-D795AF113D37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7FA9AC8C-B37A-46BE-9E74-3501981BF5BE}" type="pres">
      <dgm:prSet presAssocID="{B90533A6-8D0A-43BE-B8EE-BC3E5E97C34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01768-5078-4EB1-8558-EEB368EF89BC}" type="pres">
      <dgm:prSet presAssocID="{864E6D3A-641F-44F0-8703-9B6A95A50A2F}" presName="parTrans" presStyleLbl="sibTrans2D1" presStyleIdx="6" presStyleCnt="8"/>
      <dgm:spPr/>
      <dgm:t>
        <a:bodyPr/>
        <a:lstStyle/>
        <a:p>
          <a:endParaRPr lang="en-US"/>
        </a:p>
      </dgm:t>
    </dgm:pt>
    <dgm:pt modelId="{7DEDB03A-175B-4E11-99D9-32442CC9C22F}" type="pres">
      <dgm:prSet presAssocID="{864E6D3A-641F-44F0-8703-9B6A95A50A2F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F1646E00-785E-415E-B1B5-745F7B38110F}" type="pres">
      <dgm:prSet presAssocID="{087E7D9E-C566-491F-8870-3A6B7AC942FE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AC1544-CA19-480A-8B33-E7F50DF14AD0}" type="pres">
      <dgm:prSet presAssocID="{1E70BA9E-C28C-45CD-908D-2BA3D06D41C2}" presName="parTrans" presStyleLbl="sibTrans2D1" presStyleIdx="7" presStyleCnt="8"/>
      <dgm:spPr/>
      <dgm:t>
        <a:bodyPr/>
        <a:lstStyle/>
        <a:p>
          <a:endParaRPr lang="en-US"/>
        </a:p>
      </dgm:t>
    </dgm:pt>
    <dgm:pt modelId="{6154E499-6E90-40AD-81CF-689C83C2F4C7}" type="pres">
      <dgm:prSet presAssocID="{1E70BA9E-C28C-45CD-908D-2BA3D06D41C2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4B84B1DE-A24F-4A6D-A9F5-36EE309E96C1}" type="pres">
      <dgm:prSet presAssocID="{794DD6F3-0B16-416C-A64D-57C6A5EC5EFC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D0CBC6-FEA2-4826-BABA-1EA202401665}" type="presOf" srcId="{760F7AF3-F104-4390-A168-7BC531C0A78A}" destId="{BC1FA2F5-3A8D-4E4E-86F6-18EDCA394FC6}" srcOrd="1" destOrd="0" presId="urn:microsoft.com/office/officeart/2005/8/layout/radial5"/>
    <dgm:cxn modelId="{445892D6-4934-4137-B493-135E909E8EB7}" type="presOf" srcId="{864E6D3A-641F-44F0-8703-9B6A95A50A2F}" destId="{82901768-5078-4EB1-8558-EEB368EF89BC}" srcOrd="0" destOrd="0" presId="urn:microsoft.com/office/officeart/2005/8/layout/radial5"/>
    <dgm:cxn modelId="{2D5AC9CC-3CAC-4E24-A322-289926AE025E}" srcId="{DC1ACE5C-E1F6-4432-A532-5DDE68641016}" destId="{B90533A6-8D0A-43BE-B8EE-BC3E5E97C34B}" srcOrd="5" destOrd="0" parTransId="{4019C2C1-F59E-436D-A282-D795AF113D37}" sibTransId="{F5959B5B-4F08-48ED-BD2C-E79117950454}"/>
    <dgm:cxn modelId="{F0BD02B8-77B5-4F12-8F74-0AA8F54058D5}" type="presOf" srcId="{1E70BA9E-C28C-45CD-908D-2BA3D06D41C2}" destId="{6154E499-6E90-40AD-81CF-689C83C2F4C7}" srcOrd="1" destOrd="0" presId="urn:microsoft.com/office/officeart/2005/8/layout/radial5"/>
    <dgm:cxn modelId="{F3647540-395C-42C0-A1FD-89299C66C215}" type="presOf" srcId="{DC1ACE5C-E1F6-4432-A532-5DDE68641016}" destId="{DA9EA24E-7718-4C95-935C-12AAA32EDD7E}" srcOrd="0" destOrd="0" presId="urn:microsoft.com/office/officeart/2005/8/layout/radial5"/>
    <dgm:cxn modelId="{DFFBCA0B-D9A7-4AEF-A694-05F6D320F109}" type="presOf" srcId="{2D95EC2A-DE43-4CA7-922E-519D9827C086}" destId="{01B93B4C-A25E-49ED-AD96-BE65BEF59BA4}" srcOrd="0" destOrd="0" presId="urn:microsoft.com/office/officeart/2005/8/layout/radial5"/>
    <dgm:cxn modelId="{247CC1F6-D475-491E-A008-01E2DD6C4FE4}" srcId="{DC1ACE5C-E1F6-4432-A532-5DDE68641016}" destId="{2541627E-01DF-488D-A31F-98B5300C1180}" srcOrd="2" destOrd="0" parTransId="{B67CE0C1-1F1F-4889-A0B4-863A751EE25F}" sibTransId="{35F7721A-2D09-4598-B8DE-490507D0DBBB}"/>
    <dgm:cxn modelId="{2B0D772E-FF96-499E-9082-09BE4F64E470}" type="presOf" srcId="{4019C2C1-F59E-436D-A282-D795AF113D37}" destId="{CB95CF16-ABCD-43FD-AE0D-9199AAE757E8}" srcOrd="0" destOrd="0" presId="urn:microsoft.com/office/officeart/2005/8/layout/radial5"/>
    <dgm:cxn modelId="{D46F9827-0A8F-4EFF-B725-373521AED0BD}" type="presOf" srcId="{760F7AF3-F104-4390-A168-7BC531C0A78A}" destId="{63A5C196-CE86-4D6B-905A-88F156F17E4E}" srcOrd="0" destOrd="0" presId="urn:microsoft.com/office/officeart/2005/8/layout/radial5"/>
    <dgm:cxn modelId="{E6B49BF4-D00A-4F0D-B579-E4291697EAB9}" type="presOf" srcId="{B90533A6-8D0A-43BE-B8EE-BC3E5E97C34B}" destId="{7FA9AC8C-B37A-46BE-9E74-3501981BF5BE}" srcOrd="0" destOrd="0" presId="urn:microsoft.com/office/officeart/2005/8/layout/radial5"/>
    <dgm:cxn modelId="{30340C34-CEB0-4109-8EEB-F5340CFB414C}" srcId="{E79122EE-3A1F-42AB-AEDA-ED4AE7355432}" destId="{DC1ACE5C-E1F6-4432-A532-5DDE68641016}" srcOrd="0" destOrd="0" parTransId="{ABC1862F-6285-448A-A795-9BFA97FF53FC}" sibTransId="{586C523C-DA19-4FAC-A170-A365A27EF7BF}"/>
    <dgm:cxn modelId="{368DF58D-86D2-498A-862E-E2CAAB0BF142}" type="presOf" srcId="{E79122EE-3A1F-42AB-AEDA-ED4AE7355432}" destId="{ECD91D70-E97F-43A2-8A19-120F61E059F4}" srcOrd="0" destOrd="0" presId="urn:microsoft.com/office/officeart/2005/8/layout/radial5"/>
    <dgm:cxn modelId="{CF54AC52-58B1-40BE-BDB6-36ED02CF1C25}" type="presOf" srcId="{13DB1719-8F5A-4156-9B7C-F0EDE52F2A5D}" destId="{8CBC4973-9062-489C-B92A-A9DC0908D0BB}" srcOrd="0" destOrd="0" presId="urn:microsoft.com/office/officeart/2005/8/layout/radial5"/>
    <dgm:cxn modelId="{487E7170-0331-4899-8134-4B856E0A02CC}" type="presOf" srcId="{087E7D9E-C566-491F-8870-3A6B7AC942FE}" destId="{F1646E00-785E-415E-B1B5-745F7B38110F}" srcOrd="0" destOrd="0" presId="urn:microsoft.com/office/officeart/2005/8/layout/radial5"/>
    <dgm:cxn modelId="{40F72D86-1BFE-4617-B9DD-809B46C087EE}" type="presOf" srcId="{13DB1719-8F5A-4156-9B7C-F0EDE52F2A5D}" destId="{C30CCEC1-3571-46BA-933E-844DCE471695}" srcOrd="1" destOrd="0" presId="urn:microsoft.com/office/officeart/2005/8/layout/radial5"/>
    <dgm:cxn modelId="{0AA719EB-777B-44B4-B94B-1B5DBFF4BF92}" type="presOf" srcId="{1E70BA9E-C28C-45CD-908D-2BA3D06D41C2}" destId="{87AC1544-CA19-480A-8B33-E7F50DF14AD0}" srcOrd="0" destOrd="0" presId="urn:microsoft.com/office/officeart/2005/8/layout/radial5"/>
    <dgm:cxn modelId="{4D91A3EB-5579-4D14-B472-42E62DA36D7E}" type="presOf" srcId="{864E6D3A-641F-44F0-8703-9B6A95A50A2F}" destId="{7DEDB03A-175B-4E11-99D9-32442CC9C22F}" srcOrd="1" destOrd="0" presId="urn:microsoft.com/office/officeart/2005/8/layout/radial5"/>
    <dgm:cxn modelId="{85C0C99B-C910-4FFD-B906-FBCBE9A744EC}" srcId="{DC1ACE5C-E1F6-4432-A532-5DDE68641016}" destId="{087E7D9E-C566-491F-8870-3A6B7AC942FE}" srcOrd="6" destOrd="0" parTransId="{864E6D3A-641F-44F0-8703-9B6A95A50A2F}" sibTransId="{36BC74D3-47CF-4BA5-A18D-945F981EE739}"/>
    <dgm:cxn modelId="{30F3C014-7DBD-4F2D-B9EF-5599C6C78119}" type="presOf" srcId="{4019C2C1-F59E-436D-A282-D795AF113D37}" destId="{AAB538FD-7B20-472C-ACAA-6D7CC1DA31C3}" srcOrd="1" destOrd="0" presId="urn:microsoft.com/office/officeart/2005/8/layout/radial5"/>
    <dgm:cxn modelId="{12B02BAA-05F8-4059-9982-F43298D78FFE}" type="presOf" srcId="{BA78E601-F957-4D9D-8739-F9D18140E182}" destId="{05B48175-0D98-4D81-AB93-666EF6CAA8B4}" srcOrd="0" destOrd="0" presId="urn:microsoft.com/office/officeart/2005/8/layout/radial5"/>
    <dgm:cxn modelId="{11913EAD-E911-4A44-B335-2E12C29D084D}" srcId="{DC1ACE5C-E1F6-4432-A532-5DDE68641016}" destId="{794DD6F3-0B16-416C-A64D-57C6A5EC5EFC}" srcOrd="7" destOrd="0" parTransId="{1E70BA9E-C28C-45CD-908D-2BA3D06D41C2}" sibTransId="{605EFDD1-A271-43C7-9C79-E55E199FD9B9}"/>
    <dgm:cxn modelId="{42923904-5540-4BE0-95DE-E5B397BC461C}" type="presOf" srcId="{B67CE0C1-1F1F-4889-A0B4-863A751EE25F}" destId="{808172BA-DC3D-480B-AF30-1846B6B466C7}" srcOrd="0" destOrd="0" presId="urn:microsoft.com/office/officeart/2005/8/layout/radial5"/>
    <dgm:cxn modelId="{361D2D42-BE81-4C7D-AC7D-1A1003D88666}" type="presOf" srcId="{794DD6F3-0B16-416C-A64D-57C6A5EC5EFC}" destId="{4B84B1DE-A24F-4A6D-A9F5-36EE309E96C1}" srcOrd="0" destOrd="0" presId="urn:microsoft.com/office/officeart/2005/8/layout/radial5"/>
    <dgm:cxn modelId="{272AB50B-6361-4EFF-B36F-49A9BF5C95FF}" type="presOf" srcId="{2D95EC2A-DE43-4CA7-922E-519D9827C086}" destId="{C3D3E234-E02B-4F79-BDFF-B38E5ACE44A2}" srcOrd="1" destOrd="0" presId="urn:microsoft.com/office/officeart/2005/8/layout/radial5"/>
    <dgm:cxn modelId="{7EEEE7A0-DCAC-4104-8DD7-19B686EFA790}" type="presOf" srcId="{67CD30B6-9646-43BC-8710-72EC3D8A08DB}" destId="{318343EE-6494-45D5-860F-9828EB6F67B8}" srcOrd="0" destOrd="0" presId="urn:microsoft.com/office/officeart/2005/8/layout/radial5"/>
    <dgm:cxn modelId="{7E1E6C5E-A362-405C-8F9C-4834EA2B0012}" type="presOf" srcId="{EB796FE3-2206-44CA-BEE8-C889B0BC0FFD}" destId="{3B04A6D6-8DEA-4B06-BA17-8AC24E6E5498}" srcOrd="0" destOrd="0" presId="urn:microsoft.com/office/officeart/2005/8/layout/radial5"/>
    <dgm:cxn modelId="{C7745F7F-FC97-44BE-947F-D5227565AE3C}" type="presOf" srcId="{2541627E-01DF-488D-A31F-98B5300C1180}" destId="{CA0A7B45-660E-452F-BBA2-D47E991735E1}" srcOrd="0" destOrd="0" presId="urn:microsoft.com/office/officeart/2005/8/layout/radial5"/>
    <dgm:cxn modelId="{EB4C8D56-CDEF-4216-9EE2-C6658E8D9178}" srcId="{DC1ACE5C-E1F6-4432-A532-5DDE68641016}" destId="{7B2D3485-492E-46EF-8E1D-3852615A6CEB}" srcOrd="1" destOrd="0" parTransId="{67CD30B6-9646-43BC-8710-72EC3D8A08DB}" sibTransId="{E0ABE969-2D45-4D70-B525-F1FA9B18BBE2}"/>
    <dgm:cxn modelId="{903C6E7E-A160-44F5-A842-C18146C2094A}" type="presOf" srcId="{7B2D3485-492E-46EF-8E1D-3852615A6CEB}" destId="{972281A0-E417-4AB2-943C-D8430BA2F39F}" srcOrd="0" destOrd="0" presId="urn:microsoft.com/office/officeart/2005/8/layout/radial5"/>
    <dgm:cxn modelId="{E6FCC5FD-3970-4126-9AAC-56759DAED7B5}" srcId="{DC1ACE5C-E1F6-4432-A532-5DDE68641016}" destId="{EB796FE3-2206-44CA-BEE8-C889B0BC0FFD}" srcOrd="4" destOrd="0" parTransId="{13DB1719-8F5A-4156-9B7C-F0EDE52F2A5D}" sibTransId="{C37EC530-072C-42A4-B9AD-DDC03A568D95}"/>
    <dgm:cxn modelId="{4BDE6388-93F9-49BB-BEEC-55ACC4EB5D71}" type="presOf" srcId="{67CD30B6-9646-43BC-8710-72EC3D8A08DB}" destId="{07FE6109-0087-4B81-BE04-1B58F37D497C}" srcOrd="1" destOrd="0" presId="urn:microsoft.com/office/officeart/2005/8/layout/radial5"/>
    <dgm:cxn modelId="{D8D6301C-7435-48C8-91D6-CD502DB1D709}" srcId="{DC1ACE5C-E1F6-4432-A532-5DDE68641016}" destId="{BA78E601-F957-4D9D-8739-F9D18140E182}" srcOrd="3" destOrd="0" parTransId="{2D95EC2A-DE43-4CA7-922E-519D9827C086}" sibTransId="{26532B4F-958E-4561-8E7E-4059A9E08161}"/>
    <dgm:cxn modelId="{0CB8A985-4349-45A7-9FED-28545CFBA162}" type="presOf" srcId="{56A4CAC1-2AC2-4C5C-8B79-4B6AAA1C53BA}" destId="{A8F3EA7B-8652-44F9-91DD-8AD926A0F855}" srcOrd="0" destOrd="0" presId="urn:microsoft.com/office/officeart/2005/8/layout/radial5"/>
    <dgm:cxn modelId="{15EB0C2D-A80E-4BEC-A950-02C408CB476D}" type="presOf" srcId="{B67CE0C1-1F1F-4889-A0B4-863A751EE25F}" destId="{487CE700-09DB-4CE8-8A39-06A2415E28A4}" srcOrd="1" destOrd="0" presId="urn:microsoft.com/office/officeart/2005/8/layout/radial5"/>
    <dgm:cxn modelId="{B1319BA6-0369-4595-8EE4-37A450486E18}" srcId="{DC1ACE5C-E1F6-4432-A532-5DDE68641016}" destId="{56A4CAC1-2AC2-4C5C-8B79-4B6AAA1C53BA}" srcOrd="0" destOrd="0" parTransId="{760F7AF3-F104-4390-A168-7BC531C0A78A}" sibTransId="{6DCFA844-460D-448C-845D-2B252DB1C0C5}"/>
    <dgm:cxn modelId="{2604778B-81EC-441A-96B1-BD7A18851BBD}" type="presParOf" srcId="{ECD91D70-E97F-43A2-8A19-120F61E059F4}" destId="{DA9EA24E-7718-4C95-935C-12AAA32EDD7E}" srcOrd="0" destOrd="0" presId="urn:microsoft.com/office/officeart/2005/8/layout/radial5"/>
    <dgm:cxn modelId="{65203992-7751-4096-B73B-71FBF9589CD6}" type="presParOf" srcId="{ECD91D70-E97F-43A2-8A19-120F61E059F4}" destId="{63A5C196-CE86-4D6B-905A-88F156F17E4E}" srcOrd="1" destOrd="0" presId="urn:microsoft.com/office/officeart/2005/8/layout/radial5"/>
    <dgm:cxn modelId="{E31ABE9F-6C08-4D50-9479-E93AE89BE5E4}" type="presParOf" srcId="{63A5C196-CE86-4D6B-905A-88F156F17E4E}" destId="{BC1FA2F5-3A8D-4E4E-86F6-18EDCA394FC6}" srcOrd="0" destOrd="0" presId="urn:microsoft.com/office/officeart/2005/8/layout/radial5"/>
    <dgm:cxn modelId="{A68A2FFF-4F22-49EF-BE8E-B1ECA597EFC3}" type="presParOf" srcId="{ECD91D70-E97F-43A2-8A19-120F61E059F4}" destId="{A8F3EA7B-8652-44F9-91DD-8AD926A0F855}" srcOrd="2" destOrd="0" presId="urn:microsoft.com/office/officeart/2005/8/layout/radial5"/>
    <dgm:cxn modelId="{D1D9D810-9B47-42CE-AB28-4E6ECD6A3221}" type="presParOf" srcId="{ECD91D70-E97F-43A2-8A19-120F61E059F4}" destId="{318343EE-6494-45D5-860F-9828EB6F67B8}" srcOrd="3" destOrd="0" presId="urn:microsoft.com/office/officeart/2005/8/layout/radial5"/>
    <dgm:cxn modelId="{0E127930-C564-439A-ACE9-F53440FDEA5C}" type="presParOf" srcId="{318343EE-6494-45D5-860F-9828EB6F67B8}" destId="{07FE6109-0087-4B81-BE04-1B58F37D497C}" srcOrd="0" destOrd="0" presId="urn:microsoft.com/office/officeart/2005/8/layout/radial5"/>
    <dgm:cxn modelId="{AF8DDD75-1407-4BCB-A553-B5E4D54401D8}" type="presParOf" srcId="{ECD91D70-E97F-43A2-8A19-120F61E059F4}" destId="{972281A0-E417-4AB2-943C-D8430BA2F39F}" srcOrd="4" destOrd="0" presId="urn:microsoft.com/office/officeart/2005/8/layout/radial5"/>
    <dgm:cxn modelId="{1DBDDDAD-86A8-487B-AAC1-A9981E64F287}" type="presParOf" srcId="{ECD91D70-E97F-43A2-8A19-120F61E059F4}" destId="{808172BA-DC3D-480B-AF30-1846B6B466C7}" srcOrd="5" destOrd="0" presId="urn:microsoft.com/office/officeart/2005/8/layout/radial5"/>
    <dgm:cxn modelId="{BC5122DA-CC19-4190-97A1-579C4F31D8AE}" type="presParOf" srcId="{808172BA-DC3D-480B-AF30-1846B6B466C7}" destId="{487CE700-09DB-4CE8-8A39-06A2415E28A4}" srcOrd="0" destOrd="0" presId="urn:microsoft.com/office/officeart/2005/8/layout/radial5"/>
    <dgm:cxn modelId="{9DC378A6-D22D-4766-A091-FCE940F96BEF}" type="presParOf" srcId="{ECD91D70-E97F-43A2-8A19-120F61E059F4}" destId="{CA0A7B45-660E-452F-BBA2-D47E991735E1}" srcOrd="6" destOrd="0" presId="urn:microsoft.com/office/officeart/2005/8/layout/radial5"/>
    <dgm:cxn modelId="{C3298F4B-08B8-458D-ADF0-132E3CB7AF1C}" type="presParOf" srcId="{ECD91D70-E97F-43A2-8A19-120F61E059F4}" destId="{01B93B4C-A25E-49ED-AD96-BE65BEF59BA4}" srcOrd="7" destOrd="0" presId="urn:microsoft.com/office/officeart/2005/8/layout/radial5"/>
    <dgm:cxn modelId="{15D9DB76-7BCD-44B8-BF7B-D37B90E031AD}" type="presParOf" srcId="{01B93B4C-A25E-49ED-AD96-BE65BEF59BA4}" destId="{C3D3E234-E02B-4F79-BDFF-B38E5ACE44A2}" srcOrd="0" destOrd="0" presId="urn:microsoft.com/office/officeart/2005/8/layout/radial5"/>
    <dgm:cxn modelId="{CDCE6105-995D-48E0-9A71-44398926CF0F}" type="presParOf" srcId="{ECD91D70-E97F-43A2-8A19-120F61E059F4}" destId="{05B48175-0D98-4D81-AB93-666EF6CAA8B4}" srcOrd="8" destOrd="0" presId="urn:microsoft.com/office/officeart/2005/8/layout/radial5"/>
    <dgm:cxn modelId="{1973584F-DDD7-4736-801B-2040C1F466A1}" type="presParOf" srcId="{ECD91D70-E97F-43A2-8A19-120F61E059F4}" destId="{8CBC4973-9062-489C-B92A-A9DC0908D0BB}" srcOrd="9" destOrd="0" presId="urn:microsoft.com/office/officeart/2005/8/layout/radial5"/>
    <dgm:cxn modelId="{F2A7E5B3-AF5D-4324-8D2B-E97896C49BAC}" type="presParOf" srcId="{8CBC4973-9062-489C-B92A-A9DC0908D0BB}" destId="{C30CCEC1-3571-46BA-933E-844DCE471695}" srcOrd="0" destOrd="0" presId="urn:microsoft.com/office/officeart/2005/8/layout/radial5"/>
    <dgm:cxn modelId="{8C77FFEE-CFF4-4F61-B83D-4303204253E2}" type="presParOf" srcId="{ECD91D70-E97F-43A2-8A19-120F61E059F4}" destId="{3B04A6D6-8DEA-4B06-BA17-8AC24E6E5498}" srcOrd="10" destOrd="0" presId="urn:microsoft.com/office/officeart/2005/8/layout/radial5"/>
    <dgm:cxn modelId="{0DFBD1AE-CFD9-40D8-8A05-61612275510E}" type="presParOf" srcId="{ECD91D70-E97F-43A2-8A19-120F61E059F4}" destId="{CB95CF16-ABCD-43FD-AE0D-9199AAE757E8}" srcOrd="11" destOrd="0" presId="urn:microsoft.com/office/officeart/2005/8/layout/radial5"/>
    <dgm:cxn modelId="{4E2360F9-61C6-427F-9B6A-8CF9EDFFEC45}" type="presParOf" srcId="{CB95CF16-ABCD-43FD-AE0D-9199AAE757E8}" destId="{AAB538FD-7B20-472C-ACAA-6D7CC1DA31C3}" srcOrd="0" destOrd="0" presId="urn:microsoft.com/office/officeart/2005/8/layout/radial5"/>
    <dgm:cxn modelId="{B843CD0E-1BA7-4366-9FA5-61F14EF0FE08}" type="presParOf" srcId="{ECD91D70-E97F-43A2-8A19-120F61E059F4}" destId="{7FA9AC8C-B37A-46BE-9E74-3501981BF5BE}" srcOrd="12" destOrd="0" presId="urn:microsoft.com/office/officeart/2005/8/layout/radial5"/>
    <dgm:cxn modelId="{D1676092-F8EF-4734-AF29-52EB292DD2E4}" type="presParOf" srcId="{ECD91D70-E97F-43A2-8A19-120F61E059F4}" destId="{82901768-5078-4EB1-8558-EEB368EF89BC}" srcOrd="13" destOrd="0" presId="urn:microsoft.com/office/officeart/2005/8/layout/radial5"/>
    <dgm:cxn modelId="{DBE1444F-A10F-46F4-9CCC-E8DF629D759C}" type="presParOf" srcId="{82901768-5078-4EB1-8558-EEB368EF89BC}" destId="{7DEDB03A-175B-4E11-99D9-32442CC9C22F}" srcOrd="0" destOrd="0" presId="urn:microsoft.com/office/officeart/2005/8/layout/radial5"/>
    <dgm:cxn modelId="{C8718834-447C-49F5-A4E4-874EC0A6B514}" type="presParOf" srcId="{ECD91D70-E97F-43A2-8A19-120F61E059F4}" destId="{F1646E00-785E-415E-B1B5-745F7B38110F}" srcOrd="14" destOrd="0" presId="urn:microsoft.com/office/officeart/2005/8/layout/radial5"/>
    <dgm:cxn modelId="{76D5EDDE-9F0F-4E86-8F36-492CF4737D68}" type="presParOf" srcId="{ECD91D70-E97F-43A2-8A19-120F61E059F4}" destId="{87AC1544-CA19-480A-8B33-E7F50DF14AD0}" srcOrd="15" destOrd="0" presId="urn:microsoft.com/office/officeart/2005/8/layout/radial5"/>
    <dgm:cxn modelId="{62E1DE51-6773-4A85-B04E-75DB7C1EB5BA}" type="presParOf" srcId="{87AC1544-CA19-480A-8B33-E7F50DF14AD0}" destId="{6154E499-6E90-40AD-81CF-689C83C2F4C7}" srcOrd="0" destOrd="0" presId="urn:microsoft.com/office/officeart/2005/8/layout/radial5"/>
    <dgm:cxn modelId="{7760EE21-5273-422E-BAA0-660F2118F64D}" type="presParOf" srcId="{ECD91D70-E97F-43A2-8A19-120F61E059F4}" destId="{4B84B1DE-A24F-4A6D-A9F5-36EE309E96C1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CE31258-F1AF-4D76-90E1-9EF98BAF7ACD}" type="doc">
      <dgm:prSet loTypeId="urn:microsoft.com/office/officeart/2005/8/layout/vList4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MY"/>
        </a:p>
      </dgm:t>
    </dgm:pt>
    <dgm:pt modelId="{B721562E-6A53-4555-9473-62105DC8F58F}">
      <dgm:prSet phldrT="[Text]"/>
      <dgm:spPr/>
      <dgm:t>
        <a:bodyPr/>
        <a:lstStyle/>
        <a:p>
          <a:r>
            <a:rPr lang="en-MY" dirty="0">
              <a:solidFill>
                <a:schemeClr val="tx1"/>
              </a:solidFill>
            </a:rPr>
            <a:t> </a:t>
          </a:r>
          <a:r>
            <a:rPr lang="en-MY" dirty="0">
              <a:solidFill>
                <a:schemeClr val="bg1"/>
              </a:solidFill>
            </a:rPr>
            <a:t>MERAH</a:t>
          </a:r>
        </a:p>
      </dgm:t>
    </dgm:pt>
    <dgm:pt modelId="{C795EE80-5ECF-42DD-BBCA-F299F3F5CB5C}" cxnId="{62ED5B61-DBC0-4B74-9579-269B4369DD64}" type="parTrans">
      <dgm:prSet/>
      <dgm:spPr/>
      <dgm:t>
        <a:bodyPr/>
        <a:lstStyle/>
        <a:p>
          <a:endParaRPr lang="en-MY"/>
        </a:p>
      </dgm:t>
    </dgm:pt>
    <dgm:pt modelId="{A630E57B-4701-4DD4-9F80-CB3C84160345}" cxnId="{62ED5B61-DBC0-4B74-9579-269B4369DD64}" type="sibTrans">
      <dgm:prSet/>
      <dgm:spPr/>
      <dgm:t>
        <a:bodyPr/>
        <a:lstStyle/>
        <a:p>
          <a:endParaRPr lang="en-MY"/>
        </a:p>
      </dgm:t>
    </dgm:pt>
    <dgm:pt modelId="{2C5F936E-0189-470E-986E-060151A72D31}">
      <dgm:prSet phldrT="[Text]"/>
      <dgm:spPr/>
      <dgm:t>
        <a:bodyPr/>
        <a:lstStyle/>
        <a:p>
          <a:r>
            <a:rPr lang="en-MY" dirty="0" err="1"/>
            <a:t>Kawasan</a:t>
          </a:r>
          <a:r>
            <a:rPr lang="en-MY" dirty="0"/>
            <a:t> </a:t>
          </a:r>
          <a:r>
            <a:rPr lang="en-MY" dirty="0" err="1"/>
            <a:t>kotor</a:t>
          </a:r>
          <a:r>
            <a:rPr lang="en-MY" dirty="0"/>
            <a:t> </a:t>
          </a:r>
          <a:r>
            <a:rPr lang="en-MY" dirty="0" err="1"/>
            <a:t>seperti</a:t>
          </a:r>
          <a:r>
            <a:rPr lang="en-MY" dirty="0"/>
            <a:t> </a:t>
          </a:r>
          <a:r>
            <a:rPr lang="en-MY" dirty="0" err="1"/>
            <a:t>tandas</a:t>
          </a:r>
          <a:r>
            <a:rPr lang="en-MY" dirty="0"/>
            <a:t>, </a:t>
          </a:r>
          <a:r>
            <a:rPr lang="en-MY" dirty="0" err="1"/>
            <a:t>lantai</a:t>
          </a:r>
          <a:r>
            <a:rPr lang="en-MY" dirty="0"/>
            <a:t> </a:t>
          </a:r>
          <a:r>
            <a:rPr lang="en-MY" dirty="0" err="1"/>
            <a:t>kawasan</a:t>
          </a:r>
          <a:r>
            <a:rPr lang="en-MY" dirty="0"/>
            <a:t> </a:t>
          </a:r>
          <a:r>
            <a:rPr lang="en-MY" dirty="0" err="1"/>
            <a:t>penerimaan</a:t>
          </a:r>
          <a:r>
            <a:rPr lang="en-MY" dirty="0"/>
            <a:t> </a:t>
          </a:r>
          <a:r>
            <a:rPr lang="en-MY" dirty="0" err="1"/>
            <a:t>bahan</a:t>
          </a:r>
          <a:r>
            <a:rPr lang="en-MY" dirty="0"/>
            <a:t> </a:t>
          </a:r>
          <a:r>
            <a:rPr lang="en-MY" dirty="0" err="1"/>
            <a:t>mentah</a:t>
          </a:r>
          <a:endParaRPr lang="en-MY" dirty="0"/>
        </a:p>
      </dgm:t>
    </dgm:pt>
    <dgm:pt modelId="{61B46782-7ECF-4CF2-82EF-309136A051BE}" cxnId="{01BEE7A7-7BF2-4156-AED9-F2994E97C2DE}" type="parTrans">
      <dgm:prSet/>
      <dgm:spPr/>
      <dgm:t>
        <a:bodyPr/>
        <a:lstStyle/>
        <a:p>
          <a:endParaRPr lang="en-MY"/>
        </a:p>
      </dgm:t>
    </dgm:pt>
    <dgm:pt modelId="{FD6BC86F-E127-41DF-B1FB-F73B94BCAEE1}" cxnId="{01BEE7A7-7BF2-4156-AED9-F2994E97C2DE}" type="sibTrans">
      <dgm:prSet/>
      <dgm:spPr/>
      <dgm:t>
        <a:bodyPr/>
        <a:lstStyle/>
        <a:p>
          <a:endParaRPr lang="en-MY"/>
        </a:p>
      </dgm:t>
    </dgm:pt>
    <dgm:pt modelId="{F8C92175-B622-4CD8-872B-376288F68034}">
      <dgm:prSet phldrT="[Text]"/>
      <dgm:spPr/>
      <dgm:t>
        <a:bodyPr/>
        <a:lstStyle/>
        <a:p>
          <a:r>
            <a:rPr lang="en-MY" dirty="0"/>
            <a:t> BIRU</a:t>
          </a:r>
        </a:p>
      </dgm:t>
    </dgm:pt>
    <dgm:pt modelId="{DAF4D16E-E03B-4781-B955-E79A39363476}" cxnId="{13ADA7C7-563E-42DD-B8ED-064B1D645090}" type="parTrans">
      <dgm:prSet/>
      <dgm:spPr/>
      <dgm:t>
        <a:bodyPr/>
        <a:lstStyle/>
        <a:p>
          <a:endParaRPr lang="en-MY"/>
        </a:p>
      </dgm:t>
    </dgm:pt>
    <dgm:pt modelId="{A5452FEE-6D98-4330-836D-5435FE54D593}" cxnId="{13ADA7C7-563E-42DD-B8ED-064B1D645090}" type="sibTrans">
      <dgm:prSet/>
      <dgm:spPr/>
      <dgm:t>
        <a:bodyPr/>
        <a:lstStyle/>
        <a:p>
          <a:endParaRPr lang="en-MY"/>
        </a:p>
      </dgm:t>
    </dgm:pt>
    <dgm:pt modelId="{A0FFD7DA-9C02-43BC-BC67-16124B12518A}">
      <dgm:prSet phldrT="[Text]"/>
      <dgm:spPr/>
      <dgm:t>
        <a:bodyPr/>
        <a:lstStyle/>
        <a:p>
          <a:r>
            <a:rPr lang="en-MY" dirty="0" err="1"/>
            <a:t>Meja</a:t>
          </a:r>
          <a:r>
            <a:rPr lang="en-MY" dirty="0"/>
            <a:t> </a:t>
          </a:r>
          <a:r>
            <a:rPr lang="en-MY" dirty="0" err="1"/>
            <a:t>makan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permukaan</a:t>
          </a:r>
          <a:r>
            <a:rPr lang="en-MY" dirty="0"/>
            <a:t> </a:t>
          </a:r>
          <a:r>
            <a:rPr lang="en-MY" dirty="0" err="1"/>
            <a:t>meja</a:t>
          </a:r>
          <a:r>
            <a:rPr lang="en-MY" dirty="0"/>
            <a:t> </a:t>
          </a:r>
          <a:r>
            <a:rPr lang="en-MY" dirty="0" err="1"/>
            <a:t>penyediaan</a:t>
          </a:r>
          <a:r>
            <a:rPr lang="en-MY" dirty="0"/>
            <a:t> </a:t>
          </a:r>
          <a:r>
            <a:rPr lang="en-MY" dirty="0" err="1"/>
            <a:t>makanan</a:t>
          </a:r>
          <a:r>
            <a:rPr lang="en-MY" dirty="0"/>
            <a:t>, </a:t>
          </a:r>
          <a:r>
            <a:rPr lang="en-MY" dirty="0" err="1"/>
            <a:t>lantai</a:t>
          </a:r>
          <a:r>
            <a:rPr lang="en-MY" dirty="0"/>
            <a:t> </a:t>
          </a:r>
          <a:r>
            <a:rPr lang="en-MY" dirty="0" err="1"/>
            <a:t>kawasan</a:t>
          </a:r>
          <a:r>
            <a:rPr lang="en-MY" dirty="0"/>
            <a:t> </a:t>
          </a:r>
          <a:r>
            <a:rPr lang="en-MY" dirty="0" err="1"/>
            <a:t>penyediaan</a:t>
          </a:r>
          <a:r>
            <a:rPr lang="en-MY" dirty="0"/>
            <a:t> </a:t>
          </a:r>
          <a:r>
            <a:rPr lang="en-MY" dirty="0" err="1"/>
            <a:t>makanan</a:t>
          </a:r>
          <a:endParaRPr lang="en-MY" dirty="0"/>
        </a:p>
      </dgm:t>
    </dgm:pt>
    <dgm:pt modelId="{35714553-74AA-41B6-97CF-106AD7CC1A97}" cxnId="{1A243E88-7F76-49A6-A845-CC321EE6D229}" type="parTrans">
      <dgm:prSet/>
      <dgm:spPr/>
      <dgm:t>
        <a:bodyPr/>
        <a:lstStyle/>
        <a:p>
          <a:endParaRPr lang="en-MY"/>
        </a:p>
      </dgm:t>
    </dgm:pt>
    <dgm:pt modelId="{6BBBBF64-561B-4DFD-9A3A-3A8107943CA1}" cxnId="{1A243E88-7F76-49A6-A845-CC321EE6D229}" type="sibTrans">
      <dgm:prSet/>
      <dgm:spPr/>
      <dgm:t>
        <a:bodyPr/>
        <a:lstStyle/>
        <a:p>
          <a:endParaRPr lang="en-MY"/>
        </a:p>
      </dgm:t>
    </dgm:pt>
    <dgm:pt modelId="{189A306A-1E33-4866-88B6-79F0E7FEDB4C}">
      <dgm:prSet phldrT="[Text]"/>
      <dgm:spPr/>
      <dgm:t>
        <a:bodyPr/>
        <a:lstStyle/>
        <a:p>
          <a:r>
            <a:rPr lang="en-MY" dirty="0">
              <a:solidFill>
                <a:schemeClr val="bg1"/>
              </a:solidFill>
            </a:rPr>
            <a:t> HIJAU</a:t>
          </a:r>
        </a:p>
      </dgm:t>
    </dgm:pt>
    <dgm:pt modelId="{2BDF01D4-DCB2-4806-BCB0-F49522FFAAE2}" cxnId="{F7EEBC94-2D0B-42A2-A475-E1A7B98E7AC4}" type="parTrans">
      <dgm:prSet/>
      <dgm:spPr/>
      <dgm:t>
        <a:bodyPr/>
        <a:lstStyle/>
        <a:p>
          <a:endParaRPr lang="en-MY"/>
        </a:p>
      </dgm:t>
    </dgm:pt>
    <dgm:pt modelId="{62BE40EE-0762-4290-BE4F-D6A8A38EF70C}" cxnId="{F7EEBC94-2D0B-42A2-A475-E1A7B98E7AC4}" type="sibTrans">
      <dgm:prSet/>
      <dgm:spPr/>
      <dgm:t>
        <a:bodyPr/>
        <a:lstStyle/>
        <a:p>
          <a:endParaRPr lang="en-MY"/>
        </a:p>
      </dgm:t>
    </dgm:pt>
    <dgm:pt modelId="{991E1D4E-D8E6-4879-9A7E-94DDC15D02D6}">
      <dgm:prSet phldrT="[Text]"/>
      <dgm:spPr/>
      <dgm:t>
        <a:bodyPr/>
        <a:lstStyle/>
        <a:p>
          <a:r>
            <a:rPr lang="en-MY" dirty="0" err="1">
              <a:solidFill>
                <a:schemeClr val="bg1"/>
              </a:solidFill>
            </a:rPr>
            <a:t>Peralatan</a:t>
          </a:r>
          <a:r>
            <a:rPr lang="en-MY" dirty="0">
              <a:solidFill>
                <a:schemeClr val="bg1"/>
              </a:solidFill>
            </a:rPr>
            <a:t> </a:t>
          </a:r>
          <a:r>
            <a:rPr lang="en-MY" dirty="0" err="1">
              <a:solidFill>
                <a:schemeClr val="bg1"/>
              </a:solidFill>
            </a:rPr>
            <a:t>dan</a:t>
          </a:r>
          <a:r>
            <a:rPr lang="en-MY" dirty="0">
              <a:solidFill>
                <a:schemeClr val="bg1"/>
              </a:solidFill>
            </a:rPr>
            <a:t> </a:t>
          </a:r>
          <a:r>
            <a:rPr lang="en-MY" dirty="0" err="1">
              <a:solidFill>
                <a:schemeClr val="bg1"/>
              </a:solidFill>
            </a:rPr>
            <a:t>perkakasan</a:t>
          </a:r>
          <a:endParaRPr lang="en-MY" dirty="0">
            <a:solidFill>
              <a:schemeClr val="bg1"/>
            </a:solidFill>
          </a:endParaRPr>
        </a:p>
      </dgm:t>
    </dgm:pt>
    <dgm:pt modelId="{C9C13A4E-F74D-4F03-8DB2-997EA128836B}" cxnId="{8698A244-32D4-4042-B812-91EEF5D20C6B}" type="parTrans">
      <dgm:prSet/>
      <dgm:spPr/>
      <dgm:t>
        <a:bodyPr/>
        <a:lstStyle/>
        <a:p>
          <a:endParaRPr lang="en-MY"/>
        </a:p>
      </dgm:t>
    </dgm:pt>
    <dgm:pt modelId="{E7EB1933-4FC2-4ECF-BBD9-6E74C0962830}" cxnId="{8698A244-32D4-4042-B812-91EEF5D20C6B}" type="sibTrans">
      <dgm:prSet/>
      <dgm:spPr/>
      <dgm:t>
        <a:bodyPr/>
        <a:lstStyle/>
        <a:p>
          <a:endParaRPr lang="en-MY"/>
        </a:p>
      </dgm:t>
    </dgm:pt>
    <dgm:pt modelId="{19047CED-CA45-4DB4-9682-B6DF853B8237}">
      <dgm:prSet/>
      <dgm:spPr>
        <a:solidFill>
          <a:srgbClr val="FFFF00"/>
        </a:solidFill>
      </dgm:spPr>
      <dgm:t>
        <a:bodyPr/>
        <a:lstStyle/>
        <a:p>
          <a:r>
            <a:rPr lang="en-MY" dirty="0">
              <a:solidFill>
                <a:schemeClr val="tx1"/>
              </a:solidFill>
            </a:rPr>
            <a:t> KUNING</a:t>
          </a:r>
        </a:p>
      </dgm:t>
    </dgm:pt>
    <dgm:pt modelId="{F7E5C7DC-787A-4965-BE29-9C163F0C203E}" cxnId="{A8B6BEB8-7578-46E6-9C84-54A046DA9A67}" type="parTrans">
      <dgm:prSet/>
      <dgm:spPr/>
      <dgm:t>
        <a:bodyPr/>
        <a:lstStyle/>
        <a:p>
          <a:endParaRPr lang="en-MY"/>
        </a:p>
      </dgm:t>
    </dgm:pt>
    <dgm:pt modelId="{A096144D-32F6-42A8-A2E6-79ACEF73EF1D}" cxnId="{A8B6BEB8-7578-46E6-9C84-54A046DA9A67}" type="sibTrans">
      <dgm:prSet/>
      <dgm:spPr/>
      <dgm:t>
        <a:bodyPr/>
        <a:lstStyle/>
        <a:p>
          <a:endParaRPr lang="en-MY"/>
        </a:p>
      </dgm:t>
    </dgm:pt>
    <dgm:pt modelId="{B4AC43FC-4CD6-495B-AD88-5908E7A85576}">
      <dgm:prSet/>
      <dgm:spPr/>
      <dgm:t>
        <a:bodyPr/>
        <a:lstStyle/>
        <a:p>
          <a:r>
            <a:rPr lang="en-MY" dirty="0" err="1">
              <a:solidFill>
                <a:schemeClr val="tx1"/>
              </a:solidFill>
            </a:rPr>
            <a:t>Lantai</a:t>
          </a:r>
          <a:r>
            <a:rPr lang="en-MY" dirty="0">
              <a:solidFill>
                <a:schemeClr val="tx1"/>
              </a:solidFill>
            </a:rPr>
            <a:t> </a:t>
          </a:r>
          <a:r>
            <a:rPr lang="en-MY" dirty="0" err="1">
              <a:solidFill>
                <a:schemeClr val="tx1"/>
              </a:solidFill>
            </a:rPr>
            <a:t>kawasan</a:t>
          </a:r>
          <a:r>
            <a:rPr lang="en-MY" dirty="0">
              <a:solidFill>
                <a:schemeClr val="tx1"/>
              </a:solidFill>
            </a:rPr>
            <a:t> </a:t>
          </a:r>
          <a:r>
            <a:rPr lang="en-MY" dirty="0" err="1">
              <a:solidFill>
                <a:schemeClr val="tx1"/>
              </a:solidFill>
            </a:rPr>
            <a:t>pemprosesan</a:t>
          </a:r>
          <a:r>
            <a:rPr lang="en-MY" dirty="0">
              <a:solidFill>
                <a:schemeClr val="tx1"/>
              </a:solidFill>
            </a:rPr>
            <a:t>, </a:t>
          </a:r>
          <a:r>
            <a:rPr lang="en-MY" dirty="0" err="1">
              <a:solidFill>
                <a:schemeClr val="tx1"/>
              </a:solidFill>
            </a:rPr>
            <a:t>stor</a:t>
          </a:r>
          <a:r>
            <a:rPr lang="en-MY" dirty="0">
              <a:solidFill>
                <a:schemeClr val="tx1"/>
              </a:solidFill>
            </a:rPr>
            <a:t> </a:t>
          </a:r>
          <a:r>
            <a:rPr lang="en-MY" dirty="0" err="1">
              <a:solidFill>
                <a:schemeClr val="tx1"/>
              </a:solidFill>
            </a:rPr>
            <a:t>bahan</a:t>
          </a:r>
          <a:r>
            <a:rPr lang="en-MY" dirty="0">
              <a:solidFill>
                <a:schemeClr val="tx1"/>
              </a:solidFill>
            </a:rPr>
            <a:t> </a:t>
          </a:r>
          <a:r>
            <a:rPr lang="en-MY" dirty="0" err="1">
              <a:solidFill>
                <a:schemeClr val="tx1"/>
              </a:solidFill>
            </a:rPr>
            <a:t>mentah</a:t>
          </a:r>
          <a:r>
            <a:rPr lang="en-MY" dirty="0">
              <a:solidFill>
                <a:schemeClr val="tx1"/>
              </a:solidFill>
            </a:rPr>
            <a:t>, </a:t>
          </a:r>
          <a:r>
            <a:rPr lang="en-MY" dirty="0" err="1">
              <a:solidFill>
                <a:schemeClr val="tx1"/>
              </a:solidFill>
            </a:rPr>
            <a:t>bilik</a:t>
          </a:r>
          <a:r>
            <a:rPr lang="en-MY" dirty="0">
              <a:solidFill>
                <a:schemeClr val="tx1"/>
              </a:solidFill>
            </a:rPr>
            <a:t> </a:t>
          </a:r>
          <a:r>
            <a:rPr lang="en-MY" dirty="0" err="1">
              <a:solidFill>
                <a:schemeClr val="tx1"/>
              </a:solidFill>
            </a:rPr>
            <a:t>persalinan</a:t>
          </a:r>
          <a:endParaRPr lang="en-MY" dirty="0">
            <a:solidFill>
              <a:schemeClr val="tx1"/>
            </a:solidFill>
          </a:endParaRPr>
        </a:p>
      </dgm:t>
    </dgm:pt>
    <dgm:pt modelId="{58AB0826-63D9-4BEF-BD24-5A530B227D02}" cxnId="{55C9B467-AD64-4B97-BED0-6AA55102F5A9}" type="parTrans">
      <dgm:prSet/>
      <dgm:spPr/>
      <dgm:t>
        <a:bodyPr/>
        <a:lstStyle/>
        <a:p>
          <a:endParaRPr lang="en-MY"/>
        </a:p>
      </dgm:t>
    </dgm:pt>
    <dgm:pt modelId="{C08E03B7-952C-45A1-8D6B-7DBD5C88034F}" cxnId="{55C9B467-AD64-4B97-BED0-6AA55102F5A9}" type="sibTrans">
      <dgm:prSet/>
      <dgm:spPr/>
      <dgm:t>
        <a:bodyPr/>
        <a:lstStyle/>
        <a:p>
          <a:endParaRPr lang="en-MY"/>
        </a:p>
      </dgm:t>
    </dgm:pt>
    <dgm:pt modelId="{74E2FFC9-EAD8-483E-BE24-9CE15734CB08}" type="pres">
      <dgm:prSet presAssocID="{0CE31258-F1AF-4D76-90E1-9EF98BAF7AC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3426EF-E384-4E57-9AEE-3F8029A80CE2}" type="pres">
      <dgm:prSet presAssocID="{B721562E-6A53-4555-9473-62105DC8F58F}" presName="comp" presStyleCnt="0"/>
      <dgm:spPr/>
    </dgm:pt>
    <dgm:pt modelId="{ED198AFF-E87B-4D0D-9590-B0ECC81A9897}" type="pres">
      <dgm:prSet presAssocID="{B721562E-6A53-4555-9473-62105DC8F58F}" presName="box" presStyleLbl="node1" presStyleIdx="0" presStyleCnt="4"/>
      <dgm:spPr/>
      <dgm:t>
        <a:bodyPr/>
        <a:lstStyle/>
        <a:p>
          <a:endParaRPr lang="en-US"/>
        </a:p>
      </dgm:t>
    </dgm:pt>
    <dgm:pt modelId="{EBBCB470-71B9-4A91-9E3A-B3A47C76B72D}" type="pres">
      <dgm:prSet presAssocID="{B721562E-6A53-4555-9473-62105DC8F58F}" presName="img" presStyleLbl="fgImgPlace1" presStyleIdx="0" presStyleCnt="4"/>
      <dgm:spPr>
        <a:blipFill>
          <a:blip xmlns:r="http://schemas.openxmlformats.org/officeDocument/2006/relationships" r:embed="rId1" cstate="print"/>
          <a:srcRect/>
          <a:stretch>
            <a:fillRect l="-10000" r="-10000"/>
          </a:stretch>
        </a:blipFill>
      </dgm:spPr>
    </dgm:pt>
    <dgm:pt modelId="{22E08312-2627-4E83-8FFC-33469533F13E}" type="pres">
      <dgm:prSet presAssocID="{B721562E-6A53-4555-9473-62105DC8F58F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AC1F0-DCF9-4E51-9BBB-D571D0500135}" type="pres">
      <dgm:prSet presAssocID="{A630E57B-4701-4DD4-9F80-CB3C84160345}" presName="spacer" presStyleCnt="0"/>
      <dgm:spPr/>
    </dgm:pt>
    <dgm:pt modelId="{FE6B158A-A48B-4B31-AA75-2058EA30BE6F}" type="pres">
      <dgm:prSet presAssocID="{F8C92175-B622-4CD8-872B-376288F68034}" presName="comp" presStyleCnt="0"/>
      <dgm:spPr/>
    </dgm:pt>
    <dgm:pt modelId="{33B40186-B943-4D68-9406-7CAE05543978}" type="pres">
      <dgm:prSet presAssocID="{F8C92175-B622-4CD8-872B-376288F68034}" presName="box" presStyleLbl="node1" presStyleIdx="1" presStyleCnt="4"/>
      <dgm:spPr/>
      <dgm:t>
        <a:bodyPr/>
        <a:lstStyle/>
        <a:p>
          <a:endParaRPr lang="en-US"/>
        </a:p>
      </dgm:t>
    </dgm:pt>
    <dgm:pt modelId="{6F146108-6EF5-4210-AC2A-67511F3E8FA8}" type="pres">
      <dgm:prSet presAssocID="{F8C92175-B622-4CD8-872B-376288F68034}" presName="img" presStyleLbl="fgImgPlace1" presStyleIdx="1" presStyleCnt="4"/>
      <dgm:spPr>
        <a:blipFill>
          <a:blip xmlns:r="http://schemas.openxmlformats.org/officeDocument/2006/relationships" r:embed="rId2" cstate="print"/>
          <a:srcRect/>
          <a:stretch>
            <a:fillRect l="-1000" r="-1000"/>
          </a:stretch>
        </a:blipFill>
      </dgm:spPr>
    </dgm:pt>
    <dgm:pt modelId="{919641BE-B478-4D91-AA06-4B13F75BACD9}" type="pres">
      <dgm:prSet presAssocID="{F8C92175-B622-4CD8-872B-376288F6803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7B33A2-F4A0-4A06-8DFC-E0DE2836BC48}" type="pres">
      <dgm:prSet presAssocID="{A5452FEE-6D98-4330-836D-5435FE54D593}" presName="spacer" presStyleCnt="0"/>
      <dgm:spPr/>
    </dgm:pt>
    <dgm:pt modelId="{28737F07-B3C6-4D6F-B3BF-A78070525E45}" type="pres">
      <dgm:prSet presAssocID="{189A306A-1E33-4866-88B6-79F0E7FEDB4C}" presName="comp" presStyleCnt="0"/>
      <dgm:spPr/>
    </dgm:pt>
    <dgm:pt modelId="{36A2CC87-A5EF-4873-962E-4CE7B3C4AA91}" type="pres">
      <dgm:prSet presAssocID="{189A306A-1E33-4866-88B6-79F0E7FEDB4C}" presName="box" presStyleLbl="node1" presStyleIdx="2" presStyleCnt="4"/>
      <dgm:spPr/>
      <dgm:t>
        <a:bodyPr/>
        <a:lstStyle/>
        <a:p>
          <a:endParaRPr lang="en-US"/>
        </a:p>
      </dgm:t>
    </dgm:pt>
    <dgm:pt modelId="{2E9C93B3-39C5-490D-8A8B-6245C2ABFBC4}" type="pres">
      <dgm:prSet presAssocID="{189A306A-1E33-4866-88B6-79F0E7FEDB4C}" presName="img" presStyleLbl="fgImgPlace1" presStyleIdx="2" presStyleCnt="4"/>
      <dgm:spPr>
        <a:blipFill>
          <a:blip xmlns:r="http://schemas.openxmlformats.org/officeDocument/2006/relationships" r:embed="rId3" cstate="print"/>
          <a:srcRect/>
          <a:stretch>
            <a:fillRect t="-11000" b="-11000"/>
          </a:stretch>
        </a:blipFill>
      </dgm:spPr>
    </dgm:pt>
    <dgm:pt modelId="{E791546A-EE4A-4BED-A052-CD33370CB60C}" type="pres">
      <dgm:prSet presAssocID="{189A306A-1E33-4866-88B6-79F0E7FEDB4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58F3C-16CD-4D38-ABD7-2CA98D811E47}" type="pres">
      <dgm:prSet presAssocID="{62BE40EE-0762-4290-BE4F-D6A8A38EF70C}" presName="spacer" presStyleCnt="0"/>
      <dgm:spPr/>
    </dgm:pt>
    <dgm:pt modelId="{01B14CB8-109B-457F-9465-7779E576DDD8}" type="pres">
      <dgm:prSet presAssocID="{19047CED-CA45-4DB4-9682-B6DF853B8237}" presName="comp" presStyleCnt="0"/>
      <dgm:spPr/>
    </dgm:pt>
    <dgm:pt modelId="{87B4F81B-F784-4D6D-862E-53F8192932D4}" type="pres">
      <dgm:prSet presAssocID="{19047CED-CA45-4DB4-9682-B6DF853B8237}" presName="box" presStyleLbl="node1" presStyleIdx="3" presStyleCnt="4"/>
      <dgm:spPr/>
      <dgm:t>
        <a:bodyPr/>
        <a:lstStyle/>
        <a:p>
          <a:endParaRPr lang="en-US"/>
        </a:p>
      </dgm:t>
    </dgm:pt>
    <dgm:pt modelId="{75033222-552C-4B9D-968E-441DC2A8FE7B}" type="pres">
      <dgm:prSet presAssocID="{19047CED-CA45-4DB4-9682-B6DF853B8237}" presName="img" presStyleLbl="fgImgPlace1" presStyleIdx="3" presStyleCnt="4"/>
      <dgm:spPr>
        <a:blipFill>
          <a:blip xmlns:r="http://schemas.openxmlformats.org/officeDocument/2006/relationships" r:embed="rId4" cstate="print"/>
          <a:srcRect/>
          <a:stretch>
            <a:fillRect t="-46000" b="-46000"/>
          </a:stretch>
        </a:blipFill>
      </dgm:spPr>
    </dgm:pt>
    <dgm:pt modelId="{FAADD89F-994D-4620-8CC1-2CF7A28624E8}" type="pres">
      <dgm:prSet presAssocID="{19047CED-CA45-4DB4-9682-B6DF853B8237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A2F43D-7ED4-464D-AC9C-77CFD9319D18}" type="presOf" srcId="{0CE31258-F1AF-4D76-90E1-9EF98BAF7ACD}" destId="{74E2FFC9-EAD8-483E-BE24-9CE15734CB08}" srcOrd="0" destOrd="0" presId="urn:microsoft.com/office/officeart/2005/8/layout/vList4#1"/>
    <dgm:cxn modelId="{2DBD9BEF-FACF-4423-A01F-02789592BB8C}" type="presOf" srcId="{F8C92175-B622-4CD8-872B-376288F68034}" destId="{919641BE-B478-4D91-AA06-4B13F75BACD9}" srcOrd="1" destOrd="0" presId="urn:microsoft.com/office/officeart/2005/8/layout/vList4#1"/>
    <dgm:cxn modelId="{7089E92B-5607-4F16-8A34-86E50A31F807}" type="presOf" srcId="{A0FFD7DA-9C02-43BC-BC67-16124B12518A}" destId="{33B40186-B943-4D68-9406-7CAE05543978}" srcOrd="0" destOrd="1" presId="urn:microsoft.com/office/officeart/2005/8/layout/vList4#1"/>
    <dgm:cxn modelId="{8FEF7B5A-755A-4CA6-A627-E3FB33DB7B19}" type="presOf" srcId="{A0FFD7DA-9C02-43BC-BC67-16124B12518A}" destId="{919641BE-B478-4D91-AA06-4B13F75BACD9}" srcOrd="1" destOrd="1" presId="urn:microsoft.com/office/officeart/2005/8/layout/vList4#1"/>
    <dgm:cxn modelId="{B97CBDB4-81C5-489D-B3B2-3F0FEBF0F94C}" type="presOf" srcId="{991E1D4E-D8E6-4879-9A7E-94DDC15D02D6}" destId="{36A2CC87-A5EF-4873-962E-4CE7B3C4AA91}" srcOrd="0" destOrd="1" presId="urn:microsoft.com/office/officeart/2005/8/layout/vList4#1"/>
    <dgm:cxn modelId="{F7EEBC94-2D0B-42A2-A475-E1A7B98E7AC4}" srcId="{0CE31258-F1AF-4D76-90E1-9EF98BAF7ACD}" destId="{189A306A-1E33-4866-88B6-79F0E7FEDB4C}" srcOrd="2" destOrd="0" parTransId="{2BDF01D4-DCB2-4806-BCB0-F49522FFAAE2}" sibTransId="{62BE40EE-0762-4290-BE4F-D6A8A38EF70C}"/>
    <dgm:cxn modelId="{B1F48B87-3B4C-4AB2-A456-4C33AC7FBDDA}" type="presOf" srcId="{2C5F936E-0189-470E-986E-060151A72D31}" destId="{22E08312-2627-4E83-8FFC-33469533F13E}" srcOrd="1" destOrd="1" presId="urn:microsoft.com/office/officeart/2005/8/layout/vList4#1"/>
    <dgm:cxn modelId="{55C9B467-AD64-4B97-BED0-6AA55102F5A9}" srcId="{19047CED-CA45-4DB4-9682-B6DF853B8237}" destId="{B4AC43FC-4CD6-495B-AD88-5908E7A85576}" srcOrd="0" destOrd="0" parTransId="{58AB0826-63D9-4BEF-BD24-5A530B227D02}" sibTransId="{C08E03B7-952C-45A1-8D6B-7DBD5C88034F}"/>
    <dgm:cxn modelId="{D76EC2F0-0BBE-469A-97D2-32C62EA0A3FB}" type="presOf" srcId="{19047CED-CA45-4DB4-9682-B6DF853B8237}" destId="{FAADD89F-994D-4620-8CC1-2CF7A28624E8}" srcOrd="1" destOrd="0" presId="urn:microsoft.com/office/officeart/2005/8/layout/vList4#1"/>
    <dgm:cxn modelId="{1A243E88-7F76-49A6-A845-CC321EE6D229}" srcId="{F8C92175-B622-4CD8-872B-376288F68034}" destId="{A0FFD7DA-9C02-43BC-BC67-16124B12518A}" srcOrd="0" destOrd="0" parTransId="{35714553-74AA-41B6-97CF-106AD7CC1A97}" sibTransId="{6BBBBF64-561B-4DFD-9A3A-3A8107943CA1}"/>
    <dgm:cxn modelId="{13ADA7C7-563E-42DD-B8ED-064B1D645090}" srcId="{0CE31258-F1AF-4D76-90E1-9EF98BAF7ACD}" destId="{F8C92175-B622-4CD8-872B-376288F68034}" srcOrd="1" destOrd="0" parTransId="{DAF4D16E-E03B-4781-B955-E79A39363476}" sibTransId="{A5452FEE-6D98-4330-836D-5435FE54D593}"/>
    <dgm:cxn modelId="{052861F5-6D10-4230-ADE6-4F3B8801E062}" type="presOf" srcId="{B4AC43FC-4CD6-495B-AD88-5908E7A85576}" destId="{FAADD89F-994D-4620-8CC1-2CF7A28624E8}" srcOrd="1" destOrd="1" presId="urn:microsoft.com/office/officeart/2005/8/layout/vList4#1"/>
    <dgm:cxn modelId="{70071E4D-C5D6-4CDC-9857-8B89B898D6F8}" type="presOf" srcId="{B721562E-6A53-4555-9473-62105DC8F58F}" destId="{22E08312-2627-4E83-8FFC-33469533F13E}" srcOrd="1" destOrd="0" presId="urn:microsoft.com/office/officeart/2005/8/layout/vList4#1"/>
    <dgm:cxn modelId="{E3116D7E-02F1-44A4-85C7-DA4D050367B7}" type="presOf" srcId="{189A306A-1E33-4866-88B6-79F0E7FEDB4C}" destId="{36A2CC87-A5EF-4873-962E-4CE7B3C4AA91}" srcOrd="0" destOrd="0" presId="urn:microsoft.com/office/officeart/2005/8/layout/vList4#1"/>
    <dgm:cxn modelId="{01BEE7A7-7BF2-4156-AED9-F2994E97C2DE}" srcId="{B721562E-6A53-4555-9473-62105DC8F58F}" destId="{2C5F936E-0189-470E-986E-060151A72D31}" srcOrd="0" destOrd="0" parTransId="{61B46782-7ECF-4CF2-82EF-309136A051BE}" sibTransId="{FD6BC86F-E127-41DF-B1FB-F73B94BCAEE1}"/>
    <dgm:cxn modelId="{A8B6BEB8-7578-46E6-9C84-54A046DA9A67}" srcId="{0CE31258-F1AF-4D76-90E1-9EF98BAF7ACD}" destId="{19047CED-CA45-4DB4-9682-B6DF853B8237}" srcOrd="3" destOrd="0" parTransId="{F7E5C7DC-787A-4965-BE29-9C163F0C203E}" sibTransId="{A096144D-32F6-42A8-A2E6-79ACEF73EF1D}"/>
    <dgm:cxn modelId="{62ED5B61-DBC0-4B74-9579-269B4369DD64}" srcId="{0CE31258-F1AF-4D76-90E1-9EF98BAF7ACD}" destId="{B721562E-6A53-4555-9473-62105DC8F58F}" srcOrd="0" destOrd="0" parTransId="{C795EE80-5ECF-42DD-BBCA-F299F3F5CB5C}" sibTransId="{A630E57B-4701-4DD4-9F80-CB3C84160345}"/>
    <dgm:cxn modelId="{F93C15EA-EB0E-45F9-9C96-CDD77FDE2203}" type="presOf" srcId="{B721562E-6A53-4555-9473-62105DC8F58F}" destId="{ED198AFF-E87B-4D0D-9590-B0ECC81A9897}" srcOrd="0" destOrd="0" presId="urn:microsoft.com/office/officeart/2005/8/layout/vList4#1"/>
    <dgm:cxn modelId="{B28FE861-0280-4592-BE5E-A278D41B757B}" type="presOf" srcId="{991E1D4E-D8E6-4879-9A7E-94DDC15D02D6}" destId="{E791546A-EE4A-4BED-A052-CD33370CB60C}" srcOrd="1" destOrd="1" presId="urn:microsoft.com/office/officeart/2005/8/layout/vList4#1"/>
    <dgm:cxn modelId="{480D8914-10FD-4D1E-9DF4-C1F155DBA661}" type="presOf" srcId="{2C5F936E-0189-470E-986E-060151A72D31}" destId="{ED198AFF-E87B-4D0D-9590-B0ECC81A9897}" srcOrd="0" destOrd="1" presId="urn:microsoft.com/office/officeart/2005/8/layout/vList4#1"/>
    <dgm:cxn modelId="{D0D15380-46FD-4C95-BCF7-077242B52EF9}" type="presOf" srcId="{189A306A-1E33-4866-88B6-79F0E7FEDB4C}" destId="{E791546A-EE4A-4BED-A052-CD33370CB60C}" srcOrd="1" destOrd="0" presId="urn:microsoft.com/office/officeart/2005/8/layout/vList4#1"/>
    <dgm:cxn modelId="{7D30EB5A-16A6-460A-B2FF-E850DB7B5C34}" type="presOf" srcId="{19047CED-CA45-4DB4-9682-B6DF853B8237}" destId="{87B4F81B-F784-4D6D-862E-53F8192932D4}" srcOrd="0" destOrd="0" presId="urn:microsoft.com/office/officeart/2005/8/layout/vList4#1"/>
    <dgm:cxn modelId="{055215CE-52AB-4ED7-9132-DAD2B33E5F40}" type="presOf" srcId="{F8C92175-B622-4CD8-872B-376288F68034}" destId="{33B40186-B943-4D68-9406-7CAE05543978}" srcOrd="0" destOrd="0" presId="urn:microsoft.com/office/officeart/2005/8/layout/vList4#1"/>
    <dgm:cxn modelId="{E2CB912C-AA72-4856-8BE4-06094A974AB9}" type="presOf" srcId="{B4AC43FC-4CD6-495B-AD88-5908E7A85576}" destId="{87B4F81B-F784-4D6D-862E-53F8192932D4}" srcOrd="0" destOrd="1" presId="urn:microsoft.com/office/officeart/2005/8/layout/vList4#1"/>
    <dgm:cxn modelId="{8698A244-32D4-4042-B812-91EEF5D20C6B}" srcId="{189A306A-1E33-4866-88B6-79F0E7FEDB4C}" destId="{991E1D4E-D8E6-4879-9A7E-94DDC15D02D6}" srcOrd="0" destOrd="0" parTransId="{C9C13A4E-F74D-4F03-8DB2-997EA128836B}" sibTransId="{E7EB1933-4FC2-4ECF-BBD9-6E74C0962830}"/>
    <dgm:cxn modelId="{91292E4C-E5B0-4058-950D-BC0F14A9A9FA}" type="presParOf" srcId="{74E2FFC9-EAD8-483E-BE24-9CE15734CB08}" destId="{653426EF-E384-4E57-9AEE-3F8029A80CE2}" srcOrd="0" destOrd="0" presId="urn:microsoft.com/office/officeart/2005/8/layout/vList4#1"/>
    <dgm:cxn modelId="{8D084E10-C59D-426C-B958-618C9FE9510A}" type="presParOf" srcId="{653426EF-E384-4E57-9AEE-3F8029A80CE2}" destId="{ED198AFF-E87B-4D0D-9590-B0ECC81A9897}" srcOrd="0" destOrd="0" presId="urn:microsoft.com/office/officeart/2005/8/layout/vList4#1"/>
    <dgm:cxn modelId="{CCA93AEB-C8CD-40AB-9977-0C649C1E14C6}" type="presParOf" srcId="{653426EF-E384-4E57-9AEE-3F8029A80CE2}" destId="{EBBCB470-71B9-4A91-9E3A-B3A47C76B72D}" srcOrd="1" destOrd="0" presId="urn:microsoft.com/office/officeart/2005/8/layout/vList4#1"/>
    <dgm:cxn modelId="{79D31741-B68F-459D-BCB4-FA8B8140E923}" type="presParOf" srcId="{653426EF-E384-4E57-9AEE-3F8029A80CE2}" destId="{22E08312-2627-4E83-8FFC-33469533F13E}" srcOrd="2" destOrd="0" presId="urn:microsoft.com/office/officeart/2005/8/layout/vList4#1"/>
    <dgm:cxn modelId="{6A22A3F6-EBC6-491F-944C-5EBD121028D2}" type="presParOf" srcId="{74E2FFC9-EAD8-483E-BE24-9CE15734CB08}" destId="{A0BAC1F0-DCF9-4E51-9BBB-D571D0500135}" srcOrd="1" destOrd="0" presId="urn:microsoft.com/office/officeart/2005/8/layout/vList4#1"/>
    <dgm:cxn modelId="{ED273C67-3A70-41DF-B03B-037FF35C2B77}" type="presParOf" srcId="{74E2FFC9-EAD8-483E-BE24-9CE15734CB08}" destId="{FE6B158A-A48B-4B31-AA75-2058EA30BE6F}" srcOrd="2" destOrd="0" presId="urn:microsoft.com/office/officeart/2005/8/layout/vList4#1"/>
    <dgm:cxn modelId="{3A3973C6-000D-4194-B5D2-F798D40EC2F3}" type="presParOf" srcId="{FE6B158A-A48B-4B31-AA75-2058EA30BE6F}" destId="{33B40186-B943-4D68-9406-7CAE05543978}" srcOrd="0" destOrd="0" presId="urn:microsoft.com/office/officeart/2005/8/layout/vList4#1"/>
    <dgm:cxn modelId="{63268F71-379A-4458-9FA3-B111D9678917}" type="presParOf" srcId="{FE6B158A-A48B-4B31-AA75-2058EA30BE6F}" destId="{6F146108-6EF5-4210-AC2A-67511F3E8FA8}" srcOrd="1" destOrd="0" presId="urn:microsoft.com/office/officeart/2005/8/layout/vList4#1"/>
    <dgm:cxn modelId="{154D033B-246B-4274-A11A-53923DDAB3ED}" type="presParOf" srcId="{FE6B158A-A48B-4B31-AA75-2058EA30BE6F}" destId="{919641BE-B478-4D91-AA06-4B13F75BACD9}" srcOrd="2" destOrd="0" presId="urn:microsoft.com/office/officeart/2005/8/layout/vList4#1"/>
    <dgm:cxn modelId="{7AD7B41E-6C51-41CD-9FE3-6A06B776E072}" type="presParOf" srcId="{74E2FFC9-EAD8-483E-BE24-9CE15734CB08}" destId="{177B33A2-F4A0-4A06-8DFC-E0DE2836BC48}" srcOrd="3" destOrd="0" presId="urn:microsoft.com/office/officeart/2005/8/layout/vList4#1"/>
    <dgm:cxn modelId="{BB9244BF-490A-415A-A9E2-90A70C3E7D17}" type="presParOf" srcId="{74E2FFC9-EAD8-483E-BE24-9CE15734CB08}" destId="{28737F07-B3C6-4D6F-B3BF-A78070525E45}" srcOrd="4" destOrd="0" presId="urn:microsoft.com/office/officeart/2005/8/layout/vList4#1"/>
    <dgm:cxn modelId="{CE32250F-E89B-480B-BEB8-11E0D5B56EAB}" type="presParOf" srcId="{28737F07-B3C6-4D6F-B3BF-A78070525E45}" destId="{36A2CC87-A5EF-4873-962E-4CE7B3C4AA91}" srcOrd="0" destOrd="0" presId="urn:microsoft.com/office/officeart/2005/8/layout/vList4#1"/>
    <dgm:cxn modelId="{E1B6621F-9389-469F-A893-5D5D582F1E51}" type="presParOf" srcId="{28737F07-B3C6-4D6F-B3BF-A78070525E45}" destId="{2E9C93B3-39C5-490D-8A8B-6245C2ABFBC4}" srcOrd="1" destOrd="0" presId="urn:microsoft.com/office/officeart/2005/8/layout/vList4#1"/>
    <dgm:cxn modelId="{28C1812C-D99A-4A3F-AC17-4421B1EEE265}" type="presParOf" srcId="{28737F07-B3C6-4D6F-B3BF-A78070525E45}" destId="{E791546A-EE4A-4BED-A052-CD33370CB60C}" srcOrd="2" destOrd="0" presId="urn:microsoft.com/office/officeart/2005/8/layout/vList4#1"/>
    <dgm:cxn modelId="{FE613869-6F03-46AD-9DFB-F94D97516153}" type="presParOf" srcId="{74E2FFC9-EAD8-483E-BE24-9CE15734CB08}" destId="{B8958F3C-16CD-4D38-ABD7-2CA98D811E47}" srcOrd="5" destOrd="0" presId="urn:microsoft.com/office/officeart/2005/8/layout/vList4#1"/>
    <dgm:cxn modelId="{9507EF7E-3642-4829-AB44-19CD0468F278}" type="presParOf" srcId="{74E2FFC9-EAD8-483E-BE24-9CE15734CB08}" destId="{01B14CB8-109B-457F-9465-7779E576DDD8}" srcOrd="6" destOrd="0" presId="urn:microsoft.com/office/officeart/2005/8/layout/vList4#1"/>
    <dgm:cxn modelId="{76BFB804-C66E-4F3A-BC2E-41238E96D82E}" type="presParOf" srcId="{01B14CB8-109B-457F-9465-7779E576DDD8}" destId="{87B4F81B-F784-4D6D-862E-53F8192932D4}" srcOrd="0" destOrd="0" presId="urn:microsoft.com/office/officeart/2005/8/layout/vList4#1"/>
    <dgm:cxn modelId="{C6C2CC34-3395-4332-AF9F-AAF0287BBA65}" type="presParOf" srcId="{01B14CB8-109B-457F-9465-7779E576DDD8}" destId="{75033222-552C-4B9D-968E-441DC2A8FE7B}" srcOrd="1" destOrd="0" presId="urn:microsoft.com/office/officeart/2005/8/layout/vList4#1"/>
    <dgm:cxn modelId="{53E0145A-4015-4C7E-9A2D-067163B0058F}" type="presParOf" srcId="{01B14CB8-109B-457F-9465-7779E576DDD8}" destId="{FAADD89F-994D-4620-8CC1-2CF7A28624E8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FC725-042E-4999-ACEC-6DC5CDD5B658}">
      <dsp:nvSpPr>
        <dsp:cNvPr id="0" name=""/>
        <dsp:cNvSpPr/>
      </dsp:nvSpPr>
      <dsp:spPr>
        <a:xfrm>
          <a:off x="0" y="0"/>
          <a:ext cx="6732431" cy="25413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/>
            <a:t>Pengenalan</a:t>
          </a:r>
          <a:endParaRPr lang="en-US" sz="6000" kern="1200" dirty="0"/>
        </a:p>
      </dsp:txBody>
      <dsp:txXfrm>
        <a:off x="74433" y="74433"/>
        <a:ext cx="4105775" cy="2392457"/>
      </dsp:txXfrm>
    </dsp:sp>
    <dsp:sp modelId="{EB510040-2EAB-43C5-BD9B-415132D640A6}">
      <dsp:nvSpPr>
        <dsp:cNvPr id="0" name=""/>
        <dsp:cNvSpPr/>
      </dsp:nvSpPr>
      <dsp:spPr>
        <a:xfrm>
          <a:off x="1188076" y="3106062"/>
          <a:ext cx="6732431" cy="2541323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/>
            <a:t>Elemen</a:t>
          </a:r>
          <a:r>
            <a:rPr lang="en-US" sz="6000" kern="1200" dirty="0" smtClean="0"/>
            <a:t> </a:t>
          </a:r>
          <a:r>
            <a:rPr lang="en-US" sz="6000" kern="1200" dirty="0" err="1" smtClean="0"/>
            <a:t>ProKEM</a:t>
          </a:r>
          <a:endParaRPr lang="en-US" sz="6000" kern="1200" dirty="0"/>
        </a:p>
      </dsp:txBody>
      <dsp:txXfrm>
        <a:off x="1262509" y="3180495"/>
        <a:ext cx="3743629" cy="2392457"/>
      </dsp:txXfrm>
    </dsp:sp>
    <dsp:sp modelId="{4ED80B94-2033-4C11-B021-BE2074C44DA5}">
      <dsp:nvSpPr>
        <dsp:cNvPr id="0" name=""/>
        <dsp:cNvSpPr/>
      </dsp:nvSpPr>
      <dsp:spPr>
        <a:xfrm>
          <a:off x="5080571" y="1997762"/>
          <a:ext cx="1651860" cy="165186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452239" y="1997762"/>
        <a:ext cx="908524" cy="1243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2B214-D9BC-4A93-9B1C-D23B9155B445}">
      <dsp:nvSpPr>
        <dsp:cNvPr id="0" name=""/>
        <dsp:cNvSpPr/>
      </dsp:nvSpPr>
      <dsp:spPr>
        <a:xfrm rot="2562503">
          <a:off x="2825043" y="4448601"/>
          <a:ext cx="958311" cy="60029"/>
        </a:xfrm>
        <a:custGeom>
          <a:avLst/>
          <a:gdLst/>
          <a:ahLst/>
          <a:cxnLst/>
          <a:rect l="0" t="0" r="0" b="0"/>
          <a:pathLst>
            <a:path>
              <a:moveTo>
                <a:pt x="0" y="30014"/>
              </a:moveTo>
              <a:lnTo>
                <a:pt x="958311" y="300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8C0ABA-C816-4651-A903-0038263E3278}">
      <dsp:nvSpPr>
        <dsp:cNvPr id="0" name=""/>
        <dsp:cNvSpPr/>
      </dsp:nvSpPr>
      <dsp:spPr>
        <a:xfrm>
          <a:off x="2952108" y="3139677"/>
          <a:ext cx="1065749" cy="60029"/>
        </a:xfrm>
        <a:custGeom>
          <a:avLst/>
          <a:gdLst/>
          <a:ahLst/>
          <a:cxnLst/>
          <a:rect l="0" t="0" r="0" b="0"/>
          <a:pathLst>
            <a:path>
              <a:moveTo>
                <a:pt x="0" y="30014"/>
              </a:moveTo>
              <a:lnTo>
                <a:pt x="1065749" y="300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275A5-FA2E-4327-B1B5-AE1A3DDE447B}">
      <dsp:nvSpPr>
        <dsp:cNvPr id="0" name=""/>
        <dsp:cNvSpPr/>
      </dsp:nvSpPr>
      <dsp:spPr>
        <a:xfrm rot="19037497">
          <a:off x="2825043" y="1830753"/>
          <a:ext cx="958311" cy="60029"/>
        </a:xfrm>
        <a:custGeom>
          <a:avLst/>
          <a:gdLst/>
          <a:ahLst/>
          <a:cxnLst/>
          <a:rect l="0" t="0" r="0" b="0"/>
          <a:pathLst>
            <a:path>
              <a:moveTo>
                <a:pt x="0" y="30014"/>
              </a:moveTo>
              <a:lnTo>
                <a:pt x="958311" y="300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4A00A-1467-4824-86F3-CB8FA1171341}">
      <dsp:nvSpPr>
        <dsp:cNvPr id="0" name=""/>
        <dsp:cNvSpPr/>
      </dsp:nvSpPr>
      <dsp:spPr>
        <a:xfrm>
          <a:off x="363348" y="1646892"/>
          <a:ext cx="3045600" cy="304560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4BE381-C2CB-4C3F-A800-EBCFE65BC458}">
      <dsp:nvSpPr>
        <dsp:cNvPr id="0" name=""/>
        <dsp:cNvSpPr/>
      </dsp:nvSpPr>
      <dsp:spPr>
        <a:xfrm>
          <a:off x="3413997" y="2373"/>
          <a:ext cx="1827360" cy="1827360"/>
        </a:xfrm>
        <a:prstGeom prst="ellipse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Bersih</a:t>
          </a:r>
          <a:endParaRPr lang="en-US" sz="3200" kern="1200" dirty="0"/>
        </a:p>
      </dsp:txBody>
      <dsp:txXfrm>
        <a:off x="3681608" y="269984"/>
        <a:ext cx="1292138" cy="1292138"/>
      </dsp:txXfrm>
    </dsp:sp>
    <dsp:sp modelId="{84D72A5C-87A3-4DFE-9B42-15CCFD012611}">
      <dsp:nvSpPr>
        <dsp:cNvPr id="0" name=""/>
        <dsp:cNvSpPr/>
      </dsp:nvSpPr>
      <dsp:spPr>
        <a:xfrm>
          <a:off x="5424093" y="2373"/>
          <a:ext cx="2741040" cy="182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Luaran</a:t>
          </a:r>
          <a:r>
            <a:rPr lang="en-US" sz="3200" kern="1200" dirty="0" smtClean="0"/>
            <a:t>/ </a:t>
          </a:r>
          <a:r>
            <a:rPr lang="en-US" sz="3200" kern="1200" dirty="0" err="1" smtClean="0"/>
            <a:t>dalaman</a:t>
          </a:r>
          <a:endParaRPr lang="en-US" sz="3200" kern="1200" dirty="0"/>
        </a:p>
      </dsp:txBody>
      <dsp:txXfrm>
        <a:off x="5424093" y="2373"/>
        <a:ext cx="2741040" cy="1827360"/>
      </dsp:txXfrm>
    </dsp:sp>
    <dsp:sp modelId="{4707D1B6-72EC-4D19-BADB-107FED9266DA}">
      <dsp:nvSpPr>
        <dsp:cNvPr id="0" name=""/>
        <dsp:cNvSpPr/>
      </dsp:nvSpPr>
      <dsp:spPr>
        <a:xfrm>
          <a:off x="4017857" y="2256012"/>
          <a:ext cx="1827360" cy="1827360"/>
        </a:xfrm>
        <a:prstGeom prst="ellipse">
          <a:avLst/>
        </a:prstGeom>
        <a:gradFill rotWithShape="0">
          <a:gsLst>
            <a:gs pos="0">
              <a:schemeClr val="accent4">
                <a:hueOff val="6930461"/>
                <a:satOff val="-31979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930461"/>
                <a:satOff val="-31979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930461"/>
                <a:satOff val="-31979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Kenal</a:t>
          </a:r>
          <a:r>
            <a:rPr lang="en-US" sz="3200" kern="1200" dirty="0" smtClean="0"/>
            <a:t> &amp; </a:t>
          </a:r>
          <a:r>
            <a:rPr lang="en-US" sz="3200" kern="1200" dirty="0" err="1" smtClean="0"/>
            <a:t>pasti</a:t>
          </a:r>
          <a:endParaRPr lang="en-US" sz="3200" kern="1200" dirty="0"/>
        </a:p>
      </dsp:txBody>
      <dsp:txXfrm>
        <a:off x="4285468" y="2523623"/>
        <a:ext cx="1292138" cy="1292138"/>
      </dsp:txXfrm>
    </dsp:sp>
    <dsp:sp modelId="{80B43BA1-3079-4D6E-B96A-8AD72D44C6DC}">
      <dsp:nvSpPr>
        <dsp:cNvPr id="0" name=""/>
        <dsp:cNvSpPr/>
      </dsp:nvSpPr>
      <dsp:spPr>
        <a:xfrm>
          <a:off x="6027954" y="2256012"/>
          <a:ext cx="2741040" cy="182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Kawalan</a:t>
          </a:r>
          <a:r>
            <a:rPr lang="en-US" sz="3200" kern="1200" dirty="0" smtClean="0"/>
            <a:t> &amp; </a:t>
          </a:r>
          <a:r>
            <a:rPr lang="en-US" sz="3200" kern="1200" dirty="0" err="1" smtClean="0"/>
            <a:t>Pencegahan</a:t>
          </a:r>
          <a:endParaRPr lang="en-US" sz="3200" kern="1200" dirty="0"/>
        </a:p>
      </dsp:txBody>
      <dsp:txXfrm>
        <a:off x="6027954" y="2256012"/>
        <a:ext cx="2741040" cy="1827360"/>
      </dsp:txXfrm>
    </dsp:sp>
    <dsp:sp modelId="{E53746D7-EAF3-4221-9105-804EA02F959E}">
      <dsp:nvSpPr>
        <dsp:cNvPr id="0" name=""/>
        <dsp:cNvSpPr/>
      </dsp:nvSpPr>
      <dsp:spPr>
        <a:xfrm>
          <a:off x="3413997" y="4509651"/>
          <a:ext cx="1827360" cy="1827360"/>
        </a:xfrm>
        <a:prstGeom prst="ellips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Selamat</a:t>
          </a:r>
          <a:endParaRPr lang="en-US" sz="3000" kern="1200" dirty="0"/>
        </a:p>
      </dsp:txBody>
      <dsp:txXfrm>
        <a:off x="3681608" y="4777262"/>
        <a:ext cx="1292138" cy="1292138"/>
      </dsp:txXfrm>
    </dsp:sp>
    <dsp:sp modelId="{A94DD151-77B5-4C90-89F1-B1B010282698}">
      <dsp:nvSpPr>
        <dsp:cNvPr id="0" name=""/>
        <dsp:cNvSpPr/>
      </dsp:nvSpPr>
      <dsp:spPr>
        <a:xfrm>
          <a:off x="5424093" y="4509651"/>
          <a:ext cx="2741040" cy="182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Makanan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cemar</a:t>
          </a:r>
          <a:r>
            <a:rPr lang="en-US" sz="3200" kern="1200" dirty="0" smtClean="0"/>
            <a:t>/ </a:t>
          </a:r>
          <a:r>
            <a:rPr lang="en-US" sz="3200" kern="1200" dirty="0" err="1" smtClean="0"/>
            <a:t>rosak</a:t>
          </a:r>
          <a:endParaRPr lang="en-US" sz="3200" kern="1200" dirty="0"/>
        </a:p>
      </dsp:txBody>
      <dsp:txXfrm>
        <a:off x="5424093" y="4509651"/>
        <a:ext cx="2741040" cy="1827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49390-E25B-4EF4-BA31-C020CC7EAA2F}">
      <dsp:nvSpPr>
        <dsp:cNvPr id="0" name=""/>
        <dsp:cNvSpPr/>
      </dsp:nvSpPr>
      <dsp:spPr>
        <a:xfrm>
          <a:off x="5548723" y="2083329"/>
          <a:ext cx="1599520" cy="159952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Makanan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cemar</a:t>
          </a:r>
          <a:r>
            <a:rPr lang="en-US" sz="2000" kern="1200" dirty="0" smtClean="0"/>
            <a:t>/ </a:t>
          </a:r>
          <a:r>
            <a:rPr lang="en-US" sz="2000" kern="1200" dirty="0" err="1" smtClean="0"/>
            <a:t>rosak</a:t>
          </a:r>
          <a:endParaRPr lang="en-US" sz="2000" kern="1200" dirty="0"/>
        </a:p>
      </dsp:txBody>
      <dsp:txXfrm>
        <a:off x="5782967" y="2317573"/>
        <a:ext cx="1131032" cy="1131032"/>
      </dsp:txXfrm>
    </dsp:sp>
    <dsp:sp modelId="{6B4E9B71-40A1-41D3-A1C7-135BEF75C4BB}">
      <dsp:nvSpPr>
        <dsp:cNvPr id="0" name=""/>
        <dsp:cNvSpPr/>
      </dsp:nvSpPr>
      <dsp:spPr>
        <a:xfrm rot="16200000">
          <a:off x="6107764" y="1831272"/>
          <a:ext cx="481438" cy="22675"/>
        </a:xfrm>
        <a:custGeom>
          <a:avLst/>
          <a:gdLst/>
          <a:ahLst/>
          <a:cxnLst/>
          <a:rect l="0" t="0" r="0" b="0"/>
          <a:pathLst>
            <a:path>
              <a:moveTo>
                <a:pt x="0" y="11337"/>
              </a:moveTo>
              <a:lnTo>
                <a:pt x="481438" y="1133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36447" y="1830574"/>
        <a:ext cx="24071" cy="24071"/>
      </dsp:txXfrm>
    </dsp:sp>
    <dsp:sp modelId="{C9F0E308-C55C-46AE-8CFC-9AE4D3D19799}">
      <dsp:nvSpPr>
        <dsp:cNvPr id="0" name=""/>
        <dsp:cNvSpPr/>
      </dsp:nvSpPr>
      <dsp:spPr>
        <a:xfrm>
          <a:off x="5548723" y="2370"/>
          <a:ext cx="1599520" cy="159952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Aduan</a:t>
          </a:r>
          <a:endParaRPr lang="en-US" sz="2000" kern="1200" dirty="0"/>
        </a:p>
      </dsp:txBody>
      <dsp:txXfrm>
        <a:off x="5782967" y="236614"/>
        <a:ext cx="1131032" cy="1131032"/>
      </dsp:txXfrm>
    </dsp:sp>
    <dsp:sp modelId="{3A3A2A77-FC3A-469F-A402-216EF5A7D6C8}">
      <dsp:nvSpPr>
        <dsp:cNvPr id="0" name=""/>
        <dsp:cNvSpPr/>
      </dsp:nvSpPr>
      <dsp:spPr>
        <a:xfrm rot="19800000">
          <a:off x="7008845" y="2351511"/>
          <a:ext cx="481438" cy="22675"/>
        </a:xfrm>
        <a:custGeom>
          <a:avLst/>
          <a:gdLst/>
          <a:ahLst/>
          <a:cxnLst/>
          <a:rect l="0" t="0" r="0" b="0"/>
          <a:pathLst>
            <a:path>
              <a:moveTo>
                <a:pt x="0" y="11337"/>
              </a:moveTo>
              <a:lnTo>
                <a:pt x="481438" y="1133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237529" y="2350813"/>
        <a:ext cx="24071" cy="24071"/>
      </dsp:txXfrm>
    </dsp:sp>
    <dsp:sp modelId="{2F81173F-C44A-481F-AC1D-2B1192A70040}">
      <dsp:nvSpPr>
        <dsp:cNvPr id="0" name=""/>
        <dsp:cNvSpPr/>
      </dsp:nvSpPr>
      <dsp:spPr>
        <a:xfrm>
          <a:off x="7350886" y="1042849"/>
          <a:ext cx="1599520" cy="1599520"/>
        </a:xfrm>
        <a:prstGeom prst="ellipse">
          <a:avLst/>
        </a:prstGeom>
        <a:gradFill rotWithShape="0">
          <a:gsLst>
            <a:gs pos="0">
              <a:schemeClr val="accent3">
                <a:hueOff val="542120"/>
                <a:satOff val="20000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542120"/>
                <a:satOff val="20000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542120"/>
                <a:satOff val="20000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Pembaziran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makanan</a:t>
          </a:r>
          <a:endParaRPr lang="en-US" sz="1800" kern="1200" dirty="0"/>
        </a:p>
      </dsp:txBody>
      <dsp:txXfrm>
        <a:off x="7585130" y="1277093"/>
        <a:ext cx="1131032" cy="1131032"/>
      </dsp:txXfrm>
    </dsp:sp>
    <dsp:sp modelId="{10613867-21DE-43BC-8DB9-A6C18F1DD980}">
      <dsp:nvSpPr>
        <dsp:cNvPr id="0" name=""/>
        <dsp:cNvSpPr/>
      </dsp:nvSpPr>
      <dsp:spPr>
        <a:xfrm rot="1800000">
          <a:off x="7008845" y="3391991"/>
          <a:ext cx="481438" cy="22675"/>
        </a:xfrm>
        <a:custGeom>
          <a:avLst/>
          <a:gdLst/>
          <a:ahLst/>
          <a:cxnLst/>
          <a:rect l="0" t="0" r="0" b="0"/>
          <a:pathLst>
            <a:path>
              <a:moveTo>
                <a:pt x="0" y="11337"/>
              </a:moveTo>
              <a:lnTo>
                <a:pt x="481438" y="1133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237529" y="3391293"/>
        <a:ext cx="24071" cy="24071"/>
      </dsp:txXfrm>
    </dsp:sp>
    <dsp:sp modelId="{2865E3C4-C486-4867-A95F-1DC2D648726A}">
      <dsp:nvSpPr>
        <dsp:cNvPr id="0" name=""/>
        <dsp:cNvSpPr/>
      </dsp:nvSpPr>
      <dsp:spPr>
        <a:xfrm>
          <a:off x="7350886" y="3123808"/>
          <a:ext cx="1599520" cy="1599520"/>
        </a:xfrm>
        <a:prstGeom prst="ellipse">
          <a:avLst/>
        </a:prstGeom>
        <a:gradFill rotWithShape="0">
          <a:gsLst>
            <a:gs pos="0">
              <a:schemeClr val="accent3">
                <a:hueOff val="1084240"/>
                <a:satOff val="40000"/>
                <a:lumOff val="-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084240"/>
                <a:satOff val="40000"/>
                <a:lumOff val="-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084240"/>
                <a:satOff val="40000"/>
                <a:lumOff val="-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Penutupan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premis</a:t>
          </a:r>
          <a:endParaRPr lang="en-US" sz="1800" kern="1200" dirty="0"/>
        </a:p>
      </dsp:txBody>
      <dsp:txXfrm>
        <a:off x="7585130" y="3358052"/>
        <a:ext cx="1131032" cy="1131032"/>
      </dsp:txXfrm>
    </dsp:sp>
    <dsp:sp modelId="{093DE1DF-DF0F-4CF7-83BB-7A71B7EE54DC}">
      <dsp:nvSpPr>
        <dsp:cNvPr id="0" name=""/>
        <dsp:cNvSpPr/>
      </dsp:nvSpPr>
      <dsp:spPr>
        <a:xfrm rot="5400000">
          <a:off x="6107764" y="3912231"/>
          <a:ext cx="481438" cy="22675"/>
        </a:xfrm>
        <a:custGeom>
          <a:avLst/>
          <a:gdLst/>
          <a:ahLst/>
          <a:cxnLst/>
          <a:rect l="0" t="0" r="0" b="0"/>
          <a:pathLst>
            <a:path>
              <a:moveTo>
                <a:pt x="0" y="11337"/>
              </a:moveTo>
              <a:lnTo>
                <a:pt x="481438" y="1133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36447" y="3911533"/>
        <a:ext cx="24071" cy="24071"/>
      </dsp:txXfrm>
    </dsp:sp>
    <dsp:sp modelId="{14EF4845-2728-4460-A000-CE71064B1B2B}">
      <dsp:nvSpPr>
        <dsp:cNvPr id="0" name=""/>
        <dsp:cNvSpPr/>
      </dsp:nvSpPr>
      <dsp:spPr>
        <a:xfrm>
          <a:off x="5548723" y="4164288"/>
          <a:ext cx="1599520" cy="1599520"/>
        </a:xfrm>
        <a:prstGeom prst="ellipse">
          <a:avLst/>
        </a:prstGeom>
        <a:gradFill rotWithShape="0">
          <a:gsLst>
            <a:gs pos="0">
              <a:schemeClr val="accent3">
                <a:hueOff val="1626359"/>
                <a:satOff val="60000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626359"/>
                <a:satOff val="60000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626359"/>
                <a:satOff val="60000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Denda</a:t>
          </a:r>
          <a:r>
            <a:rPr lang="en-US" sz="1800" kern="1200" dirty="0" smtClean="0"/>
            <a:t> / </a:t>
          </a:r>
          <a:r>
            <a:rPr lang="en-US" sz="1800" kern="1200" dirty="0" err="1" smtClean="0"/>
            <a:t>kos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guaman</a:t>
          </a:r>
          <a:endParaRPr lang="en-US" sz="1800" kern="1200" dirty="0"/>
        </a:p>
      </dsp:txBody>
      <dsp:txXfrm>
        <a:off x="5782967" y="4398532"/>
        <a:ext cx="1131032" cy="1131032"/>
      </dsp:txXfrm>
    </dsp:sp>
    <dsp:sp modelId="{582CD84A-7283-472F-814F-97559A87CB02}">
      <dsp:nvSpPr>
        <dsp:cNvPr id="0" name=""/>
        <dsp:cNvSpPr/>
      </dsp:nvSpPr>
      <dsp:spPr>
        <a:xfrm rot="9000000">
          <a:off x="5206682" y="3391991"/>
          <a:ext cx="481438" cy="22675"/>
        </a:xfrm>
        <a:custGeom>
          <a:avLst/>
          <a:gdLst/>
          <a:ahLst/>
          <a:cxnLst/>
          <a:rect l="0" t="0" r="0" b="0"/>
          <a:pathLst>
            <a:path>
              <a:moveTo>
                <a:pt x="0" y="11337"/>
              </a:moveTo>
              <a:lnTo>
                <a:pt x="481438" y="1133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5435365" y="3391293"/>
        <a:ext cx="24071" cy="24071"/>
      </dsp:txXfrm>
    </dsp:sp>
    <dsp:sp modelId="{8035716C-C038-4BE2-8EFF-871EC791173B}">
      <dsp:nvSpPr>
        <dsp:cNvPr id="0" name=""/>
        <dsp:cNvSpPr/>
      </dsp:nvSpPr>
      <dsp:spPr>
        <a:xfrm>
          <a:off x="3746559" y="3123808"/>
          <a:ext cx="1599520" cy="1599520"/>
        </a:xfrm>
        <a:prstGeom prst="ellipse">
          <a:avLst/>
        </a:prstGeom>
        <a:gradFill rotWithShape="0">
          <a:gsLst>
            <a:gs pos="0">
              <a:schemeClr val="accent3">
                <a:hueOff val="2168479"/>
                <a:satOff val="80000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168479"/>
                <a:satOff val="80000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168479"/>
                <a:satOff val="80000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Tindakan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mahkamah</a:t>
          </a:r>
          <a:endParaRPr lang="en-US" sz="1800" kern="1200" dirty="0"/>
        </a:p>
      </dsp:txBody>
      <dsp:txXfrm>
        <a:off x="3980803" y="3358052"/>
        <a:ext cx="1131032" cy="1131032"/>
      </dsp:txXfrm>
    </dsp:sp>
    <dsp:sp modelId="{A0B568C8-6913-4953-9EE9-8FEA13F990C7}">
      <dsp:nvSpPr>
        <dsp:cNvPr id="0" name=""/>
        <dsp:cNvSpPr/>
      </dsp:nvSpPr>
      <dsp:spPr>
        <a:xfrm rot="12600000">
          <a:off x="5206682" y="2351511"/>
          <a:ext cx="481438" cy="22675"/>
        </a:xfrm>
        <a:custGeom>
          <a:avLst/>
          <a:gdLst/>
          <a:ahLst/>
          <a:cxnLst/>
          <a:rect l="0" t="0" r="0" b="0"/>
          <a:pathLst>
            <a:path>
              <a:moveTo>
                <a:pt x="0" y="11337"/>
              </a:moveTo>
              <a:lnTo>
                <a:pt x="481438" y="1133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5435365" y="2350813"/>
        <a:ext cx="24071" cy="24071"/>
      </dsp:txXfrm>
    </dsp:sp>
    <dsp:sp modelId="{01CA201F-6094-4BC2-BDAB-496D6AC9D5D5}">
      <dsp:nvSpPr>
        <dsp:cNvPr id="0" name=""/>
        <dsp:cNvSpPr/>
      </dsp:nvSpPr>
      <dsp:spPr>
        <a:xfrm>
          <a:off x="3746559" y="1042849"/>
          <a:ext cx="1599520" cy="1599520"/>
        </a:xfrm>
        <a:prstGeom prst="ellipse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Kematian</a:t>
          </a:r>
          <a:endParaRPr lang="en-US" sz="1800" kern="1200" dirty="0"/>
        </a:p>
      </dsp:txBody>
      <dsp:txXfrm>
        <a:off x="3980803" y="1277093"/>
        <a:ext cx="1131032" cy="11310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51978-DC63-45CA-AA82-B2ABC47CC911}">
      <dsp:nvSpPr>
        <dsp:cNvPr id="0" name=""/>
        <dsp:cNvSpPr/>
      </dsp:nvSpPr>
      <dsp:spPr>
        <a:xfrm>
          <a:off x="2276575" y="2526708"/>
          <a:ext cx="3599861" cy="359986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err="1" smtClean="0"/>
            <a:t>Keselamatan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Makanan</a:t>
          </a:r>
          <a:endParaRPr lang="en-US" sz="3600" b="1" kern="1200" dirty="0"/>
        </a:p>
      </dsp:txBody>
      <dsp:txXfrm>
        <a:off x="2803762" y="3053895"/>
        <a:ext cx="2545487" cy="2545487"/>
      </dsp:txXfrm>
    </dsp:sp>
    <dsp:sp modelId="{501C4723-77D4-43A0-B4F3-B97E58359333}">
      <dsp:nvSpPr>
        <dsp:cNvPr id="0" name=""/>
        <dsp:cNvSpPr/>
      </dsp:nvSpPr>
      <dsp:spPr>
        <a:xfrm rot="10800000">
          <a:off x="709478" y="4038684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3991E-BA7D-4E11-BA3B-42A9A9394100}">
      <dsp:nvSpPr>
        <dsp:cNvPr id="0" name=""/>
        <dsp:cNvSpPr/>
      </dsp:nvSpPr>
      <dsp:spPr>
        <a:xfrm>
          <a:off x="2220" y="3760833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PM</a:t>
          </a:r>
          <a:endParaRPr lang="en-US" sz="4000" kern="1200" dirty="0"/>
        </a:p>
      </dsp:txBody>
      <dsp:txXfrm>
        <a:off x="35364" y="3793977"/>
        <a:ext cx="1348227" cy="1065324"/>
      </dsp:txXfrm>
    </dsp:sp>
    <dsp:sp modelId="{24586B7C-60D4-499C-BC55-405A7D28ED3C}">
      <dsp:nvSpPr>
        <dsp:cNvPr id="0" name=""/>
        <dsp:cNvSpPr/>
      </dsp:nvSpPr>
      <dsp:spPr>
        <a:xfrm rot="12600000">
          <a:off x="1061372" y="2725397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048E2-61BE-44F2-BE1D-DB8E74F6382C}">
      <dsp:nvSpPr>
        <dsp:cNvPr id="0" name=""/>
        <dsp:cNvSpPr/>
      </dsp:nvSpPr>
      <dsp:spPr>
        <a:xfrm>
          <a:off x="453316" y="2077319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Tukang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cuci</a:t>
          </a:r>
          <a:endParaRPr lang="en-US" sz="2400" kern="1200" dirty="0"/>
        </a:p>
      </dsp:txBody>
      <dsp:txXfrm>
        <a:off x="486460" y="2110463"/>
        <a:ext cx="1348227" cy="1065324"/>
      </dsp:txXfrm>
    </dsp:sp>
    <dsp:sp modelId="{D3D0A8D0-4B81-4EFF-A11C-7BE3E4A5B5B0}">
      <dsp:nvSpPr>
        <dsp:cNvPr id="0" name=""/>
        <dsp:cNvSpPr/>
      </dsp:nvSpPr>
      <dsp:spPr>
        <a:xfrm rot="14400000">
          <a:off x="2022765" y="1764004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9E79E-196B-4D7E-AD82-9C8295E437FA}">
      <dsp:nvSpPr>
        <dsp:cNvPr id="0" name=""/>
        <dsp:cNvSpPr/>
      </dsp:nvSpPr>
      <dsp:spPr>
        <a:xfrm>
          <a:off x="1685734" y="844901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Kontraktor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Luar</a:t>
          </a:r>
          <a:endParaRPr lang="en-US" sz="2000" kern="1200" dirty="0"/>
        </a:p>
      </dsp:txBody>
      <dsp:txXfrm>
        <a:off x="1718878" y="878045"/>
        <a:ext cx="1348227" cy="1065324"/>
      </dsp:txXfrm>
    </dsp:sp>
    <dsp:sp modelId="{2C642C0A-29DE-4BEA-85B0-EC5046409500}">
      <dsp:nvSpPr>
        <dsp:cNvPr id="0" name=""/>
        <dsp:cNvSpPr/>
      </dsp:nvSpPr>
      <dsp:spPr>
        <a:xfrm rot="16200000">
          <a:off x="3336052" y="1412110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89F1D2-398F-4FFF-8C5A-2068F3C4EE67}">
      <dsp:nvSpPr>
        <dsp:cNvPr id="0" name=""/>
        <dsp:cNvSpPr/>
      </dsp:nvSpPr>
      <dsp:spPr>
        <a:xfrm>
          <a:off x="3369248" y="393805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Pemilik</a:t>
          </a:r>
          <a:endParaRPr lang="en-US" sz="3200" kern="1200" dirty="0"/>
        </a:p>
      </dsp:txBody>
      <dsp:txXfrm>
        <a:off x="3402392" y="426949"/>
        <a:ext cx="1348227" cy="1065324"/>
      </dsp:txXfrm>
    </dsp:sp>
    <dsp:sp modelId="{A36A5A76-8AC6-4D9F-81EB-C9892299B00F}">
      <dsp:nvSpPr>
        <dsp:cNvPr id="0" name=""/>
        <dsp:cNvSpPr/>
      </dsp:nvSpPr>
      <dsp:spPr>
        <a:xfrm rot="18000000">
          <a:off x="4649340" y="1764004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48F03-4956-47DA-ABE7-6F7386D8CAA7}">
      <dsp:nvSpPr>
        <dsp:cNvPr id="0" name=""/>
        <dsp:cNvSpPr/>
      </dsp:nvSpPr>
      <dsp:spPr>
        <a:xfrm>
          <a:off x="5052761" y="844901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Pengurus</a:t>
          </a:r>
          <a:endParaRPr lang="en-US" sz="2400" kern="1200" dirty="0"/>
        </a:p>
      </dsp:txBody>
      <dsp:txXfrm>
        <a:off x="5085905" y="878045"/>
        <a:ext cx="1348227" cy="1065324"/>
      </dsp:txXfrm>
    </dsp:sp>
    <dsp:sp modelId="{CD118EE5-D340-4DCC-88F0-C58B46562FAA}">
      <dsp:nvSpPr>
        <dsp:cNvPr id="0" name=""/>
        <dsp:cNvSpPr/>
      </dsp:nvSpPr>
      <dsp:spPr>
        <a:xfrm rot="19800000">
          <a:off x="5610732" y="2725397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EF543A-5C1F-426C-80BD-E1AC8F9A9B01}">
      <dsp:nvSpPr>
        <dsp:cNvPr id="0" name=""/>
        <dsp:cNvSpPr/>
      </dsp:nvSpPr>
      <dsp:spPr>
        <a:xfrm>
          <a:off x="6285179" y="2077319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Penguatkuasa</a:t>
          </a:r>
          <a:endParaRPr lang="en-US" sz="1700" kern="1200" dirty="0"/>
        </a:p>
      </dsp:txBody>
      <dsp:txXfrm>
        <a:off x="6318323" y="2110463"/>
        <a:ext cx="1348227" cy="1065324"/>
      </dsp:txXfrm>
    </dsp:sp>
    <dsp:sp modelId="{655139CA-62CC-4115-A799-E63CE58C1042}">
      <dsp:nvSpPr>
        <dsp:cNvPr id="0" name=""/>
        <dsp:cNvSpPr/>
      </dsp:nvSpPr>
      <dsp:spPr>
        <a:xfrm>
          <a:off x="5962627" y="4038684"/>
          <a:ext cx="1480906" cy="575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B9240-8C66-4189-A69C-5E1D62910F6D}">
      <dsp:nvSpPr>
        <dsp:cNvPr id="0" name=""/>
        <dsp:cNvSpPr/>
      </dsp:nvSpPr>
      <dsp:spPr>
        <a:xfrm>
          <a:off x="6736275" y="3760833"/>
          <a:ext cx="1414515" cy="1131612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Pelanggan</a:t>
          </a:r>
          <a:endParaRPr lang="en-US" sz="2000" kern="1200" dirty="0"/>
        </a:p>
      </dsp:txBody>
      <dsp:txXfrm>
        <a:off x="6769419" y="3793977"/>
        <a:ext cx="1348227" cy="10653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33523-6673-4560-BDDF-BE4A8215EF8C}">
      <dsp:nvSpPr>
        <dsp:cNvPr id="0" name=""/>
        <dsp:cNvSpPr/>
      </dsp:nvSpPr>
      <dsp:spPr>
        <a:xfrm>
          <a:off x="4508427" y="2700724"/>
          <a:ext cx="1638156" cy="16381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Pencemaran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Makanan</a:t>
          </a:r>
          <a:endParaRPr lang="en-MY" sz="2100" kern="1200" dirty="0"/>
        </a:p>
      </dsp:txBody>
      <dsp:txXfrm>
        <a:off x="4588395" y="2780692"/>
        <a:ext cx="1478220" cy="1478220"/>
      </dsp:txXfrm>
    </dsp:sp>
    <dsp:sp modelId="{DE55AAD8-7652-4B3E-8496-2275A429C910}">
      <dsp:nvSpPr>
        <dsp:cNvPr id="0" name=""/>
        <dsp:cNvSpPr/>
      </dsp:nvSpPr>
      <dsp:spPr>
        <a:xfrm rot="16200000">
          <a:off x="5174756" y="2547974"/>
          <a:ext cx="3054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549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13B8F-FF3F-4101-BE4B-5BF644C1E6A3}">
      <dsp:nvSpPr>
        <dsp:cNvPr id="0" name=""/>
        <dsp:cNvSpPr/>
      </dsp:nvSpPr>
      <dsp:spPr>
        <a:xfrm>
          <a:off x="3773902" y="-389538"/>
          <a:ext cx="3107205" cy="27847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127000" rIns="127000" bIns="1270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err="1" smtClean="0"/>
            <a:t>Biologikal</a:t>
          </a:r>
          <a:endParaRPr lang="en-MY" sz="5000" kern="1200" dirty="0"/>
        </a:p>
      </dsp:txBody>
      <dsp:txXfrm>
        <a:off x="3909843" y="-253597"/>
        <a:ext cx="2835323" cy="2512881"/>
      </dsp:txXfrm>
    </dsp:sp>
    <dsp:sp modelId="{CB958712-01B6-4980-81E5-A6590BAFB147}">
      <dsp:nvSpPr>
        <dsp:cNvPr id="0" name=""/>
        <dsp:cNvSpPr/>
      </dsp:nvSpPr>
      <dsp:spPr>
        <a:xfrm rot="1800000">
          <a:off x="6116372" y="4105449"/>
          <a:ext cx="4510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1007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F740F-3BDF-4547-AFA2-E374E1E7A946}">
      <dsp:nvSpPr>
        <dsp:cNvPr id="0" name=""/>
        <dsp:cNvSpPr/>
      </dsp:nvSpPr>
      <dsp:spPr>
        <a:xfrm>
          <a:off x="6537167" y="3706504"/>
          <a:ext cx="1940176" cy="214355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Kimia</a:t>
          </a:r>
          <a:endParaRPr lang="en-MY" sz="3400" kern="1200" dirty="0"/>
        </a:p>
      </dsp:txBody>
      <dsp:txXfrm>
        <a:off x="6631879" y="3801216"/>
        <a:ext cx="1750752" cy="1954130"/>
      </dsp:txXfrm>
    </dsp:sp>
    <dsp:sp modelId="{6A0C4AF5-8B7B-457A-8BD7-883F72EA078B}">
      <dsp:nvSpPr>
        <dsp:cNvPr id="0" name=""/>
        <dsp:cNvSpPr/>
      </dsp:nvSpPr>
      <dsp:spPr>
        <a:xfrm rot="9000000">
          <a:off x="3633737" y="4227069"/>
          <a:ext cx="9374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748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7512B-1CE1-4F66-A3AC-19F8F8483E58}">
      <dsp:nvSpPr>
        <dsp:cNvPr id="0" name=""/>
        <dsp:cNvSpPr/>
      </dsp:nvSpPr>
      <dsp:spPr>
        <a:xfrm>
          <a:off x="2598972" y="4229499"/>
          <a:ext cx="1097564" cy="109756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Fizikal</a:t>
          </a:r>
          <a:endParaRPr lang="en-MY" sz="2700" kern="1200" dirty="0"/>
        </a:p>
      </dsp:txBody>
      <dsp:txXfrm>
        <a:off x="2652551" y="4283078"/>
        <a:ext cx="990406" cy="9904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33523-6673-4560-BDDF-BE4A8215EF8C}">
      <dsp:nvSpPr>
        <dsp:cNvPr id="0" name=""/>
        <dsp:cNvSpPr/>
      </dsp:nvSpPr>
      <dsp:spPr>
        <a:xfrm>
          <a:off x="4508427" y="2700724"/>
          <a:ext cx="1638156" cy="16381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Pencemaran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Makanan</a:t>
          </a:r>
          <a:endParaRPr lang="en-MY" sz="2100" kern="1200" dirty="0"/>
        </a:p>
      </dsp:txBody>
      <dsp:txXfrm>
        <a:off x="4588395" y="2780692"/>
        <a:ext cx="1478220" cy="1478220"/>
      </dsp:txXfrm>
    </dsp:sp>
    <dsp:sp modelId="{DE55AAD8-7652-4B3E-8496-2275A429C910}">
      <dsp:nvSpPr>
        <dsp:cNvPr id="0" name=""/>
        <dsp:cNvSpPr/>
      </dsp:nvSpPr>
      <dsp:spPr>
        <a:xfrm rot="16200000">
          <a:off x="5174756" y="2547974"/>
          <a:ext cx="3054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549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13B8F-FF3F-4101-BE4B-5BF644C1E6A3}">
      <dsp:nvSpPr>
        <dsp:cNvPr id="0" name=""/>
        <dsp:cNvSpPr/>
      </dsp:nvSpPr>
      <dsp:spPr>
        <a:xfrm>
          <a:off x="3773902" y="-389538"/>
          <a:ext cx="3107205" cy="27847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76200">
          <a:solidFill>
            <a:srgbClr val="FF0000"/>
          </a:solidFill>
        </a:ln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127000" rIns="127000" bIns="1270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err="1" smtClean="0"/>
            <a:t>Biologikal</a:t>
          </a:r>
          <a:endParaRPr lang="en-MY" sz="5000" kern="1200" dirty="0"/>
        </a:p>
      </dsp:txBody>
      <dsp:txXfrm>
        <a:off x="3909843" y="-253597"/>
        <a:ext cx="2835323" cy="2512881"/>
      </dsp:txXfrm>
    </dsp:sp>
    <dsp:sp modelId="{CB958712-01B6-4980-81E5-A6590BAFB147}">
      <dsp:nvSpPr>
        <dsp:cNvPr id="0" name=""/>
        <dsp:cNvSpPr/>
      </dsp:nvSpPr>
      <dsp:spPr>
        <a:xfrm rot="1800000">
          <a:off x="6116372" y="4105449"/>
          <a:ext cx="4510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1007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F740F-3BDF-4547-AFA2-E374E1E7A946}">
      <dsp:nvSpPr>
        <dsp:cNvPr id="0" name=""/>
        <dsp:cNvSpPr/>
      </dsp:nvSpPr>
      <dsp:spPr>
        <a:xfrm>
          <a:off x="6537167" y="3706504"/>
          <a:ext cx="1940176" cy="214355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Kimia</a:t>
          </a:r>
          <a:endParaRPr lang="en-MY" sz="3400" kern="1200" dirty="0"/>
        </a:p>
      </dsp:txBody>
      <dsp:txXfrm>
        <a:off x="6631879" y="3801216"/>
        <a:ext cx="1750752" cy="1954130"/>
      </dsp:txXfrm>
    </dsp:sp>
    <dsp:sp modelId="{6A0C4AF5-8B7B-457A-8BD7-883F72EA078B}">
      <dsp:nvSpPr>
        <dsp:cNvPr id="0" name=""/>
        <dsp:cNvSpPr/>
      </dsp:nvSpPr>
      <dsp:spPr>
        <a:xfrm rot="9000000">
          <a:off x="3633737" y="4227069"/>
          <a:ext cx="9374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748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7512B-1CE1-4F66-A3AC-19F8F8483E58}">
      <dsp:nvSpPr>
        <dsp:cNvPr id="0" name=""/>
        <dsp:cNvSpPr/>
      </dsp:nvSpPr>
      <dsp:spPr>
        <a:xfrm>
          <a:off x="2598972" y="4229499"/>
          <a:ext cx="1097564" cy="109756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Fizikal</a:t>
          </a:r>
          <a:endParaRPr lang="en-MY" sz="2700" kern="1200" dirty="0"/>
        </a:p>
      </dsp:txBody>
      <dsp:txXfrm>
        <a:off x="2652551" y="4283078"/>
        <a:ext cx="990406" cy="9904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2263E-0995-46F7-87E5-2BAAF6E1659A}">
      <dsp:nvSpPr>
        <dsp:cNvPr id="0" name=""/>
        <dsp:cNvSpPr/>
      </dsp:nvSpPr>
      <dsp:spPr>
        <a:xfrm rot="3683662">
          <a:off x="3895096" y="4876443"/>
          <a:ext cx="1279662" cy="38540"/>
        </a:xfrm>
        <a:custGeom>
          <a:avLst/>
          <a:gdLst/>
          <a:ahLst/>
          <a:cxnLst/>
          <a:rect l="0" t="0" r="0" b="0"/>
          <a:pathLst>
            <a:path>
              <a:moveTo>
                <a:pt x="0" y="19270"/>
              </a:moveTo>
              <a:lnTo>
                <a:pt x="1279662" y="192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508C8-E6B0-4137-95E1-BDFC619D020F}">
      <dsp:nvSpPr>
        <dsp:cNvPr id="0" name=""/>
        <dsp:cNvSpPr/>
      </dsp:nvSpPr>
      <dsp:spPr>
        <a:xfrm rot="1312885">
          <a:off x="4599819" y="3953052"/>
          <a:ext cx="913526" cy="38540"/>
        </a:xfrm>
        <a:custGeom>
          <a:avLst/>
          <a:gdLst/>
          <a:ahLst/>
          <a:cxnLst/>
          <a:rect l="0" t="0" r="0" b="0"/>
          <a:pathLst>
            <a:path>
              <a:moveTo>
                <a:pt x="0" y="19270"/>
              </a:moveTo>
              <a:lnTo>
                <a:pt x="913526" y="192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3EF479-7F7A-491C-BFF1-C60FEA4D9699}">
      <dsp:nvSpPr>
        <dsp:cNvPr id="0" name=""/>
        <dsp:cNvSpPr/>
      </dsp:nvSpPr>
      <dsp:spPr>
        <a:xfrm rot="20287115">
          <a:off x="4599819" y="2898604"/>
          <a:ext cx="913526" cy="38540"/>
        </a:xfrm>
        <a:custGeom>
          <a:avLst/>
          <a:gdLst/>
          <a:ahLst/>
          <a:cxnLst/>
          <a:rect l="0" t="0" r="0" b="0"/>
          <a:pathLst>
            <a:path>
              <a:moveTo>
                <a:pt x="0" y="19270"/>
              </a:moveTo>
              <a:lnTo>
                <a:pt x="913526" y="192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CD63A-4B30-437B-9B64-B15B8CDF6642}">
      <dsp:nvSpPr>
        <dsp:cNvPr id="0" name=""/>
        <dsp:cNvSpPr/>
      </dsp:nvSpPr>
      <dsp:spPr>
        <a:xfrm rot="17916338">
          <a:off x="3895096" y="1975213"/>
          <a:ext cx="1279662" cy="38540"/>
        </a:xfrm>
        <a:custGeom>
          <a:avLst/>
          <a:gdLst/>
          <a:ahLst/>
          <a:cxnLst/>
          <a:rect l="0" t="0" r="0" b="0"/>
          <a:pathLst>
            <a:path>
              <a:moveTo>
                <a:pt x="0" y="19270"/>
              </a:moveTo>
              <a:lnTo>
                <a:pt x="1279662" y="192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BCFD4-7DEF-402E-9D8E-295E55942E39}">
      <dsp:nvSpPr>
        <dsp:cNvPr id="0" name=""/>
        <dsp:cNvSpPr/>
      </dsp:nvSpPr>
      <dsp:spPr>
        <a:xfrm>
          <a:off x="2474007" y="2175263"/>
          <a:ext cx="2539669" cy="253966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6A653-871B-43B6-A50D-CA930A162B3F}">
      <dsp:nvSpPr>
        <dsp:cNvPr id="0" name=""/>
        <dsp:cNvSpPr/>
      </dsp:nvSpPr>
      <dsp:spPr>
        <a:xfrm>
          <a:off x="4444146" y="1951"/>
          <a:ext cx="1523801" cy="1523801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Starchy</a:t>
          </a:r>
          <a:endParaRPr lang="en-US" sz="2400" kern="1200" dirty="0"/>
        </a:p>
      </dsp:txBody>
      <dsp:txXfrm>
        <a:off x="4667301" y="225106"/>
        <a:ext cx="1077491" cy="1077491"/>
      </dsp:txXfrm>
    </dsp:sp>
    <dsp:sp modelId="{04C8C975-8190-49A9-85C8-E49DDDC34561}">
      <dsp:nvSpPr>
        <dsp:cNvPr id="0" name=""/>
        <dsp:cNvSpPr/>
      </dsp:nvSpPr>
      <dsp:spPr>
        <a:xfrm>
          <a:off x="6120327" y="1951"/>
          <a:ext cx="2285702" cy="152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Beras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Cili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kering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Bijirin</a:t>
          </a:r>
          <a:endParaRPr lang="en-US" sz="2500" kern="1200" dirty="0"/>
        </a:p>
      </dsp:txBody>
      <dsp:txXfrm>
        <a:off x="6120327" y="1951"/>
        <a:ext cx="2285702" cy="1523801"/>
      </dsp:txXfrm>
    </dsp:sp>
    <dsp:sp modelId="{B07BDAB7-A967-488F-92D7-B643E2A6E1B3}">
      <dsp:nvSpPr>
        <dsp:cNvPr id="0" name=""/>
        <dsp:cNvSpPr/>
      </dsp:nvSpPr>
      <dsp:spPr>
        <a:xfrm>
          <a:off x="5425550" y="1701793"/>
          <a:ext cx="1523801" cy="1523801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Toksin</a:t>
          </a:r>
          <a:endParaRPr lang="en-US" sz="2400" kern="1200" dirty="0"/>
        </a:p>
      </dsp:txBody>
      <dsp:txXfrm>
        <a:off x="5648705" y="1924948"/>
        <a:ext cx="1077491" cy="1077491"/>
      </dsp:txXfrm>
    </dsp:sp>
    <dsp:sp modelId="{202990DD-8121-4E96-B2CA-767FEB70FA34}">
      <dsp:nvSpPr>
        <dsp:cNvPr id="0" name=""/>
        <dsp:cNvSpPr/>
      </dsp:nvSpPr>
      <dsp:spPr>
        <a:xfrm>
          <a:off x="7101732" y="1701793"/>
          <a:ext cx="2285702" cy="152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Masakan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rosak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Upper GIT</a:t>
          </a:r>
          <a:endParaRPr lang="en-US" sz="2500" kern="1200" dirty="0"/>
        </a:p>
      </dsp:txBody>
      <dsp:txXfrm>
        <a:off x="7101732" y="1701793"/>
        <a:ext cx="2285702" cy="1523801"/>
      </dsp:txXfrm>
    </dsp:sp>
    <dsp:sp modelId="{34A3C55C-F0F5-4353-A95B-B03E6F595BD3}">
      <dsp:nvSpPr>
        <dsp:cNvPr id="0" name=""/>
        <dsp:cNvSpPr/>
      </dsp:nvSpPr>
      <dsp:spPr>
        <a:xfrm>
          <a:off x="5425550" y="3664601"/>
          <a:ext cx="1523801" cy="152380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Spora</a:t>
          </a:r>
          <a:endParaRPr lang="en-US" sz="2400" kern="1200" dirty="0"/>
        </a:p>
      </dsp:txBody>
      <dsp:txXfrm>
        <a:off x="5648705" y="3887756"/>
        <a:ext cx="1077491" cy="1077491"/>
      </dsp:txXfrm>
    </dsp:sp>
    <dsp:sp modelId="{AA7EA6EA-0505-4333-A9D0-94702ECA2CCD}">
      <dsp:nvSpPr>
        <dsp:cNvPr id="0" name=""/>
        <dsp:cNvSpPr/>
      </dsp:nvSpPr>
      <dsp:spPr>
        <a:xfrm>
          <a:off x="7101732" y="3664601"/>
          <a:ext cx="2285702" cy="1523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Tahan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suhu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masakan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Lower GIT</a:t>
          </a:r>
          <a:endParaRPr lang="en-US" sz="2500" kern="1200" dirty="0"/>
        </a:p>
      </dsp:txBody>
      <dsp:txXfrm>
        <a:off x="7101732" y="3664601"/>
        <a:ext cx="2285702" cy="1523801"/>
      </dsp:txXfrm>
    </dsp:sp>
    <dsp:sp modelId="{AA8BDCA0-C6E3-45BE-B0B9-A45C2F1E13C7}">
      <dsp:nvSpPr>
        <dsp:cNvPr id="0" name=""/>
        <dsp:cNvSpPr/>
      </dsp:nvSpPr>
      <dsp:spPr>
        <a:xfrm>
          <a:off x="4444146" y="5364443"/>
          <a:ext cx="1523801" cy="1523801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Kawalan</a:t>
          </a:r>
          <a:endParaRPr lang="en-US" sz="2400" kern="1200" dirty="0"/>
        </a:p>
      </dsp:txBody>
      <dsp:txXfrm>
        <a:off x="4667301" y="5587598"/>
        <a:ext cx="1077491" cy="1077491"/>
      </dsp:txXfrm>
    </dsp:sp>
    <dsp:sp modelId="{A3331520-4C84-42E2-9A1E-2274A7762C65}">
      <dsp:nvSpPr>
        <dsp:cNvPr id="0" name=""/>
        <dsp:cNvSpPr/>
      </dsp:nvSpPr>
      <dsp:spPr>
        <a:xfrm>
          <a:off x="6120327" y="5364443"/>
          <a:ext cx="2285702" cy="1523801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&gt;63</a:t>
          </a:r>
          <a:r>
            <a:rPr lang="en-US" sz="2500" kern="1200" baseline="30000" dirty="0" smtClean="0"/>
            <a:t>o</a:t>
          </a:r>
          <a:r>
            <a:rPr lang="en-US" sz="2500" kern="1200" dirty="0" smtClean="0"/>
            <a:t>C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Hot &amp; cold holding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Dispose &gt; 4 jam</a:t>
          </a:r>
          <a:endParaRPr lang="en-US" sz="2500" kern="1200" dirty="0"/>
        </a:p>
      </dsp:txBody>
      <dsp:txXfrm>
        <a:off x="6120327" y="5364443"/>
        <a:ext cx="2285702" cy="15238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92D61-AFC2-4D25-B766-8A22D30385B1}">
      <dsp:nvSpPr>
        <dsp:cNvPr id="0" name=""/>
        <dsp:cNvSpPr/>
      </dsp:nvSpPr>
      <dsp:spPr>
        <a:xfrm rot="2563183">
          <a:off x="3332703" y="4168886"/>
          <a:ext cx="895253" cy="51767"/>
        </a:xfrm>
        <a:custGeom>
          <a:avLst/>
          <a:gdLst/>
          <a:ahLst/>
          <a:cxnLst/>
          <a:rect l="0" t="0" r="0" b="0"/>
          <a:pathLst>
            <a:path>
              <a:moveTo>
                <a:pt x="0" y="25883"/>
              </a:moveTo>
              <a:lnTo>
                <a:pt x="895253" y="258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62744-FDA6-4D01-9537-1C084733D48F}">
      <dsp:nvSpPr>
        <dsp:cNvPr id="0" name=""/>
        <dsp:cNvSpPr/>
      </dsp:nvSpPr>
      <dsp:spPr>
        <a:xfrm>
          <a:off x="3451467" y="2942603"/>
          <a:ext cx="996135" cy="51767"/>
        </a:xfrm>
        <a:custGeom>
          <a:avLst/>
          <a:gdLst/>
          <a:ahLst/>
          <a:cxnLst/>
          <a:rect l="0" t="0" r="0" b="0"/>
          <a:pathLst>
            <a:path>
              <a:moveTo>
                <a:pt x="0" y="25883"/>
              </a:moveTo>
              <a:lnTo>
                <a:pt x="996135" y="258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2A0914-6310-4520-A7FC-7A47BC45909A}">
      <dsp:nvSpPr>
        <dsp:cNvPr id="0" name=""/>
        <dsp:cNvSpPr/>
      </dsp:nvSpPr>
      <dsp:spPr>
        <a:xfrm rot="19036817">
          <a:off x="3332703" y="1716319"/>
          <a:ext cx="895253" cy="51767"/>
        </a:xfrm>
        <a:custGeom>
          <a:avLst/>
          <a:gdLst/>
          <a:ahLst/>
          <a:cxnLst/>
          <a:rect l="0" t="0" r="0" b="0"/>
          <a:pathLst>
            <a:path>
              <a:moveTo>
                <a:pt x="0" y="25883"/>
              </a:moveTo>
              <a:lnTo>
                <a:pt x="895253" y="258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0114D9-BB2B-4E00-BECF-3D621777FEFE}">
      <dsp:nvSpPr>
        <dsp:cNvPr id="0" name=""/>
        <dsp:cNvSpPr/>
      </dsp:nvSpPr>
      <dsp:spPr>
        <a:xfrm>
          <a:off x="1025007" y="1541157"/>
          <a:ext cx="2854659" cy="28546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C7BB3E-930E-4343-B4A0-0924B3C40F20}">
      <dsp:nvSpPr>
        <dsp:cNvPr id="0" name=""/>
        <dsp:cNvSpPr/>
      </dsp:nvSpPr>
      <dsp:spPr>
        <a:xfrm>
          <a:off x="3881975" y="1139"/>
          <a:ext cx="1712795" cy="1712795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Poultry</a:t>
          </a:r>
          <a:endParaRPr lang="en-US" sz="2400" kern="1200" dirty="0"/>
        </a:p>
      </dsp:txBody>
      <dsp:txXfrm>
        <a:off x="4132808" y="251972"/>
        <a:ext cx="1211129" cy="1211129"/>
      </dsp:txXfrm>
    </dsp:sp>
    <dsp:sp modelId="{D76147CB-A46D-45DD-8BBC-E0EDD16B26BF}">
      <dsp:nvSpPr>
        <dsp:cNvPr id="0" name=""/>
        <dsp:cNvSpPr/>
      </dsp:nvSpPr>
      <dsp:spPr>
        <a:xfrm>
          <a:off x="5766050" y="1139"/>
          <a:ext cx="2569193" cy="171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err="1" smtClean="0"/>
            <a:t>Ayam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err="1" smtClean="0"/>
            <a:t>Telur</a:t>
          </a:r>
          <a:endParaRPr lang="en-US" sz="3800" kern="1200" dirty="0"/>
        </a:p>
      </dsp:txBody>
      <dsp:txXfrm>
        <a:off x="5766050" y="1139"/>
        <a:ext cx="2569193" cy="1712795"/>
      </dsp:txXfrm>
    </dsp:sp>
    <dsp:sp modelId="{DD87D4FA-3C3E-45C0-866F-8D6D86BAF910}">
      <dsp:nvSpPr>
        <dsp:cNvPr id="0" name=""/>
        <dsp:cNvSpPr/>
      </dsp:nvSpPr>
      <dsp:spPr>
        <a:xfrm>
          <a:off x="4447602" y="2112089"/>
          <a:ext cx="1712795" cy="1712795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Symptom</a:t>
          </a:r>
          <a:endParaRPr lang="en-US" sz="2400" kern="1200" dirty="0"/>
        </a:p>
      </dsp:txBody>
      <dsp:txXfrm>
        <a:off x="4698435" y="2362922"/>
        <a:ext cx="1211129" cy="1211129"/>
      </dsp:txXfrm>
    </dsp:sp>
    <dsp:sp modelId="{C3F42BFA-75EA-4523-9C9C-C30CA753D13B}">
      <dsp:nvSpPr>
        <dsp:cNvPr id="0" name=""/>
        <dsp:cNvSpPr/>
      </dsp:nvSpPr>
      <dsp:spPr>
        <a:xfrm>
          <a:off x="6331677" y="2112089"/>
          <a:ext cx="2569193" cy="171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Lower GIT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6 – 72 jam</a:t>
          </a:r>
          <a:endParaRPr lang="en-US" sz="3800" kern="1200" dirty="0"/>
        </a:p>
      </dsp:txBody>
      <dsp:txXfrm>
        <a:off x="6331677" y="2112089"/>
        <a:ext cx="2569193" cy="1712795"/>
      </dsp:txXfrm>
    </dsp:sp>
    <dsp:sp modelId="{4AB91D59-1E81-470A-9279-CEDF8C62ED6A}">
      <dsp:nvSpPr>
        <dsp:cNvPr id="0" name=""/>
        <dsp:cNvSpPr/>
      </dsp:nvSpPr>
      <dsp:spPr>
        <a:xfrm>
          <a:off x="3881975" y="4223039"/>
          <a:ext cx="1712795" cy="1712795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Kawalan</a:t>
          </a:r>
          <a:endParaRPr lang="en-US" sz="2400" kern="1200" dirty="0"/>
        </a:p>
      </dsp:txBody>
      <dsp:txXfrm>
        <a:off x="4132808" y="4473872"/>
        <a:ext cx="1211129" cy="1211129"/>
      </dsp:txXfrm>
    </dsp:sp>
    <dsp:sp modelId="{B6E72BBB-B127-46D0-A775-F5006EBABBEF}">
      <dsp:nvSpPr>
        <dsp:cNvPr id="0" name=""/>
        <dsp:cNvSpPr/>
      </dsp:nvSpPr>
      <dsp:spPr>
        <a:xfrm>
          <a:off x="5766050" y="4223039"/>
          <a:ext cx="2569193" cy="171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&gt;63</a:t>
          </a:r>
          <a:r>
            <a:rPr lang="en-US" sz="3800" kern="1200" baseline="30000" dirty="0" smtClean="0"/>
            <a:t>o</a:t>
          </a:r>
          <a:r>
            <a:rPr lang="en-US" sz="3800" kern="1200" dirty="0" smtClean="0"/>
            <a:t>C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Hot &amp; cold holding</a:t>
          </a:r>
          <a:endParaRPr lang="en-US" sz="3800" kern="1200" dirty="0"/>
        </a:p>
      </dsp:txBody>
      <dsp:txXfrm>
        <a:off x="5766050" y="4223039"/>
        <a:ext cx="2569193" cy="17127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DEAD4-1EA7-4DB2-B427-1CBFFDFCC9B6}">
      <dsp:nvSpPr>
        <dsp:cNvPr id="0" name=""/>
        <dsp:cNvSpPr/>
      </dsp:nvSpPr>
      <dsp:spPr>
        <a:xfrm>
          <a:off x="0" y="0"/>
          <a:ext cx="5542671" cy="5542671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FE25C-37CF-44E2-89C7-5EA11AB2CFCB}">
      <dsp:nvSpPr>
        <dsp:cNvPr id="0" name=""/>
        <dsp:cNvSpPr/>
      </dsp:nvSpPr>
      <dsp:spPr>
        <a:xfrm>
          <a:off x="2771335" y="0"/>
          <a:ext cx="6654017" cy="55426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5300" i="1" kern="1200" dirty="0" smtClean="0"/>
            <a:t>bahaya-bahaya kesihatan</a:t>
          </a:r>
          <a:endParaRPr lang="en-US" sz="5300" i="1" kern="1200" dirty="0"/>
        </a:p>
      </dsp:txBody>
      <dsp:txXfrm>
        <a:off x="2771335" y="0"/>
        <a:ext cx="3327008" cy="2632768"/>
      </dsp:txXfrm>
    </dsp:sp>
    <dsp:sp modelId="{7E1F20E4-53D1-4871-975D-AA644AD31203}">
      <dsp:nvSpPr>
        <dsp:cNvPr id="0" name=""/>
        <dsp:cNvSpPr/>
      </dsp:nvSpPr>
      <dsp:spPr>
        <a:xfrm>
          <a:off x="1454951" y="2632768"/>
          <a:ext cx="2632768" cy="2632768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2B41F0-711B-44D4-849A-26B4B32C9E0E}">
      <dsp:nvSpPr>
        <dsp:cNvPr id="0" name=""/>
        <dsp:cNvSpPr/>
      </dsp:nvSpPr>
      <dsp:spPr>
        <a:xfrm>
          <a:off x="2771335" y="2632768"/>
          <a:ext cx="6654017" cy="26327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5300" i="1" kern="1200" dirty="0" smtClean="0"/>
            <a:t>penipuan</a:t>
          </a:r>
          <a:endParaRPr lang="en-US" sz="5300" i="1" kern="1200" dirty="0"/>
        </a:p>
      </dsp:txBody>
      <dsp:txXfrm>
        <a:off x="2771335" y="2632768"/>
        <a:ext cx="3327008" cy="2632768"/>
      </dsp:txXfrm>
    </dsp:sp>
    <dsp:sp modelId="{9EF3B1C3-3277-4ED4-AFD9-FF6C2F05F8CC}">
      <dsp:nvSpPr>
        <dsp:cNvPr id="0" name=""/>
        <dsp:cNvSpPr/>
      </dsp:nvSpPr>
      <dsp:spPr>
        <a:xfrm>
          <a:off x="6098344" y="0"/>
          <a:ext cx="3327008" cy="26327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err="1" smtClean="0"/>
            <a:t>Keracunan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err="1" smtClean="0"/>
            <a:t>penyakit</a:t>
          </a:r>
          <a:endParaRPr lang="en-US" sz="3800" kern="1200" dirty="0"/>
        </a:p>
      </dsp:txBody>
      <dsp:txXfrm>
        <a:off x="6098344" y="0"/>
        <a:ext cx="3327008" cy="2632768"/>
      </dsp:txXfrm>
    </dsp:sp>
    <dsp:sp modelId="{E60C2FED-2F78-4F51-90D6-B0783923F8E8}">
      <dsp:nvSpPr>
        <dsp:cNvPr id="0" name=""/>
        <dsp:cNvSpPr/>
      </dsp:nvSpPr>
      <dsp:spPr>
        <a:xfrm>
          <a:off x="6098344" y="2632768"/>
          <a:ext cx="3327008" cy="26327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s-MY" sz="3800" i="1" kern="1200" smtClean="0"/>
            <a:t>penyediaan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s-MY" sz="3800" i="1" kern="1200" smtClean="0"/>
            <a:t>Penjualan</a:t>
          </a:r>
          <a:endParaRPr lang="en-US" sz="3800" kern="1200" dirty="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s-MY" sz="3800" i="1" kern="1200" smtClean="0"/>
            <a:t>penyimpanan</a:t>
          </a:r>
          <a:endParaRPr lang="en-US" sz="3800" kern="1200" dirty="0"/>
        </a:p>
      </dsp:txBody>
      <dsp:txXfrm>
        <a:off x="6098344" y="2632768"/>
        <a:ext cx="3327008" cy="26327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8C950-0AEA-444D-93EF-BC033B0D7154}">
      <dsp:nvSpPr>
        <dsp:cNvPr id="0" name=""/>
        <dsp:cNvSpPr/>
      </dsp:nvSpPr>
      <dsp:spPr>
        <a:xfrm>
          <a:off x="4654818" y="1461263"/>
          <a:ext cx="3387330" cy="338733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err="1" smtClean="0"/>
            <a:t>Akta</a:t>
          </a:r>
          <a:r>
            <a:rPr lang="en-US" sz="4600" b="1" kern="1200" dirty="0" smtClean="0"/>
            <a:t> </a:t>
          </a:r>
          <a:r>
            <a:rPr lang="en-US" sz="4600" b="1" kern="1200" dirty="0" err="1" smtClean="0"/>
            <a:t>Makanan</a:t>
          </a:r>
          <a:r>
            <a:rPr lang="en-US" sz="4600" b="1" kern="1200" dirty="0" smtClean="0"/>
            <a:t> 1983</a:t>
          </a:r>
          <a:endParaRPr lang="en-US" sz="4600" b="1" kern="1200" dirty="0"/>
        </a:p>
      </dsp:txBody>
      <dsp:txXfrm>
        <a:off x="5150881" y="1957326"/>
        <a:ext cx="2395204" cy="2395204"/>
      </dsp:txXfrm>
    </dsp:sp>
    <dsp:sp modelId="{31562CE3-5939-45BA-882B-537EAF6F4557}">
      <dsp:nvSpPr>
        <dsp:cNvPr id="0" name=""/>
        <dsp:cNvSpPr/>
      </dsp:nvSpPr>
      <dsp:spPr>
        <a:xfrm>
          <a:off x="5501650" y="104507"/>
          <a:ext cx="1693665" cy="169366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PPM 1985</a:t>
          </a:r>
          <a:endParaRPr lang="en-US" sz="2600" b="1" kern="1200" dirty="0"/>
        </a:p>
      </dsp:txBody>
      <dsp:txXfrm>
        <a:off x="5749681" y="352538"/>
        <a:ext cx="1197603" cy="1197603"/>
      </dsp:txXfrm>
    </dsp:sp>
    <dsp:sp modelId="{F3AAE237-1142-485B-BF20-6B5241CF5C43}">
      <dsp:nvSpPr>
        <dsp:cNvPr id="0" name=""/>
        <dsp:cNvSpPr/>
      </dsp:nvSpPr>
      <dsp:spPr>
        <a:xfrm>
          <a:off x="7597388" y="1627149"/>
          <a:ext cx="1693665" cy="169366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dirty="0" smtClean="0"/>
            <a:t>PPKM 2009</a:t>
          </a:r>
          <a:endParaRPr lang="en-US" sz="2600" b="1" i="0" kern="1200" dirty="0"/>
        </a:p>
      </dsp:txBody>
      <dsp:txXfrm>
        <a:off x="7845419" y="1875180"/>
        <a:ext cx="1197603" cy="1197603"/>
      </dsp:txXfrm>
    </dsp:sp>
    <dsp:sp modelId="{1ACD9FF2-B301-43E2-AB80-E1513D176350}">
      <dsp:nvSpPr>
        <dsp:cNvPr id="0" name=""/>
        <dsp:cNvSpPr/>
      </dsp:nvSpPr>
      <dsp:spPr>
        <a:xfrm>
          <a:off x="6796887" y="4090836"/>
          <a:ext cx="1693665" cy="169366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dirty="0" smtClean="0"/>
            <a:t>PPM (HC) 2009</a:t>
          </a:r>
          <a:endParaRPr lang="en-US" sz="2600" b="1" i="0" kern="1200" dirty="0"/>
        </a:p>
      </dsp:txBody>
      <dsp:txXfrm>
        <a:off x="7044918" y="4338867"/>
        <a:ext cx="1197603" cy="1197603"/>
      </dsp:txXfrm>
    </dsp:sp>
    <dsp:sp modelId="{C24A8939-3002-4FF6-B992-B77644890BF6}">
      <dsp:nvSpPr>
        <dsp:cNvPr id="0" name=""/>
        <dsp:cNvSpPr/>
      </dsp:nvSpPr>
      <dsp:spPr>
        <a:xfrm>
          <a:off x="4206413" y="4090836"/>
          <a:ext cx="1693665" cy="169366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PPIM 2011</a:t>
          </a:r>
          <a:endParaRPr lang="en-US" sz="2600" kern="1200" dirty="0"/>
        </a:p>
      </dsp:txBody>
      <dsp:txXfrm>
        <a:off x="4454444" y="4338867"/>
        <a:ext cx="1197603" cy="1197603"/>
      </dsp:txXfrm>
    </dsp:sp>
    <dsp:sp modelId="{E522272E-FDBD-4648-A878-48D3E9857B1E}">
      <dsp:nvSpPr>
        <dsp:cNvPr id="0" name=""/>
        <dsp:cNvSpPr/>
      </dsp:nvSpPr>
      <dsp:spPr>
        <a:xfrm>
          <a:off x="3405913" y="1627149"/>
          <a:ext cx="1693665" cy="169366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PPKHT 2004</a:t>
          </a:r>
          <a:endParaRPr lang="en-US" sz="2600" kern="1200" dirty="0"/>
        </a:p>
      </dsp:txBody>
      <dsp:txXfrm>
        <a:off x="3653944" y="1875180"/>
        <a:ext cx="1197603" cy="119760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8C950-0AEA-444D-93EF-BC033B0D7154}">
      <dsp:nvSpPr>
        <dsp:cNvPr id="0" name=""/>
        <dsp:cNvSpPr/>
      </dsp:nvSpPr>
      <dsp:spPr>
        <a:xfrm>
          <a:off x="4654818" y="1461263"/>
          <a:ext cx="3387330" cy="338733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err="1" smtClean="0"/>
            <a:t>Akta</a:t>
          </a:r>
          <a:r>
            <a:rPr lang="en-US" sz="4600" b="1" kern="1200" dirty="0" smtClean="0"/>
            <a:t> </a:t>
          </a:r>
          <a:r>
            <a:rPr lang="en-US" sz="4600" b="1" kern="1200" dirty="0" err="1" smtClean="0"/>
            <a:t>Makanan</a:t>
          </a:r>
          <a:r>
            <a:rPr lang="en-US" sz="4600" b="1" kern="1200" dirty="0" smtClean="0"/>
            <a:t> 1983</a:t>
          </a:r>
          <a:endParaRPr lang="en-US" sz="4600" b="1" kern="1200" dirty="0"/>
        </a:p>
      </dsp:txBody>
      <dsp:txXfrm>
        <a:off x="5150881" y="1957326"/>
        <a:ext cx="2395204" cy="2395204"/>
      </dsp:txXfrm>
    </dsp:sp>
    <dsp:sp modelId="{31562CE3-5939-45BA-882B-537EAF6F4557}">
      <dsp:nvSpPr>
        <dsp:cNvPr id="0" name=""/>
        <dsp:cNvSpPr/>
      </dsp:nvSpPr>
      <dsp:spPr>
        <a:xfrm>
          <a:off x="5501650" y="104507"/>
          <a:ext cx="1693665" cy="169366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PPM 1985</a:t>
          </a:r>
          <a:endParaRPr lang="en-US" sz="2600" b="1" kern="1200" dirty="0"/>
        </a:p>
      </dsp:txBody>
      <dsp:txXfrm>
        <a:off x="5749681" y="352538"/>
        <a:ext cx="1197603" cy="1197603"/>
      </dsp:txXfrm>
    </dsp:sp>
    <dsp:sp modelId="{F3AAE237-1142-485B-BF20-6B5241CF5C43}">
      <dsp:nvSpPr>
        <dsp:cNvPr id="0" name=""/>
        <dsp:cNvSpPr/>
      </dsp:nvSpPr>
      <dsp:spPr>
        <a:xfrm>
          <a:off x="7597388" y="1627149"/>
          <a:ext cx="1693665" cy="169366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dirty="0" smtClean="0"/>
            <a:t>PPKM 2009</a:t>
          </a:r>
          <a:endParaRPr lang="en-US" sz="2600" b="1" i="0" kern="1200" dirty="0"/>
        </a:p>
      </dsp:txBody>
      <dsp:txXfrm>
        <a:off x="7845419" y="1875180"/>
        <a:ext cx="1197603" cy="1197603"/>
      </dsp:txXfrm>
    </dsp:sp>
    <dsp:sp modelId="{1ACD9FF2-B301-43E2-AB80-E1513D176350}">
      <dsp:nvSpPr>
        <dsp:cNvPr id="0" name=""/>
        <dsp:cNvSpPr/>
      </dsp:nvSpPr>
      <dsp:spPr>
        <a:xfrm>
          <a:off x="6796887" y="4090836"/>
          <a:ext cx="1693665" cy="169366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i="0" kern="1200" dirty="0" smtClean="0"/>
            <a:t>PPM (HC) 2009</a:t>
          </a:r>
          <a:endParaRPr lang="en-US" sz="2600" b="1" i="0" kern="1200" dirty="0"/>
        </a:p>
      </dsp:txBody>
      <dsp:txXfrm>
        <a:off x="7044918" y="4338867"/>
        <a:ext cx="1197603" cy="1197603"/>
      </dsp:txXfrm>
    </dsp:sp>
    <dsp:sp modelId="{C24A8939-3002-4FF6-B992-B77644890BF6}">
      <dsp:nvSpPr>
        <dsp:cNvPr id="0" name=""/>
        <dsp:cNvSpPr/>
      </dsp:nvSpPr>
      <dsp:spPr>
        <a:xfrm>
          <a:off x="4206413" y="4090836"/>
          <a:ext cx="1693665" cy="169366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PPIM 2011</a:t>
          </a:r>
          <a:endParaRPr lang="en-US" sz="2600" kern="1200" dirty="0"/>
        </a:p>
      </dsp:txBody>
      <dsp:txXfrm>
        <a:off x="4454444" y="4338867"/>
        <a:ext cx="1197603" cy="1197603"/>
      </dsp:txXfrm>
    </dsp:sp>
    <dsp:sp modelId="{E522272E-FDBD-4648-A878-48D3E9857B1E}">
      <dsp:nvSpPr>
        <dsp:cNvPr id="0" name=""/>
        <dsp:cNvSpPr/>
      </dsp:nvSpPr>
      <dsp:spPr>
        <a:xfrm>
          <a:off x="3405913" y="1627149"/>
          <a:ext cx="1693665" cy="169366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PPKHT 2004</a:t>
          </a:r>
          <a:endParaRPr lang="en-US" sz="2600" kern="1200" dirty="0"/>
        </a:p>
      </dsp:txBody>
      <dsp:txXfrm>
        <a:off x="3653944" y="1875180"/>
        <a:ext cx="1197603" cy="119760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4F9200-C33B-4344-8488-822860451A76}">
      <dsp:nvSpPr>
        <dsp:cNvPr id="0" name=""/>
        <dsp:cNvSpPr/>
      </dsp:nvSpPr>
      <dsp:spPr>
        <a:xfrm>
          <a:off x="3899065" y="2242595"/>
          <a:ext cx="1599087" cy="1599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Pengendali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Makanan</a:t>
          </a:r>
          <a:endParaRPr lang="en-US" sz="1900" kern="1200" dirty="0"/>
        </a:p>
      </dsp:txBody>
      <dsp:txXfrm>
        <a:off x="4133246" y="2476776"/>
        <a:ext cx="1130725" cy="1130725"/>
      </dsp:txXfrm>
    </dsp:sp>
    <dsp:sp modelId="{C6148B18-72FE-44A4-9D57-9555DA118EA6}">
      <dsp:nvSpPr>
        <dsp:cNvPr id="0" name=""/>
        <dsp:cNvSpPr/>
      </dsp:nvSpPr>
      <dsp:spPr>
        <a:xfrm rot="16200000">
          <a:off x="4529160" y="1660627"/>
          <a:ext cx="338897" cy="543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579995" y="1820200"/>
        <a:ext cx="237228" cy="326213"/>
      </dsp:txXfrm>
    </dsp:sp>
    <dsp:sp modelId="{2FEF4AEE-3E0D-4D80-9B25-7F24D588D8FA}">
      <dsp:nvSpPr>
        <dsp:cNvPr id="0" name=""/>
        <dsp:cNvSpPr/>
      </dsp:nvSpPr>
      <dsp:spPr>
        <a:xfrm>
          <a:off x="3899065" y="4078"/>
          <a:ext cx="1599087" cy="15990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Imunisasi</a:t>
          </a:r>
          <a:r>
            <a:rPr lang="en-US" sz="1900" kern="1200" dirty="0" smtClean="0"/>
            <a:t> anti-</a:t>
          </a:r>
          <a:r>
            <a:rPr lang="en-US" sz="1900" kern="1200" dirty="0" err="1" smtClean="0"/>
            <a:t>tifoid</a:t>
          </a:r>
          <a:endParaRPr lang="en-US" sz="1900" kern="1200" dirty="0"/>
        </a:p>
      </dsp:txBody>
      <dsp:txXfrm>
        <a:off x="4133246" y="238259"/>
        <a:ext cx="1130725" cy="1130725"/>
      </dsp:txXfrm>
    </dsp:sp>
    <dsp:sp modelId="{D134CC65-8F7B-4987-94EB-5E650CDF8A38}">
      <dsp:nvSpPr>
        <dsp:cNvPr id="0" name=""/>
        <dsp:cNvSpPr/>
      </dsp:nvSpPr>
      <dsp:spPr>
        <a:xfrm>
          <a:off x="5638827" y="2770294"/>
          <a:ext cx="338897" cy="543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638827" y="2879032"/>
        <a:ext cx="237228" cy="326213"/>
      </dsp:txXfrm>
    </dsp:sp>
    <dsp:sp modelId="{3B507DF9-67A6-42BC-9429-C87514E4DA3C}">
      <dsp:nvSpPr>
        <dsp:cNvPr id="0" name=""/>
        <dsp:cNvSpPr/>
      </dsp:nvSpPr>
      <dsp:spPr>
        <a:xfrm>
          <a:off x="6137582" y="2242595"/>
          <a:ext cx="1599087" cy="15990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Pakaian</a:t>
          </a:r>
          <a:endParaRPr lang="en-US" sz="1900" kern="1200" dirty="0"/>
        </a:p>
      </dsp:txBody>
      <dsp:txXfrm>
        <a:off x="6371763" y="2476776"/>
        <a:ext cx="1130725" cy="1130725"/>
      </dsp:txXfrm>
    </dsp:sp>
    <dsp:sp modelId="{DA50ABD8-81A8-4D24-993C-298239347C53}">
      <dsp:nvSpPr>
        <dsp:cNvPr id="0" name=""/>
        <dsp:cNvSpPr/>
      </dsp:nvSpPr>
      <dsp:spPr>
        <a:xfrm rot="5400000">
          <a:off x="4529160" y="3879961"/>
          <a:ext cx="338897" cy="543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579995" y="3937865"/>
        <a:ext cx="237228" cy="326213"/>
      </dsp:txXfrm>
    </dsp:sp>
    <dsp:sp modelId="{446B404E-EDEC-4F22-9559-96BD39B0CE1D}">
      <dsp:nvSpPr>
        <dsp:cNvPr id="0" name=""/>
        <dsp:cNvSpPr/>
      </dsp:nvSpPr>
      <dsp:spPr>
        <a:xfrm>
          <a:off x="3899065" y="4481112"/>
          <a:ext cx="1599087" cy="15990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Amalan</a:t>
          </a:r>
          <a:endParaRPr lang="en-US" sz="1900" kern="1200" dirty="0"/>
        </a:p>
      </dsp:txBody>
      <dsp:txXfrm>
        <a:off x="4133246" y="4715293"/>
        <a:ext cx="1130725" cy="1130725"/>
      </dsp:txXfrm>
    </dsp:sp>
    <dsp:sp modelId="{C2C02201-08AD-40C4-B40D-6C3ED71EE82B}">
      <dsp:nvSpPr>
        <dsp:cNvPr id="0" name=""/>
        <dsp:cNvSpPr/>
      </dsp:nvSpPr>
      <dsp:spPr>
        <a:xfrm rot="10800000">
          <a:off x="3419493" y="2770294"/>
          <a:ext cx="338897" cy="543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521162" y="2879032"/>
        <a:ext cx="237228" cy="326213"/>
      </dsp:txXfrm>
    </dsp:sp>
    <dsp:sp modelId="{ECFA3B57-69D3-4D56-98E7-24883EE4B8DD}">
      <dsp:nvSpPr>
        <dsp:cNvPr id="0" name=""/>
        <dsp:cNvSpPr/>
      </dsp:nvSpPr>
      <dsp:spPr>
        <a:xfrm>
          <a:off x="1660548" y="2242595"/>
          <a:ext cx="1599087" cy="159908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LPM</a:t>
          </a:r>
          <a:endParaRPr lang="en-US" sz="1900" kern="1200" dirty="0"/>
        </a:p>
      </dsp:txBody>
      <dsp:txXfrm>
        <a:off x="1894729" y="2476776"/>
        <a:ext cx="1130725" cy="113072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9BEA9-372D-4169-B078-B8A99F870F3C}">
      <dsp:nvSpPr>
        <dsp:cNvPr id="0" name=""/>
        <dsp:cNvSpPr/>
      </dsp:nvSpPr>
      <dsp:spPr>
        <a:xfrm>
          <a:off x="2871942" y="0"/>
          <a:ext cx="3300938" cy="330144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C73CA-C3E7-484F-AFBD-2D37EE4F018A}">
      <dsp:nvSpPr>
        <dsp:cNvPr id="0" name=""/>
        <dsp:cNvSpPr/>
      </dsp:nvSpPr>
      <dsp:spPr>
        <a:xfrm>
          <a:off x="3601558" y="1191920"/>
          <a:ext cx="1834268" cy="916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 </a:t>
          </a:r>
          <a:r>
            <a:rPr lang="en-US" sz="2100" kern="1200" dirty="0" err="1" smtClean="0"/>
            <a:t>Notis</a:t>
          </a:r>
          <a:r>
            <a:rPr lang="en-US" sz="2100" kern="1200" dirty="0" smtClean="0"/>
            <a:t> / </a:t>
          </a:r>
          <a:r>
            <a:rPr lang="en-US" sz="2100" kern="1200" dirty="0" err="1" smtClean="0"/>
            <a:t>tawaran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kompaun</a:t>
          </a:r>
          <a:endParaRPr lang="en-US" sz="2100" kern="1200" dirty="0"/>
        </a:p>
      </dsp:txBody>
      <dsp:txXfrm>
        <a:off x="3601558" y="1191920"/>
        <a:ext cx="1834268" cy="916914"/>
      </dsp:txXfrm>
    </dsp:sp>
    <dsp:sp modelId="{FAFA3CD2-DB4A-4202-8E3A-65BB65404C01}">
      <dsp:nvSpPr>
        <dsp:cNvPr id="0" name=""/>
        <dsp:cNvSpPr/>
      </dsp:nvSpPr>
      <dsp:spPr>
        <a:xfrm>
          <a:off x="1955118" y="1896922"/>
          <a:ext cx="3300938" cy="330144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E7765-C5BC-444F-BF0D-C11C4CA6A674}">
      <dsp:nvSpPr>
        <dsp:cNvPr id="0" name=""/>
        <dsp:cNvSpPr/>
      </dsp:nvSpPr>
      <dsp:spPr>
        <a:xfrm>
          <a:off x="2688453" y="3099816"/>
          <a:ext cx="1834268" cy="916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Mahkamah</a:t>
          </a:r>
          <a:r>
            <a:rPr lang="en-US" sz="2100" kern="1200" dirty="0" smtClean="0"/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&lt; RM10k</a:t>
          </a:r>
          <a:endParaRPr lang="en-US" sz="2100" kern="1200" dirty="0"/>
        </a:p>
      </dsp:txBody>
      <dsp:txXfrm>
        <a:off x="2688453" y="3099816"/>
        <a:ext cx="1834268" cy="916914"/>
      </dsp:txXfrm>
    </dsp:sp>
    <dsp:sp modelId="{35628AB2-2CD5-46D3-8CCC-F6E9E10463DA}">
      <dsp:nvSpPr>
        <dsp:cNvPr id="0" name=""/>
        <dsp:cNvSpPr/>
      </dsp:nvSpPr>
      <dsp:spPr>
        <a:xfrm>
          <a:off x="3106882" y="4020845"/>
          <a:ext cx="2836017" cy="283715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F3394-77B6-44EC-AA3F-9B28473033A6}">
      <dsp:nvSpPr>
        <dsp:cNvPr id="0" name=""/>
        <dsp:cNvSpPr/>
      </dsp:nvSpPr>
      <dsp:spPr>
        <a:xfrm>
          <a:off x="3605897" y="5010454"/>
          <a:ext cx="1834268" cy="916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Penjara</a:t>
          </a:r>
          <a:r>
            <a:rPr lang="en-US" sz="2100" kern="1200" dirty="0" smtClean="0"/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&lt; 2 </a:t>
          </a:r>
          <a:r>
            <a:rPr lang="en-US" sz="2100" kern="1200" dirty="0" err="1" smtClean="0"/>
            <a:t>tahun</a:t>
          </a:r>
          <a:endParaRPr lang="en-US" sz="2100" kern="1200" dirty="0"/>
        </a:p>
      </dsp:txBody>
      <dsp:txXfrm>
        <a:off x="3605897" y="5010454"/>
        <a:ext cx="1834268" cy="91691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4F9200-C33B-4344-8488-822860451A76}">
      <dsp:nvSpPr>
        <dsp:cNvPr id="0" name=""/>
        <dsp:cNvSpPr/>
      </dsp:nvSpPr>
      <dsp:spPr>
        <a:xfrm>
          <a:off x="3838268" y="2411808"/>
          <a:ext cx="1720682" cy="17206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Premis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Makanan</a:t>
          </a:r>
          <a:endParaRPr lang="en-US" sz="2400" kern="1200" dirty="0"/>
        </a:p>
      </dsp:txBody>
      <dsp:txXfrm>
        <a:off x="4090256" y="2663796"/>
        <a:ext cx="1216706" cy="1216706"/>
      </dsp:txXfrm>
    </dsp:sp>
    <dsp:sp modelId="{C6148B18-72FE-44A4-9D57-9555DA118EA6}">
      <dsp:nvSpPr>
        <dsp:cNvPr id="0" name=""/>
        <dsp:cNvSpPr/>
      </dsp:nvSpPr>
      <dsp:spPr>
        <a:xfrm rot="16200000">
          <a:off x="4516285" y="1785605"/>
          <a:ext cx="364647" cy="585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570982" y="1957308"/>
        <a:ext cx="255253" cy="351019"/>
      </dsp:txXfrm>
    </dsp:sp>
    <dsp:sp modelId="{2FEF4AEE-3E0D-4D80-9B25-7F24D588D8FA}">
      <dsp:nvSpPr>
        <dsp:cNvPr id="0" name=""/>
        <dsp:cNvSpPr/>
      </dsp:nvSpPr>
      <dsp:spPr>
        <a:xfrm>
          <a:off x="3838268" y="3112"/>
          <a:ext cx="1720682" cy="17206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Daftar</a:t>
          </a:r>
          <a:endParaRPr lang="en-US" sz="2000" kern="1200" dirty="0"/>
        </a:p>
      </dsp:txBody>
      <dsp:txXfrm>
        <a:off x="4090256" y="255100"/>
        <a:ext cx="1216706" cy="1216706"/>
      </dsp:txXfrm>
    </dsp:sp>
    <dsp:sp modelId="{D134CC65-8F7B-4987-94EB-5E650CDF8A38}">
      <dsp:nvSpPr>
        <dsp:cNvPr id="0" name=""/>
        <dsp:cNvSpPr/>
      </dsp:nvSpPr>
      <dsp:spPr>
        <a:xfrm rot="20520000">
          <a:off x="5651873" y="2610658"/>
          <a:ext cx="364647" cy="585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5654550" y="2744566"/>
        <a:ext cx="255253" cy="351019"/>
      </dsp:txXfrm>
    </dsp:sp>
    <dsp:sp modelId="{3B507DF9-67A6-42BC-9429-C87514E4DA3C}">
      <dsp:nvSpPr>
        <dsp:cNvPr id="0" name=""/>
        <dsp:cNvSpPr/>
      </dsp:nvSpPr>
      <dsp:spPr>
        <a:xfrm>
          <a:off x="6129074" y="1667480"/>
          <a:ext cx="1720682" cy="17206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Pamer</a:t>
          </a:r>
          <a:endParaRPr lang="en-US" sz="2000" kern="1200" dirty="0"/>
        </a:p>
      </dsp:txBody>
      <dsp:txXfrm>
        <a:off x="6381062" y="1919468"/>
        <a:ext cx="1216706" cy="1216706"/>
      </dsp:txXfrm>
    </dsp:sp>
    <dsp:sp modelId="{DA50ABD8-81A8-4D24-993C-298239347C53}">
      <dsp:nvSpPr>
        <dsp:cNvPr id="0" name=""/>
        <dsp:cNvSpPr/>
      </dsp:nvSpPr>
      <dsp:spPr>
        <a:xfrm rot="3240000">
          <a:off x="5218117" y="3945622"/>
          <a:ext cx="364647" cy="585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5240664" y="4018377"/>
        <a:ext cx="255253" cy="351019"/>
      </dsp:txXfrm>
    </dsp:sp>
    <dsp:sp modelId="{446B404E-EDEC-4F22-9559-96BD39B0CE1D}">
      <dsp:nvSpPr>
        <dsp:cNvPr id="0" name=""/>
        <dsp:cNvSpPr/>
      </dsp:nvSpPr>
      <dsp:spPr>
        <a:xfrm>
          <a:off x="5254064" y="4360484"/>
          <a:ext cx="1720682" cy="17206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Kebersihan</a:t>
          </a:r>
          <a:endParaRPr lang="en-US" sz="2000" kern="1200" dirty="0"/>
        </a:p>
      </dsp:txBody>
      <dsp:txXfrm>
        <a:off x="5506052" y="4612472"/>
        <a:ext cx="1216706" cy="1216706"/>
      </dsp:txXfrm>
    </dsp:sp>
    <dsp:sp modelId="{C2C02201-08AD-40C4-B40D-6C3ED71EE82B}">
      <dsp:nvSpPr>
        <dsp:cNvPr id="0" name=""/>
        <dsp:cNvSpPr/>
      </dsp:nvSpPr>
      <dsp:spPr>
        <a:xfrm rot="7560000">
          <a:off x="3814453" y="3945622"/>
          <a:ext cx="364647" cy="585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3901300" y="4018377"/>
        <a:ext cx="255253" cy="351019"/>
      </dsp:txXfrm>
    </dsp:sp>
    <dsp:sp modelId="{ECFA3B57-69D3-4D56-98E7-24883EE4B8DD}">
      <dsp:nvSpPr>
        <dsp:cNvPr id="0" name=""/>
        <dsp:cNvSpPr/>
      </dsp:nvSpPr>
      <dsp:spPr>
        <a:xfrm>
          <a:off x="2422472" y="4360484"/>
          <a:ext cx="1720682" cy="17206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Perosak</a:t>
          </a:r>
          <a:endParaRPr lang="en-US" sz="2000" kern="1200" dirty="0"/>
        </a:p>
      </dsp:txBody>
      <dsp:txXfrm>
        <a:off x="2674460" y="4612472"/>
        <a:ext cx="1216706" cy="1216706"/>
      </dsp:txXfrm>
    </dsp:sp>
    <dsp:sp modelId="{420B6199-EEB5-436B-9D10-1409D50BBF1A}">
      <dsp:nvSpPr>
        <dsp:cNvPr id="0" name=""/>
        <dsp:cNvSpPr/>
      </dsp:nvSpPr>
      <dsp:spPr>
        <a:xfrm rot="11880000">
          <a:off x="3380697" y="2610658"/>
          <a:ext cx="364647" cy="585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3487414" y="2744566"/>
        <a:ext cx="255253" cy="351019"/>
      </dsp:txXfrm>
    </dsp:sp>
    <dsp:sp modelId="{B02119CF-8F87-455F-891F-96CDBA441288}">
      <dsp:nvSpPr>
        <dsp:cNvPr id="0" name=""/>
        <dsp:cNvSpPr/>
      </dsp:nvSpPr>
      <dsp:spPr>
        <a:xfrm>
          <a:off x="1547462" y="1667480"/>
          <a:ext cx="1720682" cy="172068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PJKM (</a:t>
          </a:r>
          <a:r>
            <a:rPr lang="en-US" sz="2000" kern="1200" dirty="0" err="1" smtClean="0"/>
            <a:t>Kilang</a:t>
          </a:r>
          <a:r>
            <a:rPr lang="en-US" sz="2000" kern="1200" dirty="0" smtClean="0"/>
            <a:t>)</a:t>
          </a:r>
          <a:endParaRPr lang="en-US" sz="2000" kern="1200" dirty="0"/>
        </a:p>
      </dsp:txBody>
      <dsp:txXfrm>
        <a:off x="1799450" y="1919468"/>
        <a:ext cx="1216706" cy="121670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9BEA9-372D-4169-B078-B8A99F870F3C}">
      <dsp:nvSpPr>
        <dsp:cNvPr id="0" name=""/>
        <dsp:cNvSpPr/>
      </dsp:nvSpPr>
      <dsp:spPr>
        <a:xfrm>
          <a:off x="2871942" y="0"/>
          <a:ext cx="3300938" cy="330144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C73CA-C3E7-484F-AFBD-2D37EE4F018A}">
      <dsp:nvSpPr>
        <dsp:cNvPr id="0" name=""/>
        <dsp:cNvSpPr/>
      </dsp:nvSpPr>
      <dsp:spPr>
        <a:xfrm>
          <a:off x="3601558" y="1191920"/>
          <a:ext cx="1834268" cy="916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 </a:t>
          </a:r>
          <a:r>
            <a:rPr lang="en-US" sz="2100" kern="1200" dirty="0" err="1" smtClean="0"/>
            <a:t>Notis</a:t>
          </a:r>
          <a:r>
            <a:rPr lang="en-US" sz="2100" kern="1200" dirty="0" smtClean="0"/>
            <a:t> / </a:t>
          </a:r>
          <a:r>
            <a:rPr lang="en-US" sz="2100" kern="1200" dirty="0" err="1" smtClean="0"/>
            <a:t>tawaran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kompaun</a:t>
          </a:r>
          <a:endParaRPr lang="en-US" sz="2100" kern="1200" dirty="0"/>
        </a:p>
      </dsp:txBody>
      <dsp:txXfrm>
        <a:off x="3601558" y="1191920"/>
        <a:ext cx="1834268" cy="916914"/>
      </dsp:txXfrm>
    </dsp:sp>
    <dsp:sp modelId="{FAFA3CD2-DB4A-4202-8E3A-65BB65404C01}">
      <dsp:nvSpPr>
        <dsp:cNvPr id="0" name=""/>
        <dsp:cNvSpPr/>
      </dsp:nvSpPr>
      <dsp:spPr>
        <a:xfrm>
          <a:off x="1955118" y="1896922"/>
          <a:ext cx="3300938" cy="330144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E7765-C5BC-444F-BF0D-C11C4CA6A674}">
      <dsp:nvSpPr>
        <dsp:cNvPr id="0" name=""/>
        <dsp:cNvSpPr/>
      </dsp:nvSpPr>
      <dsp:spPr>
        <a:xfrm>
          <a:off x="2688453" y="3099816"/>
          <a:ext cx="1834268" cy="916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Mahkamah</a:t>
          </a:r>
          <a:r>
            <a:rPr lang="en-US" sz="2100" kern="1200" dirty="0" smtClean="0"/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&lt; RM10k</a:t>
          </a:r>
          <a:endParaRPr lang="en-US" sz="2100" kern="1200" dirty="0"/>
        </a:p>
      </dsp:txBody>
      <dsp:txXfrm>
        <a:off x="2688453" y="3099816"/>
        <a:ext cx="1834268" cy="916914"/>
      </dsp:txXfrm>
    </dsp:sp>
    <dsp:sp modelId="{35628AB2-2CD5-46D3-8CCC-F6E9E10463DA}">
      <dsp:nvSpPr>
        <dsp:cNvPr id="0" name=""/>
        <dsp:cNvSpPr/>
      </dsp:nvSpPr>
      <dsp:spPr>
        <a:xfrm>
          <a:off x="3106882" y="4020845"/>
          <a:ext cx="2836017" cy="283715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F3394-77B6-44EC-AA3F-9B28473033A6}">
      <dsp:nvSpPr>
        <dsp:cNvPr id="0" name=""/>
        <dsp:cNvSpPr/>
      </dsp:nvSpPr>
      <dsp:spPr>
        <a:xfrm>
          <a:off x="3605897" y="5010454"/>
          <a:ext cx="1834268" cy="916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Penjara</a:t>
          </a:r>
          <a:r>
            <a:rPr lang="en-US" sz="2100" kern="1200" dirty="0" smtClean="0"/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&lt; 2 </a:t>
          </a:r>
          <a:r>
            <a:rPr lang="en-US" sz="2100" kern="1200" dirty="0" err="1" smtClean="0"/>
            <a:t>tahun</a:t>
          </a:r>
          <a:endParaRPr lang="en-US" sz="2100" kern="1200" dirty="0"/>
        </a:p>
      </dsp:txBody>
      <dsp:txXfrm>
        <a:off x="3605897" y="5010454"/>
        <a:ext cx="1834268" cy="91691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EA24E-7718-4C95-935C-12AAA32EDD7E}">
      <dsp:nvSpPr>
        <dsp:cNvPr id="0" name=""/>
        <dsp:cNvSpPr/>
      </dsp:nvSpPr>
      <dsp:spPr>
        <a:xfrm>
          <a:off x="4778578" y="2389061"/>
          <a:ext cx="1596798" cy="15967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ProKEM</a:t>
          </a:r>
          <a:endParaRPr lang="en-US" sz="2500" kern="1200" dirty="0" smtClean="0"/>
        </a:p>
      </dsp:txBody>
      <dsp:txXfrm>
        <a:off x="5012424" y="2622907"/>
        <a:ext cx="1129106" cy="1129106"/>
      </dsp:txXfrm>
    </dsp:sp>
    <dsp:sp modelId="{63A5C196-CE86-4D6B-905A-88F156F17E4E}">
      <dsp:nvSpPr>
        <dsp:cNvPr id="0" name=""/>
        <dsp:cNvSpPr/>
      </dsp:nvSpPr>
      <dsp:spPr>
        <a:xfrm rot="16200000">
          <a:off x="5331018" y="1667452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eaVert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1</a:t>
          </a:r>
          <a:endParaRPr lang="en-US" sz="2800" kern="1200" dirty="0"/>
        </a:p>
      </dsp:txBody>
      <dsp:txXfrm>
        <a:off x="5404806" y="1849822"/>
        <a:ext cx="344343" cy="325747"/>
      </dsp:txXfrm>
    </dsp:sp>
    <dsp:sp modelId="{A8F3EA7B-8652-44F9-91DD-8AD926A0F855}">
      <dsp:nvSpPr>
        <dsp:cNvPr id="0" name=""/>
        <dsp:cNvSpPr/>
      </dsp:nvSpPr>
      <dsp:spPr>
        <a:xfrm>
          <a:off x="4858418" y="23792"/>
          <a:ext cx="1437118" cy="143711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Keperluan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Pekerja</a:t>
          </a:r>
          <a:endParaRPr lang="en-US" sz="1800" kern="1200" dirty="0"/>
        </a:p>
      </dsp:txBody>
      <dsp:txXfrm>
        <a:off x="5068879" y="234253"/>
        <a:ext cx="1016196" cy="1016196"/>
      </dsp:txXfrm>
    </dsp:sp>
    <dsp:sp modelId="{318343EE-6494-45D5-860F-9828EB6F67B8}">
      <dsp:nvSpPr>
        <dsp:cNvPr id="0" name=""/>
        <dsp:cNvSpPr/>
      </dsp:nvSpPr>
      <dsp:spPr>
        <a:xfrm rot="18900000">
          <a:off x="6213877" y="2033144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2</a:t>
          </a:r>
          <a:endParaRPr lang="en-US" sz="2800" kern="1200" dirty="0"/>
        </a:p>
      </dsp:txBody>
      <dsp:txXfrm>
        <a:off x="6235489" y="2193902"/>
        <a:ext cx="344343" cy="325747"/>
      </dsp:txXfrm>
    </dsp:sp>
    <dsp:sp modelId="{972281A0-E417-4AB2-943C-D8430BA2F39F}">
      <dsp:nvSpPr>
        <dsp:cNvPr id="0" name=""/>
        <dsp:cNvSpPr/>
      </dsp:nvSpPr>
      <dsp:spPr>
        <a:xfrm>
          <a:off x="6587371" y="739947"/>
          <a:ext cx="1437118" cy="143711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Susun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Atur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Premis</a:t>
          </a:r>
          <a:endParaRPr lang="en-US" sz="2000" kern="1200" dirty="0"/>
        </a:p>
      </dsp:txBody>
      <dsp:txXfrm>
        <a:off x="6797832" y="950408"/>
        <a:ext cx="1016196" cy="1016196"/>
      </dsp:txXfrm>
    </dsp:sp>
    <dsp:sp modelId="{808172BA-DC3D-480B-AF30-1846B6B466C7}">
      <dsp:nvSpPr>
        <dsp:cNvPr id="0" name=""/>
        <dsp:cNvSpPr/>
      </dsp:nvSpPr>
      <dsp:spPr>
        <a:xfrm>
          <a:off x="6579570" y="2916004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3</a:t>
          </a:r>
          <a:endParaRPr lang="en-US" sz="2800" kern="1200" dirty="0"/>
        </a:p>
      </dsp:txBody>
      <dsp:txXfrm>
        <a:off x="6579570" y="3024586"/>
        <a:ext cx="344343" cy="325747"/>
      </dsp:txXfrm>
    </dsp:sp>
    <dsp:sp modelId="{CA0A7B45-660E-452F-BBA2-D47E991735E1}">
      <dsp:nvSpPr>
        <dsp:cNvPr id="0" name=""/>
        <dsp:cNvSpPr/>
      </dsp:nvSpPr>
      <dsp:spPr>
        <a:xfrm>
          <a:off x="7303527" y="2468901"/>
          <a:ext cx="1437118" cy="143711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Kebersihan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dan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Penyelenggaraan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Premis</a:t>
          </a:r>
          <a:endParaRPr lang="en-US" sz="1100" kern="1200" dirty="0"/>
        </a:p>
      </dsp:txBody>
      <dsp:txXfrm>
        <a:off x="7513988" y="2679362"/>
        <a:ext cx="1016196" cy="1016196"/>
      </dsp:txXfrm>
    </dsp:sp>
    <dsp:sp modelId="{01B93B4C-A25E-49ED-AD96-BE65BEF59BA4}">
      <dsp:nvSpPr>
        <dsp:cNvPr id="0" name=""/>
        <dsp:cNvSpPr/>
      </dsp:nvSpPr>
      <dsp:spPr>
        <a:xfrm rot="2700000">
          <a:off x="6213877" y="3798864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4</a:t>
          </a:r>
          <a:endParaRPr lang="en-US" sz="2800" kern="1200" dirty="0"/>
        </a:p>
      </dsp:txBody>
      <dsp:txXfrm>
        <a:off x="6235489" y="3855270"/>
        <a:ext cx="344343" cy="325747"/>
      </dsp:txXfrm>
    </dsp:sp>
    <dsp:sp modelId="{05B48175-0D98-4D81-AB93-666EF6CAA8B4}">
      <dsp:nvSpPr>
        <dsp:cNvPr id="0" name=""/>
        <dsp:cNvSpPr/>
      </dsp:nvSpPr>
      <dsp:spPr>
        <a:xfrm>
          <a:off x="6587371" y="4197854"/>
          <a:ext cx="1437118" cy="14371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Pelupusan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Sisa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Pepejal</a:t>
          </a:r>
          <a:endParaRPr lang="en-US" sz="1800" kern="1200" dirty="0" smtClean="0"/>
        </a:p>
      </dsp:txBody>
      <dsp:txXfrm>
        <a:off x="6797832" y="4408315"/>
        <a:ext cx="1016196" cy="1016196"/>
      </dsp:txXfrm>
    </dsp:sp>
    <dsp:sp modelId="{8CBC4973-9062-489C-B92A-A9DC0908D0BB}">
      <dsp:nvSpPr>
        <dsp:cNvPr id="0" name=""/>
        <dsp:cNvSpPr/>
      </dsp:nvSpPr>
      <dsp:spPr>
        <a:xfrm rot="5400000">
          <a:off x="5331018" y="4164556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5</a:t>
          </a:r>
          <a:endParaRPr lang="en-US" sz="2800" kern="1200" dirty="0"/>
        </a:p>
      </dsp:txBody>
      <dsp:txXfrm>
        <a:off x="5404806" y="4199350"/>
        <a:ext cx="344343" cy="325747"/>
      </dsp:txXfrm>
    </dsp:sp>
    <dsp:sp modelId="{3B04A6D6-8DEA-4B06-BA17-8AC24E6E5498}">
      <dsp:nvSpPr>
        <dsp:cNvPr id="0" name=""/>
        <dsp:cNvSpPr/>
      </dsp:nvSpPr>
      <dsp:spPr>
        <a:xfrm>
          <a:off x="4858418" y="4914009"/>
          <a:ext cx="1437118" cy="143711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Spesifikasi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Bahan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Mentah</a:t>
          </a:r>
          <a:endParaRPr lang="en-US" sz="1800" kern="1200" dirty="0" smtClean="0"/>
        </a:p>
      </dsp:txBody>
      <dsp:txXfrm>
        <a:off x="5068879" y="5124470"/>
        <a:ext cx="1016196" cy="1016196"/>
      </dsp:txXfrm>
    </dsp:sp>
    <dsp:sp modelId="{CB95CF16-ABCD-43FD-AE0D-9199AAE757E8}">
      <dsp:nvSpPr>
        <dsp:cNvPr id="0" name=""/>
        <dsp:cNvSpPr/>
      </dsp:nvSpPr>
      <dsp:spPr>
        <a:xfrm rot="8100000">
          <a:off x="4448158" y="3798864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6</a:t>
          </a:r>
          <a:endParaRPr lang="en-US" sz="2800" kern="1200" dirty="0"/>
        </a:p>
      </dsp:txBody>
      <dsp:txXfrm rot="10800000">
        <a:off x="4574122" y="3855270"/>
        <a:ext cx="344343" cy="325747"/>
      </dsp:txXfrm>
    </dsp:sp>
    <dsp:sp modelId="{7FA9AC8C-B37A-46BE-9E74-3501981BF5BE}">
      <dsp:nvSpPr>
        <dsp:cNvPr id="0" name=""/>
        <dsp:cNvSpPr/>
      </dsp:nvSpPr>
      <dsp:spPr>
        <a:xfrm>
          <a:off x="3129465" y="4197854"/>
          <a:ext cx="1437118" cy="143711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Kawalan</a:t>
          </a:r>
          <a:r>
            <a:rPr lang="en-US" sz="2000" kern="1200" dirty="0" smtClean="0"/>
            <a:t> Proses</a:t>
          </a:r>
        </a:p>
      </dsp:txBody>
      <dsp:txXfrm>
        <a:off x="3339926" y="4408315"/>
        <a:ext cx="1016196" cy="1016196"/>
      </dsp:txXfrm>
    </dsp:sp>
    <dsp:sp modelId="{82901768-5078-4EB1-8558-EEB368EF89BC}">
      <dsp:nvSpPr>
        <dsp:cNvPr id="0" name=""/>
        <dsp:cNvSpPr/>
      </dsp:nvSpPr>
      <dsp:spPr>
        <a:xfrm rot="10800000">
          <a:off x="4082466" y="2916004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7</a:t>
          </a:r>
          <a:endParaRPr lang="en-US" sz="2800" kern="1200" dirty="0"/>
        </a:p>
      </dsp:txBody>
      <dsp:txXfrm rot="10800000">
        <a:off x="4230042" y="3024586"/>
        <a:ext cx="344343" cy="325747"/>
      </dsp:txXfrm>
    </dsp:sp>
    <dsp:sp modelId="{F1646E00-785E-415E-B1B5-745F7B38110F}">
      <dsp:nvSpPr>
        <dsp:cNvPr id="0" name=""/>
        <dsp:cNvSpPr/>
      </dsp:nvSpPr>
      <dsp:spPr>
        <a:xfrm>
          <a:off x="2413309" y="2468901"/>
          <a:ext cx="1437118" cy="143711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Peralatan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Perkakasan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Dapur</a:t>
          </a:r>
          <a:endParaRPr lang="en-US" sz="1600" kern="1200" dirty="0" smtClean="0"/>
        </a:p>
      </dsp:txBody>
      <dsp:txXfrm>
        <a:off x="2623770" y="2679362"/>
        <a:ext cx="1016196" cy="1016196"/>
      </dsp:txXfrm>
    </dsp:sp>
    <dsp:sp modelId="{87AC1544-CA19-480A-8B33-E7F50DF14AD0}">
      <dsp:nvSpPr>
        <dsp:cNvPr id="0" name=""/>
        <dsp:cNvSpPr/>
      </dsp:nvSpPr>
      <dsp:spPr>
        <a:xfrm rot="13500000">
          <a:off x="4448158" y="2033144"/>
          <a:ext cx="491919" cy="5429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800" kern="1200" dirty="0" smtClean="0"/>
            <a:t>8</a:t>
          </a:r>
          <a:endParaRPr lang="en-US" sz="2800" kern="1200" dirty="0"/>
        </a:p>
      </dsp:txBody>
      <dsp:txXfrm rot="10800000">
        <a:off x="4574122" y="2193902"/>
        <a:ext cx="344343" cy="325747"/>
      </dsp:txXfrm>
    </dsp:sp>
    <dsp:sp modelId="{4B84B1DE-A24F-4A6D-A9F5-36EE309E96C1}">
      <dsp:nvSpPr>
        <dsp:cNvPr id="0" name=""/>
        <dsp:cNvSpPr/>
      </dsp:nvSpPr>
      <dsp:spPr>
        <a:xfrm>
          <a:off x="3129465" y="739947"/>
          <a:ext cx="1437118" cy="143711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Kawalan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Makhluk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Perosak</a:t>
          </a:r>
          <a:endParaRPr lang="en-US" sz="2000" kern="1200" dirty="0" smtClean="0"/>
        </a:p>
      </dsp:txBody>
      <dsp:txXfrm>
        <a:off x="3339926" y="950408"/>
        <a:ext cx="1016196" cy="101619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98AFF-E87B-4D0D-9590-B0ECC81A9897}">
      <dsp:nvSpPr>
        <dsp:cNvPr id="0" name=""/>
        <dsp:cNvSpPr/>
      </dsp:nvSpPr>
      <dsp:spPr>
        <a:xfrm>
          <a:off x="0" y="0"/>
          <a:ext cx="7002880" cy="88593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>
              <a:solidFill>
                <a:schemeClr val="tx1"/>
              </a:solidFill>
            </a:rPr>
            <a:t> </a:t>
          </a:r>
          <a:r>
            <a:rPr lang="en-MY" sz="1800" kern="1200" dirty="0">
              <a:solidFill>
                <a:schemeClr val="bg1"/>
              </a:solidFill>
            </a:rPr>
            <a:t>MERAH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400" kern="1200" dirty="0" err="1"/>
            <a:t>Kawasan</a:t>
          </a:r>
          <a:r>
            <a:rPr lang="en-MY" sz="1400" kern="1200" dirty="0"/>
            <a:t> </a:t>
          </a:r>
          <a:r>
            <a:rPr lang="en-MY" sz="1400" kern="1200" dirty="0" err="1"/>
            <a:t>kotor</a:t>
          </a:r>
          <a:r>
            <a:rPr lang="en-MY" sz="1400" kern="1200" dirty="0"/>
            <a:t> </a:t>
          </a:r>
          <a:r>
            <a:rPr lang="en-MY" sz="1400" kern="1200" dirty="0" err="1"/>
            <a:t>seperti</a:t>
          </a:r>
          <a:r>
            <a:rPr lang="en-MY" sz="1400" kern="1200" dirty="0"/>
            <a:t> </a:t>
          </a:r>
          <a:r>
            <a:rPr lang="en-MY" sz="1400" kern="1200" dirty="0" err="1"/>
            <a:t>tandas</a:t>
          </a:r>
          <a:r>
            <a:rPr lang="en-MY" sz="1400" kern="1200" dirty="0"/>
            <a:t>, </a:t>
          </a:r>
          <a:r>
            <a:rPr lang="en-MY" sz="1400" kern="1200" dirty="0" err="1"/>
            <a:t>lantai</a:t>
          </a:r>
          <a:r>
            <a:rPr lang="en-MY" sz="1400" kern="1200" dirty="0"/>
            <a:t> </a:t>
          </a:r>
          <a:r>
            <a:rPr lang="en-MY" sz="1400" kern="1200" dirty="0" err="1"/>
            <a:t>kawasan</a:t>
          </a:r>
          <a:r>
            <a:rPr lang="en-MY" sz="1400" kern="1200" dirty="0"/>
            <a:t> </a:t>
          </a:r>
          <a:r>
            <a:rPr lang="en-MY" sz="1400" kern="1200" dirty="0" err="1"/>
            <a:t>penerimaan</a:t>
          </a:r>
          <a:r>
            <a:rPr lang="en-MY" sz="1400" kern="1200" dirty="0"/>
            <a:t> </a:t>
          </a:r>
          <a:r>
            <a:rPr lang="en-MY" sz="1400" kern="1200" dirty="0" err="1"/>
            <a:t>bahan</a:t>
          </a:r>
          <a:r>
            <a:rPr lang="en-MY" sz="1400" kern="1200" dirty="0"/>
            <a:t> </a:t>
          </a:r>
          <a:r>
            <a:rPr lang="en-MY" sz="1400" kern="1200" dirty="0" err="1"/>
            <a:t>mentah</a:t>
          </a:r>
          <a:endParaRPr lang="en-MY" sz="1400" kern="1200" dirty="0"/>
        </a:p>
      </dsp:txBody>
      <dsp:txXfrm>
        <a:off x="1489169" y="0"/>
        <a:ext cx="5513710" cy="885939"/>
      </dsp:txXfrm>
    </dsp:sp>
    <dsp:sp modelId="{EBBCB470-71B9-4A91-9E3A-B3A47C76B72D}">
      <dsp:nvSpPr>
        <dsp:cNvPr id="0" name=""/>
        <dsp:cNvSpPr/>
      </dsp:nvSpPr>
      <dsp:spPr>
        <a:xfrm>
          <a:off x="88593" y="88593"/>
          <a:ext cx="1400576" cy="7087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B40186-B943-4D68-9406-7CAE05543978}">
      <dsp:nvSpPr>
        <dsp:cNvPr id="0" name=""/>
        <dsp:cNvSpPr/>
      </dsp:nvSpPr>
      <dsp:spPr>
        <a:xfrm>
          <a:off x="0" y="974533"/>
          <a:ext cx="7002880" cy="885939"/>
        </a:xfrm>
        <a:prstGeom prst="roundRect">
          <a:avLst>
            <a:gd name="adj" fmla="val 1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 BIRU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400" kern="1200" dirty="0" err="1"/>
            <a:t>Meja</a:t>
          </a:r>
          <a:r>
            <a:rPr lang="en-MY" sz="1400" kern="1200" dirty="0"/>
            <a:t> </a:t>
          </a:r>
          <a:r>
            <a:rPr lang="en-MY" sz="1400" kern="1200" dirty="0" err="1"/>
            <a:t>makan</a:t>
          </a:r>
          <a:r>
            <a:rPr lang="en-MY" sz="1400" kern="1200" dirty="0"/>
            <a:t> </a:t>
          </a:r>
          <a:r>
            <a:rPr lang="en-MY" sz="1400" kern="1200" dirty="0" err="1"/>
            <a:t>dan</a:t>
          </a:r>
          <a:r>
            <a:rPr lang="en-MY" sz="1400" kern="1200" dirty="0"/>
            <a:t> </a:t>
          </a:r>
          <a:r>
            <a:rPr lang="en-MY" sz="1400" kern="1200" dirty="0" err="1"/>
            <a:t>permukaan</a:t>
          </a:r>
          <a:r>
            <a:rPr lang="en-MY" sz="1400" kern="1200" dirty="0"/>
            <a:t> </a:t>
          </a:r>
          <a:r>
            <a:rPr lang="en-MY" sz="1400" kern="1200" dirty="0" err="1"/>
            <a:t>meja</a:t>
          </a:r>
          <a:r>
            <a:rPr lang="en-MY" sz="1400" kern="1200" dirty="0"/>
            <a:t> </a:t>
          </a:r>
          <a:r>
            <a:rPr lang="en-MY" sz="1400" kern="1200" dirty="0" err="1"/>
            <a:t>penyediaan</a:t>
          </a:r>
          <a:r>
            <a:rPr lang="en-MY" sz="1400" kern="1200" dirty="0"/>
            <a:t> </a:t>
          </a:r>
          <a:r>
            <a:rPr lang="en-MY" sz="1400" kern="1200" dirty="0" err="1"/>
            <a:t>makanan</a:t>
          </a:r>
          <a:r>
            <a:rPr lang="en-MY" sz="1400" kern="1200" dirty="0"/>
            <a:t>, </a:t>
          </a:r>
          <a:r>
            <a:rPr lang="en-MY" sz="1400" kern="1200" dirty="0" err="1"/>
            <a:t>lantai</a:t>
          </a:r>
          <a:r>
            <a:rPr lang="en-MY" sz="1400" kern="1200" dirty="0"/>
            <a:t> </a:t>
          </a:r>
          <a:r>
            <a:rPr lang="en-MY" sz="1400" kern="1200" dirty="0" err="1"/>
            <a:t>kawasan</a:t>
          </a:r>
          <a:r>
            <a:rPr lang="en-MY" sz="1400" kern="1200" dirty="0"/>
            <a:t> </a:t>
          </a:r>
          <a:r>
            <a:rPr lang="en-MY" sz="1400" kern="1200" dirty="0" err="1"/>
            <a:t>penyediaan</a:t>
          </a:r>
          <a:r>
            <a:rPr lang="en-MY" sz="1400" kern="1200" dirty="0"/>
            <a:t> </a:t>
          </a:r>
          <a:r>
            <a:rPr lang="en-MY" sz="1400" kern="1200" dirty="0" err="1"/>
            <a:t>makanan</a:t>
          </a:r>
          <a:endParaRPr lang="en-MY" sz="1400" kern="1200" dirty="0"/>
        </a:p>
      </dsp:txBody>
      <dsp:txXfrm>
        <a:off x="1489169" y="974533"/>
        <a:ext cx="5513710" cy="885939"/>
      </dsp:txXfrm>
    </dsp:sp>
    <dsp:sp modelId="{6F146108-6EF5-4210-AC2A-67511F3E8FA8}">
      <dsp:nvSpPr>
        <dsp:cNvPr id="0" name=""/>
        <dsp:cNvSpPr/>
      </dsp:nvSpPr>
      <dsp:spPr>
        <a:xfrm>
          <a:off x="88593" y="1063127"/>
          <a:ext cx="1400576" cy="7087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A2CC87-A5EF-4873-962E-4CE7B3C4AA91}">
      <dsp:nvSpPr>
        <dsp:cNvPr id="0" name=""/>
        <dsp:cNvSpPr/>
      </dsp:nvSpPr>
      <dsp:spPr>
        <a:xfrm>
          <a:off x="0" y="1949067"/>
          <a:ext cx="7002880" cy="885939"/>
        </a:xfrm>
        <a:prstGeom prst="roundRect">
          <a:avLst>
            <a:gd name="adj" fmla="val 1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>
              <a:solidFill>
                <a:schemeClr val="bg1"/>
              </a:solidFill>
            </a:rPr>
            <a:t> HIJAU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400" kern="1200" dirty="0" err="1">
              <a:solidFill>
                <a:schemeClr val="bg1"/>
              </a:solidFill>
            </a:rPr>
            <a:t>Peralatan</a:t>
          </a:r>
          <a:r>
            <a:rPr lang="en-MY" sz="1400" kern="1200" dirty="0">
              <a:solidFill>
                <a:schemeClr val="bg1"/>
              </a:solidFill>
            </a:rPr>
            <a:t> </a:t>
          </a:r>
          <a:r>
            <a:rPr lang="en-MY" sz="1400" kern="1200" dirty="0" err="1">
              <a:solidFill>
                <a:schemeClr val="bg1"/>
              </a:solidFill>
            </a:rPr>
            <a:t>dan</a:t>
          </a:r>
          <a:r>
            <a:rPr lang="en-MY" sz="1400" kern="1200" dirty="0">
              <a:solidFill>
                <a:schemeClr val="bg1"/>
              </a:solidFill>
            </a:rPr>
            <a:t> </a:t>
          </a:r>
          <a:r>
            <a:rPr lang="en-MY" sz="1400" kern="1200" dirty="0" err="1">
              <a:solidFill>
                <a:schemeClr val="bg1"/>
              </a:solidFill>
            </a:rPr>
            <a:t>perkakasan</a:t>
          </a:r>
          <a:endParaRPr lang="en-MY" sz="1400" kern="1200" dirty="0">
            <a:solidFill>
              <a:schemeClr val="bg1"/>
            </a:solidFill>
          </a:endParaRPr>
        </a:p>
      </dsp:txBody>
      <dsp:txXfrm>
        <a:off x="1489169" y="1949067"/>
        <a:ext cx="5513710" cy="885939"/>
      </dsp:txXfrm>
    </dsp:sp>
    <dsp:sp modelId="{2E9C93B3-39C5-490D-8A8B-6245C2ABFBC4}">
      <dsp:nvSpPr>
        <dsp:cNvPr id="0" name=""/>
        <dsp:cNvSpPr/>
      </dsp:nvSpPr>
      <dsp:spPr>
        <a:xfrm>
          <a:off x="88593" y="2037661"/>
          <a:ext cx="1400576" cy="7087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/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B4F81B-F784-4D6D-862E-53F8192932D4}">
      <dsp:nvSpPr>
        <dsp:cNvPr id="0" name=""/>
        <dsp:cNvSpPr/>
      </dsp:nvSpPr>
      <dsp:spPr>
        <a:xfrm>
          <a:off x="0" y="2923601"/>
          <a:ext cx="7002880" cy="885939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>
              <a:solidFill>
                <a:schemeClr val="tx1"/>
              </a:solidFill>
            </a:rPr>
            <a:t> KUNING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400" kern="1200" dirty="0" err="1">
              <a:solidFill>
                <a:schemeClr val="tx1"/>
              </a:solidFill>
            </a:rPr>
            <a:t>Lantai</a:t>
          </a:r>
          <a:r>
            <a:rPr lang="en-MY" sz="1400" kern="1200" dirty="0">
              <a:solidFill>
                <a:schemeClr val="tx1"/>
              </a:solidFill>
            </a:rPr>
            <a:t> </a:t>
          </a:r>
          <a:r>
            <a:rPr lang="en-MY" sz="1400" kern="1200" dirty="0" err="1">
              <a:solidFill>
                <a:schemeClr val="tx1"/>
              </a:solidFill>
            </a:rPr>
            <a:t>kawasan</a:t>
          </a:r>
          <a:r>
            <a:rPr lang="en-MY" sz="1400" kern="1200" dirty="0">
              <a:solidFill>
                <a:schemeClr val="tx1"/>
              </a:solidFill>
            </a:rPr>
            <a:t> </a:t>
          </a:r>
          <a:r>
            <a:rPr lang="en-MY" sz="1400" kern="1200" dirty="0" err="1">
              <a:solidFill>
                <a:schemeClr val="tx1"/>
              </a:solidFill>
            </a:rPr>
            <a:t>pemprosesan</a:t>
          </a:r>
          <a:r>
            <a:rPr lang="en-MY" sz="1400" kern="1200" dirty="0">
              <a:solidFill>
                <a:schemeClr val="tx1"/>
              </a:solidFill>
            </a:rPr>
            <a:t>, </a:t>
          </a:r>
          <a:r>
            <a:rPr lang="en-MY" sz="1400" kern="1200" dirty="0" err="1">
              <a:solidFill>
                <a:schemeClr val="tx1"/>
              </a:solidFill>
            </a:rPr>
            <a:t>stor</a:t>
          </a:r>
          <a:r>
            <a:rPr lang="en-MY" sz="1400" kern="1200" dirty="0">
              <a:solidFill>
                <a:schemeClr val="tx1"/>
              </a:solidFill>
            </a:rPr>
            <a:t> </a:t>
          </a:r>
          <a:r>
            <a:rPr lang="en-MY" sz="1400" kern="1200" dirty="0" err="1">
              <a:solidFill>
                <a:schemeClr val="tx1"/>
              </a:solidFill>
            </a:rPr>
            <a:t>bahan</a:t>
          </a:r>
          <a:r>
            <a:rPr lang="en-MY" sz="1400" kern="1200" dirty="0">
              <a:solidFill>
                <a:schemeClr val="tx1"/>
              </a:solidFill>
            </a:rPr>
            <a:t> </a:t>
          </a:r>
          <a:r>
            <a:rPr lang="en-MY" sz="1400" kern="1200" dirty="0" err="1">
              <a:solidFill>
                <a:schemeClr val="tx1"/>
              </a:solidFill>
            </a:rPr>
            <a:t>mentah</a:t>
          </a:r>
          <a:r>
            <a:rPr lang="en-MY" sz="1400" kern="1200" dirty="0">
              <a:solidFill>
                <a:schemeClr val="tx1"/>
              </a:solidFill>
            </a:rPr>
            <a:t>, </a:t>
          </a:r>
          <a:r>
            <a:rPr lang="en-MY" sz="1400" kern="1200" dirty="0" err="1">
              <a:solidFill>
                <a:schemeClr val="tx1"/>
              </a:solidFill>
            </a:rPr>
            <a:t>bilik</a:t>
          </a:r>
          <a:r>
            <a:rPr lang="en-MY" sz="1400" kern="1200" dirty="0">
              <a:solidFill>
                <a:schemeClr val="tx1"/>
              </a:solidFill>
            </a:rPr>
            <a:t> </a:t>
          </a:r>
          <a:r>
            <a:rPr lang="en-MY" sz="1400" kern="1200" dirty="0" err="1">
              <a:solidFill>
                <a:schemeClr val="tx1"/>
              </a:solidFill>
            </a:rPr>
            <a:t>persalinan</a:t>
          </a:r>
          <a:endParaRPr lang="en-MY" sz="1400" kern="1200" dirty="0">
            <a:solidFill>
              <a:schemeClr val="tx1"/>
            </a:solidFill>
          </a:endParaRPr>
        </a:p>
      </dsp:txBody>
      <dsp:txXfrm>
        <a:off x="1489169" y="2923601"/>
        <a:ext cx="5513710" cy="885939"/>
      </dsp:txXfrm>
    </dsp:sp>
    <dsp:sp modelId="{75033222-552C-4B9D-968E-441DC2A8FE7B}">
      <dsp:nvSpPr>
        <dsp:cNvPr id="0" name=""/>
        <dsp:cNvSpPr/>
      </dsp:nvSpPr>
      <dsp:spPr>
        <a:xfrm>
          <a:off x="88593" y="3012195"/>
          <a:ext cx="1400576" cy="7087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/>
          <a:srcRect/>
          <a:stretch>
            <a:fillRect t="-46000" b="-4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srcNode" val="connSite"/>
              <dgm:param type="dstNode" val="parentNode"/>
              <dgm:param type="dim" val="1D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srcNode" val="connSite"/>
              <dgm:param type="dstNode" val="parentNode"/>
              <dgm:param type="dim" val="1D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srcNode" val="connSite"/>
              <dgm:param type="dstNode" val="parentNode"/>
              <dgm:param type="dim" val="1D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4CFF1-6612-4599-A99D-51F619DDFB3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CBB43-CC1D-4765-9AF3-01B0AB0E682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EDAAD-311B-464A-B31C-4CFAA84422D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BC8F5-038C-483D-A7CE-8D4E6E49EAB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KM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Kawalan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bakteria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bahaya</a:t>
            </a:r>
            <a:r>
              <a:rPr lang="en-US" dirty="0" smtClean="0">
                <a:sym typeface="Wingdings" panose="05000000000000000000" pitchFamily="2" charset="2"/>
              </a:rPr>
              <a:t> di </a:t>
            </a:r>
            <a:r>
              <a:rPr lang="en-US" dirty="0" err="1" smtClean="0">
                <a:sym typeface="Wingdings" panose="05000000000000000000" pitchFamily="2" charset="2"/>
              </a:rPr>
              <a:t>dalam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makanan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Bakteria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bertambah</a:t>
            </a:r>
            <a:r>
              <a:rPr lang="en-US" dirty="0" smtClean="0">
                <a:sym typeface="Wingdings" panose="05000000000000000000" pitchFamily="2" charset="2"/>
              </a:rPr>
              <a:t>  FP/ </a:t>
            </a:r>
            <a:r>
              <a:rPr lang="en-US" dirty="0" err="1" smtClean="0">
                <a:sym typeface="Wingdings" panose="05000000000000000000" pitchFamily="2" charset="2"/>
              </a:rPr>
              <a:t>keracunan</a:t>
            </a:r>
            <a:r>
              <a:rPr lang="en-US" dirty="0" smtClean="0">
                <a:sym typeface="Wingdings" panose="05000000000000000000" pitchFamily="2" charset="2"/>
              </a:rPr>
              <a:t>!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Bilangan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indikator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sama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ada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makanan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dikendalikan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dengan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betul</a:t>
            </a:r>
            <a:endParaRPr lang="en-MY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BC8F5-038C-483D-A7CE-8D4E6E49EAB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Fokus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kepada</a:t>
            </a:r>
            <a:r>
              <a:rPr lang="en-US" baseline="0" dirty="0" smtClean="0"/>
              <a:t> factor yang </a:t>
            </a:r>
            <a:r>
              <a:rPr lang="en-US" baseline="0" dirty="0" err="1" smtClean="0"/>
              <a:t>menyebabkan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boleh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fp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61ED4-48AA-4E20-9DA4-3D38A8C48113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Fokus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kepada</a:t>
            </a:r>
            <a:r>
              <a:rPr lang="en-US" baseline="0" dirty="0" smtClean="0"/>
              <a:t> factor yang </a:t>
            </a:r>
            <a:r>
              <a:rPr lang="en-US" baseline="0" dirty="0" err="1" smtClean="0"/>
              <a:t>menyebabkan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boleh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fp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61ED4-48AA-4E20-9DA4-3D38A8C48113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Fokus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kepada</a:t>
            </a:r>
            <a:r>
              <a:rPr lang="en-US" baseline="0" dirty="0" smtClean="0"/>
              <a:t> factor yang </a:t>
            </a:r>
            <a:r>
              <a:rPr lang="en-US" baseline="0" dirty="0" err="1" smtClean="0"/>
              <a:t>menyebabkan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boleh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fp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61ED4-48AA-4E20-9DA4-3D38A8C48113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sz="1050" b="1" dirty="0" smtClean="0"/>
              <a:t>OBJEKTIF AM</a:t>
            </a:r>
            <a:endParaRPr lang="ms-MY" sz="1050" b="1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sz="1050" dirty="0" smtClean="0"/>
              <a:t> </a:t>
            </a:r>
            <a:endParaRPr lang="ms-MY" sz="105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i="1" dirty="0" smtClean="0"/>
              <a:t>melindungi orang ramai daripada bahaya-bahaya kesihatan daripada makanan dan penipuan dalam penyediaan, penjualan dan penyimpanan makanan.</a:t>
            </a:r>
            <a:endParaRPr lang="ms-MY" i="1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269C39-CB5D-409D-A246-64561014E21C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en-US" smtClean="0"/>
              <a:t>PPKHT Kawalan Hasil Tembakau</a:t>
            </a:r>
            <a:endParaRPr lang="en-US" altLang="en-US" smtClean="0"/>
          </a:p>
          <a:p>
            <a:pPr>
              <a:spcBef>
                <a:spcPct val="0"/>
              </a:spcBef>
            </a:pPr>
            <a:r>
              <a:rPr lang="en-US" altLang="en-US" smtClean="0"/>
              <a:t>PPIM Iradiasi Makanan</a:t>
            </a:r>
            <a:endParaRPr lang="en-US" altLang="en-US" smtClean="0"/>
          </a:p>
          <a:p>
            <a:pPr>
              <a:spcBef>
                <a:spcPct val="0"/>
              </a:spcBef>
            </a:pPr>
            <a:r>
              <a:rPr lang="en-US" altLang="en-US" smtClean="0"/>
              <a:t>PPM (HC) pengeluaran sijil kesihatan bagi eksport ikan dan keluaran ikan ke kesatuan eropah</a:t>
            </a: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024382-8957-4047-9F9E-1DFD853351E5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en-US" altLang="en-US" smtClean="0"/>
              <a:t>PPKHT Kawalan Hasil Tembakau</a:t>
            </a:r>
            <a:endParaRPr lang="en-US" altLang="en-US" smtClean="0"/>
          </a:p>
          <a:p>
            <a:pPr>
              <a:spcBef>
                <a:spcPct val="0"/>
              </a:spcBef>
            </a:pPr>
            <a:r>
              <a:rPr lang="en-US" altLang="en-US" smtClean="0"/>
              <a:t>PPIM Iradiasi Makanan</a:t>
            </a:r>
            <a:endParaRPr lang="en-US" altLang="en-US" smtClean="0"/>
          </a:p>
          <a:p>
            <a:pPr>
              <a:spcBef>
                <a:spcPct val="0"/>
              </a:spcBef>
            </a:pPr>
            <a:r>
              <a:rPr lang="en-US" altLang="en-US" smtClean="0"/>
              <a:t>PPM (HC) pengeluaran sijil kesihatan bagi eksport ikan dan keluaran ikan ke kesatuan eropah</a:t>
            </a: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024382-8957-4047-9F9E-1DFD853351E5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MY" altLang="en-US" smtClean="0"/>
          </a:p>
        </p:txBody>
      </p:sp>
      <p:sp>
        <p:nvSpPr>
          <p:cNvPr id="190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7869E69D-935A-4D3C-B4E2-EF5DAB6D871B}" type="slidenum">
              <a:rPr lang="en-MY" altLang="en-US">
                <a:latin typeface="Calibri" panose="020F0502020204030204" charset="0"/>
              </a:rPr>
            </a:fld>
            <a:endParaRPr lang="en-MY" altLang="en-US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US" altLang="en-US" smtClean="0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AA54969-9279-41B5-8997-477FC4DECC33}" type="slidenum">
              <a:rPr lang="en-US" altLang="en-US">
                <a:latin typeface="Calibri" panose="020F0502020204030204" charset="0"/>
              </a:rPr>
            </a:fld>
            <a:endParaRPr lang="en-US" altLang="en-US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US" altLang="en-US" smtClean="0"/>
          </a:p>
        </p:txBody>
      </p:sp>
      <p:sp>
        <p:nvSpPr>
          <p:cNvPr id="192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9705AA80-06C0-48DE-A511-50E36D0C6941}" type="slidenum">
              <a:rPr lang="en-US" altLang="en-US">
                <a:latin typeface="Calibri" panose="020F0502020204030204" charset="0"/>
              </a:rPr>
            </a:fld>
            <a:endParaRPr lang="en-US" altLang="en-US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MY" altLang="en-US" smtClean="0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A8B066E3-9F73-4E4C-AFDC-93A2EC96E855}" type="slidenum">
              <a:rPr lang="en-US" altLang="en-US">
                <a:latin typeface="Calibri" panose="020F0502020204030204" charset="0"/>
              </a:rPr>
            </a:fld>
            <a:endParaRPr lang="en-US" altLang="en-US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6"/>
            <a:chOff x="0" y="0"/>
            <a:chExt cx="12192000" cy="6858006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090"/>
            <a:stretch>
              <a:fillRect/>
            </a:stretch>
          </p:blipFill>
          <p:spPr>
            <a:xfrm rot="10800000">
              <a:off x="0" y="0"/>
              <a:ext cx="12192000" cy="446969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090"/>
            <a:stretch>
              <a:fillRect/>
            </a:stretch>
          </p:blipFill>
          <p:spPr>
            <a:xfrm>
              <a:off x="0" y="2388307"/>
              <a:ext cx="12192000" cy="446969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5" y="2918111"/>
            <a:ext cx="1384491" cy="10799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30"/>
          <a:stretch>
            <a:fillRect/>
          </a:stretch>
        </p:blipFill>
        <p:spPr>
          <a:xfrm>
            <a:off x="9446046" y="2035465"/>
            <a:ext cx="2745954" cy="4320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152" b="77879" l="0" r="99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45089"/>
          <a:stretch>
            <a:fillRect/>
          </a:stretch>
        </p:blipFill>
        <p:spPr>
          <a:xfrm rot="5400000">
            <a:off x="-5372101" y="3670812"/>
            <a:ext cx="12192000" cy="2463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606" y="73817"/>
            <a:ext cx="8948057" cy="1325563"/>
          </a:xfrm>
        </p:spPr>
        <p:txBody>
          <a:bodyPr>
            <a:normAutofit/>
          </a:bodyPr>
          <a:lstStyle>
            <a:lvl1pPr>
              <a:defRPr sz="4800" b="1"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0606" y="1536368"/>
            <a:ext cx="8948057" cy="4351338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152" b="77879" l="0" r="99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45089"/>
          <a:stretch>
            <a:fillRect/>
          </a:stretch>
        </p:blipFill>
        <p:spPr>
          <a:xfrm rot="16200000">
            <a:off x="4864356" y="2385935"/>
            <a:ext cx="12192000" cy="2463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45090"/>
          <a:stretch>
            <a:fillRect/>
          </a:stretch>
        </p:blipFill>
        <p:spPr bwMode="auto">
          <a:xfrm rot="13816740">
            <a:off x="3851275" y="-3387725"/>
            <a:ext cx="12192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45090"/>
          <a:stretch>
            <a:fillRect/>
          </a:stretch>
        </p:blipFill>
        <p:spPr bwMode="auto">
          <a:xfrm rot="8393605">
            <a:off x="-5035550" y="-1589088"/>
            <a:ext cx="12192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45090"/>
          <a:stretch>
            <a:fillRect/>
          </a:stretch>
        </p:blipFill>
        <p:spPr bwMode="auto">
          <a:xfrm rot="2765620">
            <a:off x="-5364162" y="5684837"/>
            <a:ext cx="12192000" cy="246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45090"/>
          <a:stretch>
            <a:fillRect/>
          </a:stretch>
        </p:blipFill>
        <p:spPr bwMode="auto">
          <a:xfrm rot="19043095">
            <a:off x="2703513" y="7010400"/>
            <a:ext cx="12192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83B94-A8A7-4B46-905D-A28773B5CEDD}" type="datetimeFigureOut">
              <a:rPr lang="ms-MY"/>
            </a:fld>
            <a:endParaRPr lang="ms-MY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ms-MY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DCFA7-6E50-4468-A45D-741693FF92A4}" type="slidenum">
              <a:rPr lang="ms-MY"/>
            </a:fld>
            <a:endParaRPr lang="ms-MY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457200"/>
            <a:ext cx="93472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35200" y="1981200"/>
            <a:ext cx="9347200" cy="4114800"/>
          </a:xfrm>
        </p:spPr>
        <p:txBody>
          <a:bodyPr/>
          <a:lstStyle/>
          <a:p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Tiada Kuman Makanan Selamat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0B24AC75-BBE4-46C5-A250-DA8A344432E4}" type="slidenum">
              <a:rPr lang="en-US"/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5830C77-C91C-4B2E-9268-725D37DE181F}" type="datetime1">
              <a:rPr lang="en-US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457200"/>
            <a:ext cx="93472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35200" y="1981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0400" y="1981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Tiada Kuman Makanan Selamat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7F70C7E5-DDAF-41DD-9F86-96540C2891BF}" type="slidenum">
              <a:rPr lang="en-US"/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D0F149A-C167-470C-8341-4A29E6DCC4F5}" type="datetime1">
              <a:rPr lang="en-US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467A18F-0E66-4EA1-9A07-652E91777318}" type="slidenum">
              <a:rPr lang="en-US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25C9B34-F084-4752-8B48-490CC5B9D88A}" type="slidenum">
              <a:rPr lang="en-US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214533"/>
            <a:ext cx="12192000" cy="64346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4677141"/>
            <a:ext cx="12192000" cy="6189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5306137"/>
            <a:ext cx="12192000" cy="3764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12192000" cy="3429000"/>
          </a:xfrm>
          <a:prstGeom prst="rect">
            <a:avLst/>
          </a:prstGeom>
        </p:spPr>
        <p:txBody>
          <a:bodyPr/>
          <a:lstStyle>
            <a:lvl1pPr marL="0" marR="0" indent="0" algn="ctr" defTabSz="12192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/>
          <p:cNvSpPr>
            <a:spLocks noGrp="1"/>
          </p:cNvSpPr>
          <p:nvPr>
            <p:ph type="pic" sz="quarter" idx="41"/>
          </p:nvPr>
        </p:nvSpPr>
        <p:spPr>
          <a:xfrm>
            <a:off x="2" y="0"/>
            <a:ext cx="468969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68580" tIns="34290" rIns="68580" bIns="3429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28725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07968" y="0"/>
            <a:ext cx="6384032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719403" y="1931533"/>
            <a:ext cx="6240693" cy="43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6959499" y="634087"/>
            <a:ext cx="4512000" cy="12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016500" y="2590801"/>
            <a:ext cx="6445251" cy="367241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378200" y="5251451"/>
            <a:ext cx="0" cy="1606549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endCxn id="7" idx="0"/>
          </p:cNvCxnSpPr>
          <p:nvPr userDrawn="1"/>
        </p:nvCxnSpPr>
        <p:spPr>
          <a:xfrm>
            <a:off x="8238067" y="0"/>
            <a:ext cx="0" cy="259080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2"/>
          <p:cNvSpPr>
            <a:spLocks noGrp="1"/>
          </p:cNvSpPr>
          <p:nvPr>
            <p:ph type="pic" idx="11"/>
          </p:nvPr>
        </p:nvSpPr>
        <p:spPr>
          <a:xfrm>
            <a:off x="5124879" y="2698783"/>
            <a:ext cx="6228000" cy="34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900" baseline="0">
                <a:latin typeface="+mn-lt"/>
                <a:cs typeface="Arial" panose="020B0604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3268" y="1901755"/>
            <a:ext cx="5088565" cy="32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900" baseline="0">
                <a:latin typeface="+mn-lt"/>
                <a:cs typeface="Arial" panose="020B0604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 userDrawn="1"/>
        </p:nvSpPr>
        <p:spPr>
          <a:xfrm>
            <a:off x="0" y="0"/>
            <a:ext cx="4286251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205318" y="535024"/>
            <a:ext cx="3889913" cy="3542051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244568" y="2025072"/>
            <a:ext cx="2628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467228" y="4260715"/>
            <a:ext cx="2628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561551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4611652" y="51455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6959881" y="51455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9308109" y="51455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611652" y="3540571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959881" y="3540571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/>
          </p:nvPr>
        </p:nvSpPr>
        <p:spPr>
          <a:xfrm>
            <a:off x="9308109" y="3540571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9833" y="302685"/>
            <a:ext cx="5522384" cy="62526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6"/>
          </p:nvPr>
        </p:nvSpPr>
        <p:spPr>
          <a:xfrm>
            <a:off x="549500" y="523743"/>
            <a:ext cx="3709115" cy="58555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233333"/>
            <a:ext cx="12192000" cy="26246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/>
          </p:nvPr>
        </p:nvSpPr>
        <p:spPr>
          <a:xfrm>
            <a:off x="6192011" y="1"/>
            <a:ext cx="5999989" cy="4101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0" y="1"/>
            <a:ext cx="5999989" cy="4101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7275607" y="1947407"/>
            <a:ext cx="2976000" cy="29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/>
          </p:nvPr>
        </p:nvSpPr>
        <p:spPr>
          <a:xfrm>
            <a:off x="10272000" y="4938000"/>
            <a:ext cx="1920000" cy="19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5323711" y="12813"/>
            <a:ext cx="1920000" cy="19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258233" cy="1382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1371" y="113839"/>
            <a:ext cx="960106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335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1371" y="881924"/>
            <a:ext cx="960106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31371" y="1753815"/>
            <a:ext cx="5568619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6192011" y="3866049"/>
            <a:ext cx="5568619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 userDrawn="1"/>
        </p:nvGrpSpPr>
        <p:grpSpPr bwMode="auto">
          <a:xfrm>
            <a:off x="472017" y="1509185"/>
            <a:ext cx="3799416" cy="4864100"/>
            <a:chOff x="354008" y="1131589"/>
            <a:chExt cx="2849840" cy="3649171"/>
          </a:xfrm>
        </p:grpSpPr>
        <p:sp>
          <p:nvSpPr>
            <p:cNvPr id="4" name="Rounded Rectangle 3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31825" y="1347554"/>
              <a:ext cx="107961" cy="3241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" name="Half Frame 5"/>
            <p:cNvSpPr/>
            <p:nvPr/>
          </p:nvSpPr>
          <p:spPr>
            <a:xfrm rot="5400000">
              <a:off x="2592550" y="1238034"/>
              <a:ext cx="501801" cy="501699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3621021"/>
            <a:ext cx="12192000" cy="32369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4" Type="http://schemas.openxmlformats.org/officeDocument/2006/relationships/theme" Target="../theme/theme1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s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7D86A-DADE-475F-8604-81F27ABC1ED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90324-F8EC-43A5-96EA-E870FDE4814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0.xml"/><Relationship Id="rId4" Type="http://schemas.openxmlformats.org/officeDocument/2006/relationships/diagramColors" Target="../diagrams/colors10.xml"/><Relationship Id="rId3" Type="http://schemas.openxmlformats.org/officeDocument/2006/relationships/diagramQuickStyle" Target="../diagrams/quickStyle10.xml"/><Relationship Id="rId2" Type="http://schemas.openxmlformats.org/officeDocument/2006/relationships/diagramLayout" Target="../diagrams/layout10.xml"/><Relationship Id="rId1" Type="http://schemas.openxmlformats.org/officeDocument/2006/relationships/diagramData" Target="../diagrams/data10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1.xml"/><Relationship Id="rId4" Type="http://schemas.openxmlformats.org/officeDocument/2006/relationships/diagramColors" Target="../diagrams/colors11.xml"/><Relationship Id="rId3" Type="http://schemas.openxmlformats.org/officeDocument/2006/relationships/diagramQuickStyle" Target="../diagrams/quickStyle11.xml"/><Relationship Id="rId2" Type="http://schemas.openxmlformats.org/officeDocument/2006/relationships/diagramLayout" Target="../diagrams/layout11.xml"/><Relationship Id="rId1" Type="http://schemas.openxmlformats.org/officeDocument/2006/relationships/diagramData" Target="../diagrams/data11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3.xml"/><Relationship Id="rId8" Type="http://schemas.openxmlformats.org/officeDocument/2006/relationships/diagramQuickStyle" Target="../diagrams/quickStyle13.xml"/><Relationship Id="rId7" Type="http://schemas.openxmlformats.org/officeDocument/2006/relationships/diagramLayout" Target="../diagrams/layout13.xml"/><Relationship Id="rId6" Type="http://schemas.openxmlformats.org/officeDocument/2006/relationships/diagramData" Target="../diagrams/data13.xml"/><Relationship Id="rId5" Type="http://schemas.microsoft.com/office/2007/relationships/diagramDrawing" Target="../diagrams/drawing12.xml"/><Relationship Id="rId4" Type="http://schemas.openxmlformats.org/officeDocument/2006/relationships/diagramColors" Target="../diagrams/colors12.xml"/><Relationship Id="rId3" Type="http://schemas.openxmlformats.org/officeDocument/2006/relationships/diagramQuickStyle" Target="../diagrams/quickStyle12.xml"/><Relationship Id="rId2" Type="http://schemas.openxmlformats.org/officeDocument/2006/relationships/diagramLayout" Target="../diagrams/layout12.xml"/><Relationship Id="rId11" Type="http://schemas.openxmlformats.org/officeDocument/2006/relationships/slideLayout" Target="../slideLayouts/slideLayout12.xml"/><Relationship Id="rId10" Type="http://schemas.microsoft.com/office/2007/relationships/diagramDrawing" Target="../diagrams/drawing13.xml"/><Relationship Id="rId1" Type="http://schemas.openxmlformats.org/officeDocument/2006/relationships/diagramData" Target="../diagrams/data1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5.xml"/><Relationship Id="rId8" Type="http://schemas.openxmlformats.org/officeDocument/2006/relationships/diagramQuickStyle" Target="../diagrams/quickStyle15.xml"/><Relationship Id="rId7" Type="http://schemas.openxmlformats.org/officeDocument/2006/relationships/diagramLayout" Target="../diagrams/layout15.xml"/><Relationship Id="rId6" Type="http://schemas.openxmlformats.org/officeDocument/2006/relationships/diagramData" Target="../diagrams/data15.xml"/><Relationship Id="rId5" Type="http://schemas.microsoft.com/office/2007/relationships/diagramDrawing" Target="../diagrams/drawing14.xml"/><Relationship Id="rId4" Type="http://schemas.openxmlformats.org/officeDocument/2006/relationships/diagramColors" Target="../diagrams/colors14.xml"/><Relationship Id="rId3" Type="http://schemas.openxmlformats.org/officeDocument/2006/relationships/diagramQuickStyle" Target="../diagrams/quickStyle14.xml"/><Relationship Id="rId2" Type="http://schemas.openxmlformats.org/officeDocument/2006/relationships/diagramLayout" Target="../diagrams/layout14.xml"/><Relationship Id="rId11" Type="http://schemas.openxmlformats.org/officeDocument/2006/relationships/slideLayout" Target="../slideLayouts/slideLayout12.xml"/><Relationship Id="rId10" Type="http://schemas.microsoft.com/office/2007/relationships/diagramDrawing" Target="../diagrams/drawing15.xml"/><Relationship Id="rId1" Type="http://schemas.openxmlformats.org/officeDocument/2006/relationships/diagramData" Target="../diagrams/data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6.xml"/><Relationship Id="rId4" Type="http://schemas.openxmlformats.org/officeDocument/2006/relationships/diagramColors" Target="../diagrams/colors16.xml"/><Relationship Id="rId3" Type="http://schemas.openxmlformats.org/officeDocument/2006/relationships/diagramQuickStyle" Target="../diagrams/quickStyle16.xml"/><Relationship Id="rId2" Type="http://schemas.openxmlformats.org/officeDocument/2006/relationships/diagramLayout" Target="../diagrams/layout16.xml"/><Relationship Id="rId1" Type="http://schemas.openxmlformats.org/officeDocument/2006/relationships/diagramData" Target="../diagrams/data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9.png"/><Relationship Id="rId1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image" Target="../media/image40.png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65.png"/><Relationship Id="rId20" Type="http://schemas.openxmlformats.org/officeDocument/2006/relationships/image" Target="../media/image64.png"/><Relationship Id="rId2" Type="http://schemas.openxmlformats.org/officeDocument/2006/relationships/image" Target="../media/image46.png"/><Relationship Id="rId19" Type="http://schemas.openxmlformats.org/officeDocument/2006/relationships/image" Target="../media/image63.png"/><Relationship Id="rId18" Type="http://schemas.openxmlformats.org/officeDocument/2006/relationships/image" Target="../media/image62.png"/><Relationship Id="rId17" Type="http://schemas.openxmlformats.org/officeDocument/2006/relationships/image" Target="../media/image61.png"/><Relationship Id="rId16" Type="http://schemas.openxmlformats.org/officeDocument/2006/relationships/image" Target="../media/image60.png"/><Relationship Id="rId15" Type="http://schemas.openxmlformats.org/officeDocument/2006/relationships/image" Target="../media/image59.png"/><Relationship Id="rId14" Type="http://schemas.openxmlformats.org/officeDocument/2006/relationships/image" Target="../media/image58.png"/><Relationship Id="rId13" Type="http://schemas.openxmlformats.org/officeDocument/2006/relationships/image" Target="../media/image57.png"/><Relationship Id="rId12" Type="http://schemas.openxmlformats.org/officeDocument/2006/relationships/image" Target="../media/image56.png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82.emf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jpeg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png"/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png"/><Relationship Id="rId8" Type="http://schemas.openxmlformats.org/officeDocument/2006/relationships/image" Target="../media/image99.jpeg"/><Relationship Id="rId7" Type="http://schemas.openxmlformats.org/officeDocument/2006/relationships/image" Target="../media/image98.jpeg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0" Type="http://schemas.openxmlformats.org/officeDocument/2006/relationships/slideLayout" Target="../slideLayouts/slideLayout28.xml"/><Relationship Id="rId1" Type="http://schemas.openxmlformats.org/officeDocument/2006/relationships/image" Target="../media/image92.jpeg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png"/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image" Target="../media/image101.pn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image" Target="../media/image10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2.png"/><Relationship Id="rId3" Type="http://schemas.openxmlformats.org/officeDocument/2006/relationships/image" Target="../media/image111.jpeg"/><Relationship Id="rId2" Type="http://schemas.openxmlformats.org/officeDocument/2006/relationships/image" Target="../media/image110.png"/><Relationship Id="rId1" Type="http://schemas.openxmlformats.org/officeDocument/2006/relationships/image" Target="../media/image109.jpeg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1.png"/><Relationship Id="rId8" Type="http://schemas.openxmlformats.org/officeDocument/2006/relationships/image" Target="../media/image120.png"/><Relationship Id="rId7" Type="http://schemas.openxmlformats.org/officeDocument/2006/relationships/image" Target="../media/image119.png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4" Type="http://schemas.openxmlformats.org/officeDocument/2006/relationships/slideLayout" Target="../slideLayouts/slideLayout29.xml"/><Relationship Id="rId13" Type="http://schemas.openxmlformats.org/officeDocument/2006/relationships/image" Target="../media/image125.png"/><Relationship Id="rId12" Type="http://schemas.openxmlformats.org/officeDocument/2006/relationships/image" Target="../media/image124.png"/><Relationship Id="rId11" Type="http://schemas.openxmlformats.org/officeDocument/2006/relationships/image" Target="../media/image123.png"/><Relationship Id="rId10" Type="http://schemas.openxmlformats.org/officeDocument/2006/relationships/image" Target="../media/image122.png"/><Relationship Id="rId1" Type="http://schemas.openxmlformats.org/officeDocument/2006/relationships/image" Target="../media/image11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image" Target="../media/image128.png"/><Relationship Id="rId7" Type="http://schemas.openxmlformats.org/officeDocument/2006/relationships/image" Target="../media/image127.png"/><Relationship Id="rId6" Type="http://schemas.openxmlformats.org/officeDocument/2006/relationships/image" Target="../media/image126.png"/><Relationship Id="rId5" Type="http://schemas.microsoft.com/office/2007/relationships/diagramDrawing" Target="../diagrams/drawing17.xml"/><Relationship Id="rId4" Type="http://schemas.openxmlformats.org/officeDocument/2006/relationships/diagramColors" Target="../diagrams/colors17.xml"/><Relationship Id="rId3" Type="http://schemas.openxmlformats.org/officeDocument/2006/relationships/diagramQuickStyle" Target="../diagrams/quickStyle17.xml"/><Relationship Id="rId2" Type="http://schemas.openxmlformats.org/officeDocument/2006/relationships/diagramLayout" Target="../diagrams/layout17.xml"/><Relationship Id="rId1" Type="http://schemas.openxmlformats.org/officeDocument/2006/relationships/diagramData" Target="../diagrams/data17.xml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image" Target="../media/image12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image" Target="../media/image135.jpeg"/><Relationship Id="rId1" Type="http://schemas.openxmlformats.org/officeDocument/2006/relationships/image" Target="../media/image13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9396" y="2257343"/>
            <a:ext cx="11921706" cy="2057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r"/>
            <a:r>
              <a:rPr lang="en-US" sz="4800" b="1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Taklimat</a:t>
            </a:r>
            <a:r>
              <a:rPr lang="en-US" sz="48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ProKEM</a:t>
            </a:r>
            <a:r>
              <a:rPr lang="en-US" sz="48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@</a:t>
            </a:r>
            <a:r>
              <a:rPr lang="en-US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PPD </a:t>
            </a:r>
            <a:r>
              <a:rPr lang="en-US" sz="4800" b="1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Jempol</a:t>
            </a:r>
            <a:r>
              <a:rPr lang="en-US" sz="4800" b="1" dirty="0" smtClean="0">
                <a:latin typeface="Century Gothic" panose="020B0502020202020204" pitchFamily="34" charset="0"/>
              </a:rPr>
              <a:t> </a:t>
            </a:r>
            <a:r>
              <a:rPr lang="en-US" sz="4800" b="1" dirty="0" err="1" smtClean="0">
                <a:latin typeface="Century Gothic" panose="020B0502020202020204" pitchFamily="34" charset="0"/>
              </a:rPr>
              <a:t>J</a:t>
            </a:r>
            <a:r>
              <a:rPr lang="en-US" sz="4800" b="1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elebu</a:t>
            </a:r>
            <a:endParaRPr lang="en-US" sz="4800" b="1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32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WAN </a:t>
            </a:r>
            <a:r>
              <a:rPr lang="en-US" sz="32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HAMZAH BIN WAN BADARUDDIN</a:t>
            </a:r>
            <a:endParaRPr lang="en-US" sz="3200" b="1" dirty="0" smtClean="0">
              <a:solidFill>
                <a:srgbClr val="215968"/>
              </a:solidFill>
              <a:latin typeface="Century Gothic" panose="020B0502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215968"/>
                </a:solidFill>
                <a:latin typeface="Century Gothic" panose="020B0502020202020204" pitchFamily="34" charset="0"/>
              </a:rPr>
              <a:t>Pegawai</a:t>
            </a:r>
            <a:r>
              <a:rPr lang="en-US" sz="20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 smtClean="0">
                <a:solidFill>
                  <a:srgbClr val="215968"/>
                </a:solidFill>
                <a:latin typeface="Century Gothic" panose="020B0502020202020204" pitchFamily="34" charset="0"/>
              </a:rPr>
              <a:t>Teknologi</a:t>
            </a:r>
            <a:r>
              <a:rPr lang="en-US" sz="20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err="1" smtClean="0">
                <a:solidFill>
                  <a:srgbClr val="215968"/>
                </a:solidFill>
                <a:latin typeface="Century Gothic" panose="020B0502020202020204" pitchFamily="34" charset="0"/>
              </a:rPr>
              <a:t>Makanan</a:t>
            </a:r>
            <a:r>
              <a:rPr lang="en-US" sz="2000" b="1" dirty="0">
                <a:solidFill>
                  <a:srgbClr val="215968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| UKKM | </a:t>
            </a:r>
            <a:endParaRPr lang="en-US" sz="2000" b="1" dirty="0" smtClean="0">
              <a:solidFill>
                <a:srgbClr val="215968"/>
              </a:solidFill>
              <a:latin typeface="Century Gothic" panose="020B0502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sz="20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PKDT | </a:t>
            </a:r>
            <a:r>
              <a:rPr lang="en-US" sz="2000" b="1" dirty="0" smtClean="0">
                <a:solidFill>
                  <a:srgbClr val="215968"/>
                </a:solidFill>
                <a:latin typeface="Century Gothic" panose="020B0502020202020204" pitchFamily="34" charset="0"/>
              </a:rPr>
              <a:t>25/02/2022</a:t>
            </a:r>
            <a:endParaRPr lang="en-US" sz="2000" b="1" dirty="0" smtClean="0">
              <a:solidFill>
                <a:srgbClr val="215968"/>
              </a:solidFill>
              <a:latin typeface="Century Gothic" panose="020B0502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sz="2400" b="1" i="1" dirty="0" smtClean="0">
                <a:latin typeface="Century Gothic" panose="020B0502020202020204" pitchFamily="34" charset="0"/>
              </a:rPr>
              <a:t>http</a:t>
            </a:r>
            <a:r>
              <a:rPr lang="en-US" sz="2400" b="1" i="1" dirty="0">
                <a:latin typeface="Century Gothic" panose="020B0502020202020204" pitchFamily="34" charset="0"/>
              </a:rPr>
              <a:t>://</a:t>
            </a:r>
            <a:r>
              <a:rPr lang="en-US" sz="2400" b="1" i="1" dirty="0" smtClean="0">
                <a:latin typeface="Century Gothic" panose="020B0502020202020204" pitchFamily="34" charset="0"/>
              </a:rPr>
              <a:t>meet.google.com</a:t>
            </a:r>
            <a:endParaRPr lang="en-US" sz="2400" b="1" i="1" dirty="0" smtClean="0">
              <a:latin typeface="Century Gothic" panose="020B0502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sz="2400" b="1" i="1" dirty="0" smtClean="0">
                <a:latin typeface="Century Gothic" panose="020B0502020202020204" pitchFamily="34" charset="0"/>
              </a:rPr>
              <a:t>/</a:t>
            </a:r>
            <a:r>
              <a:rPr lang="en-US" sz="2400" b="1" i="1" dirty="0" err="1" smtClean="0">
                <a:latin typeface="Century Gothic" panose="020B0502020202020204" pitchFamily="34" charset="0"/>
              </a:rPr>
              <a:t>vgc</a:t>
            </a:r>
            <a:r>
              <a:rPr lang="en-US" sz="2400" b="1" i="1" dirty="0" err="1">
                <a:latin typeface="Century Gothic" panose="020B0502020202020204" pitchFamily="34" charset="0"/>
              </a:rPr>
              <a:t>-</a:t>
            </a:r>
            <a:r>
              <a:rPr lang="en-US" sz="2400" b="1" i="1" dirty="0" err="1" smtClean="0">
                <a:latin typeface="Century Gothic" panose="020B0502020202020204" pitchFamily="34" charset="0"/>
              </a:rPr>
              <a:t>jtad-qty</a:t>
            </a:r>
            <a:endParaRPr lang="en-US" sz="2400" b="1" i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880315" y="1126206"/>
          <a:ext cx="7920508" cy="5647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Isi </a:t>
            </a:r>
            <a:r>
              <a:rPr lang="en-US" dirty="0" err="1" smtClean="0"/>
              <a:t>Kandungan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Pengurusan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Selamat</a:t>
            </a:r>
            <a:r>
              <a:rPr lang="en-US" dirty="0" smtClean="0"/>
              <a:t>?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0606" y="1819703"/>
            <a:ext cx="8155822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i="1" dirty="0"/>
              <a:t>“</a:t>
            </a:r>
            <a:r>
              <a:rPr lang="en-US" sz="6000" b="1" i="1" dirty="0" err="1"/>
              <a:t>Amalan</a:t>
            </a:r>
            <a:r>
              <a:rPr lang="en-US" sz="6000" b="1" i="1" dirty="0"/>
              <a:t> </a:t>
            </a:r>
            <a:r>
              <a:rPr lang="en-US" sz="6000" b="1" i="1" dirty="0" err="1"/>
              <a:t>Kebersihan</a:t>
            </a:r>
            <a:r>
              <a:rPr lang="en-US" sz="6000" b="1" i="1" dirty="0"/>
              <a:t> </a:t>
            </a:r>
            <a:r>
              <a:rPr lang="en-US" sz="6000" b="1" i="1" dirty="0" err="1"/>
              <a:t>Makanan</a:t>
            </a:r>
            <a:r>
              <a:rPr lang="en-US" sz="6000" b="1" i="1" dirty="0"/>
              <a:t> </a:t>
            </a:r>
            <a:r>
              <a:rPr lang="en-US" sz="6000" b="1" i="1" dirty="0" smtClean="0"/>
              <a:t>(Good Hygiene Practice)Yang </a:t>
            </a:r>
            <a:r>
              <a:rPr lang="en-US" sz="6000" b="1" i="1" dirty="0" err="1"/>
              <a:t>Baik</a:t>
            </a:r>
            <a:r>
              <a:rPr lang="en-US" sz="6000" b="1" i="1" dirty="0"/>
              <a:t>”</a:t>
            </a:r>
            <a:endParaRPr lang="en-MY" sz="6000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26813" y="395785"/>
          <a:ext cx="9132343" cy="6339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Kebersihan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3179" y="1536368"/>
            <a:ext cx="7603958" cy="4351338"/>
          </a:xfrm>
        </p:spPr>
        <p:txBody>
          <a:bodyPr/>
          <a:lstStyle/>
          <a:p>
            <a:r>
              <a:rPr lang="en-US" dirty="0" smtClean="0"/>
              <a:t>KM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Kawalan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bakteria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bahaya</a:t>
            </a:r>
            <a:r>
              <a:rPr lang="en-US" dirty="0" smtClean="0">
                <a:sym typeface="Wingdings" panose="05000000000000000000" pitchFamily="2" charset="2"/>
              </a:rPr>
              <a:t> di </a:t>
            </a:r>
            <a:r>
              <a:rPr lang="en-US" dirty="0" err="1" smtClean="0">
                <a:sym typeface="Wingdings" panose="05000000000000000000" pitchFamily="2" charset="2"/>
              </a:rPr>
              <a:t>dalam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makanan</a:t>
            </a: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Bakteria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bertambah</a:t>
            </a:r>
            <a:r>
              <a:rPr lang="en-US" dirty="0" smtClean="0">
                <a:sym typeface="Wingdings" panose="05000000000000000000" pitchFamily="2" charset="2"/>
              </a:rPr>
              <a:t>  FP/ </a:t>
            </a:r>
            <a:r>
              <a:rPr lang="en-US" dirty="0" err="1" smtClean="0">
                <a:sym typeface="Wingdings" panose="05000000000000000000" pitchFamily="2" charset="2"/>
              </a:rPr>
              <a:t>keracunan</a:t>
            </a:r>
            <a:r>
              <a:rPr lang="en-US" dirty="0" smtClean="0">
                <a:sym typeface="Wingdings" panose="05000000000000000000" pitchFamily="2" charset="2"/>
              </a:rPr>
              <a:t>!</a:t>
            </a: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Bilangan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indikator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sama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ada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makanan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dikendalikan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dengan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betul</a:t>
            </a:r>
            <a:endParaRPr lang="en-MY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Kebersihan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52" y="1536368"/>
            <a:ext cx="894805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Dari </a:t>
            </a:r>
            <a:r>
              <a:rPr lang="en-US" sz="3600" dirty="0" err="1"/>
              <a:t>siasatan</a:t>
            </a:r>
            <a:r>
              <a:rPr lang="en-US" sz="3600" dirty="0"/>
              <a:t> </a:t>
            </a:r>
            <a:r>
              <a:rPr lang="en-US" sz="3600" dirty="0" err="1"/>
              <a:t>kes</a:t>
            </a:r>
            <a:r>
              <a:rPr lang="en-US" sz="3600" dirty="0"/>
              <a:t> </a:t>
            </a:r>
            <a:r>
              <a:rPr lang="en-US" sz="3600" dirty="0" err="1"/>
              <a:t>keracunan</a:t>
            </a:r>
            <a:r>
              <a:rPr lang="en-US" sz="3600" dirty="0"/>
              <a:t> </a:t>
            </a:r>
            <a:r>
              <a:rPr lang="en-US" sz="3600" dirty="0" err="1"/>
              <a:t>makanan</a:t>
            </a:r>
            <a:r>
              <a:rPr lang="en-US" sz="3600" dirty="0">
                <a:sym typeface="Wingdings" panose="05000000000000000000" pitchFamily="2" charset="2"/>
              </a:rPr>
              <a:t> </a:t>
            </a:r>
            <a:r>
              <a:rPr lang="en-US" sz="3600" dirty="0" err="1">
                <a:sym typeface="Wingdings" panose="05000000000000000000" pitchFamily="2" charset="2"/>
              </a:rPr>
              <a:t>punca</a:t>
            </a:r>
            <a:r>
              <a:rPr lang="en-US" sz="3600" dirty="0">
                <a:sym typeface="Wingdings" panose="05000000000000000000" pitchFamily="2" charset="2"/>
              </a:rPr>
              <a:t> yang </a:t>
            </a:r>
            <a:r>
              <a:rPr lang="en-US" sz="3600" dirty="0" err="1">
                <a:sym typeface="Wingdings" panose="05000000000000000000" pitchFamily="2" charset="2"/>
              </a:rPr>
              <a:t>nyata</a:t>
            </a:r>
            <a:r>
              <a:rPr lang="en-US" sz="3600" dirty="0" smtClean="0">
                <a:sym typeface="Wingdings" panose="05000000000000000000" pitchFamily="2" charset="2"/>
              </a:rPr>
              <a:t>:</a:t>
            </a:r>
            <a:endParaRPr lang="en-US" sz="3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600" dirty="0">
              <a:sym typeface="Wingdings" panose="05000000000000000000" pitchFamily="2" charset="2"/>
            </a:endParaRPr>
          </a:p>
          <a:p>
            <a:pPr lvl="1"/>
            <a:r>
              <a:rPr lang="en-US" sz="3200" dirty="0" err="1">
                <a:sym typeface="Wingdings" panose="05000000000000000000" pitchFamily="2" charset="2"/>
              </a:rPr>
              <a:t>sedia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terlalu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awal</a:t>
            </a:r>
            <a:endParaRPr lang="en-US" sz="3200" dirty="0">
              <a:sym typeface="Wingdings" panose="05000000000000000000" pitchFamily="2" charset="2"/>
            </a:endParaRPr>
          </a:p>
          <a:p>
            <a:pPr lvl="1"/>
            <a:r>
              <a:rPr lang="en-US" sz="3200" dirty="0" err="1">
                <a:sym typeface="Wingdings" panose="05000000000000000000" pitchFamily="2" charset="2"/>
              </a:rPr>
              <a:t>simpan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pada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suhu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tidak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betul</a:t>
            </a:r>
            <a:endParaRPr lang="en-US" sz="3200" dirty="0">
              <a:sym typeface="Wingdings" panose="05000000000000000000" pitchFamily="2" charset="2"/>
            </a:endParaRPr>
          </a:p>
          <a:p>
            <a:pPr lvl="1"/>
            <a:r>
              <a:rPr lang="en-US" sz="3200" dirty="0" err="1">
                <a:sym typeface="Wingdings" panose="05000000000000000000" pitchFamily="2" charset="2"/>
              </a:rPr>
              <a:t>Makanan</a:t>
            </a:r>
            <a:r>
              <a:rPr lang="en-US" sz="3200" dirty="0">
                <a:sym typeface="Wingdings" panose="05000000000000000000" pitchFamily="2" charset="2"/>
              </a:rPr>
              <a:t> yang </a:t>
            </a:r>
            <a:r>
              <a:rPr lang="en-US" sz="3200" dirty="0" err="1">
                <a:sym typeface="Wingdings" panose="05000000000000000000" pitchFamily="2" charset="2"/>
              </a:rPr>
              <a:t>digunakan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tercemar</a:t>
            </a:r>
            <a:endParaRPr lang="en-US" sz="3200" dirty="0">
              <a:sym typeface="Wingdings" panose="05000000000000000000" pitchFamily="2" charset="2"/>
            </a:endParaRPr>
          </a:p>
          <a:p>
            <a:pPr lvl="1"/>
            <a:r>
              <a:rPr lang="en-US" sz="3200" dirty="0" err="1">
                <a:sym typeface="Wingdings" panose="05000000000000000000" pitchFamily="2" charset="2"/>
              </a:rPr>
              <a:t>Tidak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proses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atau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masak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dgn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betul</a:t>
            </a:r>
            <a:endParaRPr lang="en-US" sz="3200" dirty="0">
              <a:sym typeface="Wingdings" panose="05000000000000000000" pitchFamily="2" charset="2"/>
            </a:endParaRPr>
          </a:p>
          <a:p>
            <a:pPr lvl="1"/>
            <a:r>
              <a:rPr lang="en-US" sz="3200" dirty="0" err="1">
                <a:sym typeface="Wingdings" panose="05000000000000000000" pitchFamily="2" charset="2"/>
              </a:rPr>
              <a:t>Pencemaran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silang</a:t>
            </a:r>
            <a:endParaRPr lang="en-US" sz="3200" dirty="0">
              <a:sym typeface="Wingdings" panose="05000000000000000000" pitchFamily="2" charset="2"/>
            </a:endParaRPr>
          </a:p>
          <a:p>
            <a:pPr lvl="1"/>
            <a:r>
              <a:rPr lang="en-US" sz="3200" dirty="0">
                <a:sym typeface="Wingdings" panose="05000000000000000000" pitchFamily="2" charset="2"/>
              </a:rPr>
              <a:t>Infected food handlers</a:t>
            </a:r>
            <a:endParaRPr lang="en-US" sz="3200" dirty="0">
              <a:sym typeface="Wingdings" panose="05000000000000000000" pitchFamily="2" charset="2"/>
            </a:endParaRPr>
          </a:p>
          <a:p>
            <a:pPr lvl="1"/>
            <a:endParaRPr lang="en-MY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504967" y="718843"/>
          <a:ext cx="12696967" cy="5766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Tanggungjawab</a:t>
            </a:r>
            <a:r>
              <a:rPr lang="en-US" dirty="0" smtClean="0"/>
              <a:t> </a:t>
            </a:r>
            <a:r>
              <a:rPr lang="en-US" dirty="0" err="1" smtClean="0"/>
              <a:t>Siapa</a:t>
            </a:r>
            <a:r>
              <a:rPr lang="en-US" dirty="0" smtClean="0"/>
              <a:t>???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111618" name="Picture 2" descr="http://viendinhduong.vn/FileUpload/Images/160211_080915khoa_vsattp_0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895341" y="1399380"/>
            <a:ext cx="7924800" cy="527791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Tanggungjawab</a:t>
            </a:r>
            <a:r>
              <a:rPr lang="en-US" dirty="0" smtClean="0"/>
              <a:t> </a:t>
            </a:r>
            <a:r>
              <a:rPr lang="en-US" dirty="0" err="1" smtClean="0"/>
              <a:t>Siapa</a:t>
            </a:r>
            <a:r>
              <a:rPr lang="en-US" dirty="0" smtClean="0"/>
              <a:t>???</a:t>
            </a:r>
            <a:endParaRPr lang="en-MY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680305" y="648178"/>
          <a:ext cx="8153012" cy="6520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6264" y="785004"/>
          <a:ext cx="11076317" cy="546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6264" y="785004"/>
          <a:ext cx="11076317" cy="546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Pembiakan</a:t>
            </a:r>
            <a:r>
              <a:rPr lang="en-US" dirty="0" smtClean="0"/>
              <a:t> </a:t>
            </a:r>
            <a:r>
              <a:rPr lang="en-US" dirty="0" err="1" smtClean="0"/>
              <a:t>Bakteria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5075693" y="3928785"/>
            <a:ext cx="1958062" cy="1958062"/>
          </a:xfrm>
          <a:custGeom>
            <a:avLst/>
            <a:gdLst>
              <a:gd name="connsiteX0" fmla="*/ 0 w 1958062"/>
              <a:gd name="connsiteY0" fmla="*/ 979031 h 1958062"/>
              <a:gd name="connsiteX1" fmla="*/ 979031 w 1958062"/>
              <a:gd name="connsiteY1" fmla="*/ 0 h 1958062"/>
              <a:gd name="connsiteX2" fmla="*/ 1958062 w 1958062"/>
              <a:gd name="connsiteY2" fmla="*/ 979031 h 1958062"/>
              <a:gd name="connsiteX3" fmla="*/ 979031 w 1958062"/>
              <a:gd name="connsiteY3" fmla="*/ 1958062 h 1958062"/>
              <a:gd name="connsiteX4" fmla="*/ 0 w 1958062"/>
              <a:gd name="connsiteY4" fmla="*/ 979031 h 195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8062" h="1958062">
                <a:moveTo>
                  <a:pt x="0" y="979031"/>
                </a:moveTo>
                <a:cubicBezTo>
                  <a:pt x="0" y="438327"/>
                  <a:pt x="438327" y="0"/>
                  <a:pt x="979031" y="0"/>
                </a:cubicBezTo>
                <a:cubicBezTo>
                  <a:pt x="1519735" y="0"/>
                  <a:pt x="1958062" y="438327"/>
                  <a:pt x="1958062" y="979031"/>
                </a:cubicBezTo>
                <a:cubicBezTo>
                  <a:pt x="1958062" y="1519735"/>
                  <a:pt x="1519735" y="1958062"/>
                  <a:pt x="979031" y="1958062"/>
                </a:cubicBezTo>
                <a:cubicBezTo>
                  <a:pt x="438327" y="1958062"/>
                  <a:pt x="0" y="1519735"/>
                  <a:pt x="0" y="979031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1992" tIns="301992" rIns="301992" bIns="301992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10800000">
            <a:off x="3087845" y="4628793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Left Arrow 8"/>
          <p:cNvSpPr/>
          <p:nvPr/>
        </p:nvSpPr>
        <p:spPr>
          <a:xfrm rot="12960000">
            <a:off x="3475087" y="3436987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Left Arrow 10"/>
          <p:cNvSpPr/>
          <p:nvPr/>
        </p:nvSpPr>
        <p:spPr>
          <a:xfrm rot="15120000">
            <a:off x="4488897" y="2700410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Left Arrow 12"/>
          <p:cNvSpPr/>
          <p:nvPr/>
        </p:nvSpPr>
        <p:spPr>
          <a:xfrm rot="17280000">
            <a:off x="5742036" y="2700410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Left Arrow 14"/>
          <p:cNvSpPr/>
          <p:nvPr/>
        </p:nvSpPr>
        <p:spPr>
          <a:xfrm rot="19440000">
            <a:off x="6755846" y="3436987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Left Arrow 16"/>
          <p:cNvSpPr/>
          <p:nvPr/>
        </p:nvSpPr>
        <p:spPr>
          <a:xfrm>
            <a:off x="7143088" y="4628793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" name="Group 18"/>
          <p:cNvGrpSpPr/>
          <p:nvPr/>
        </p:nvGrpSpPr>
        <p:grpSpPr>
          <a:xfrm>
            <a:off x="2402523" y="1537889"/>
            <a:ext cx="7304402" cy="3918185"/>
            <a:chOff x="2402523" y="1537889"/>
            <a:chExt cx="7304402" cy="3918185"/>
          </a:xfrm>
        </p:grpSpPr>
        <p:sp>
          <p:nvSpPr>
            <p:cNvPr id="8" name="Freeform 7"/>
            <p:cNvSpPr/>
            <p:nvPr/>
          </p:nvSpPr>
          <p:spPr>
            <a:xfrm>
              <a:off x="2402523" y="435955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69147" y="2615671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452586" y="153788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6286219" y="153788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769658" y="2615671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8336282" y="435955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Pembiakan</a:t>
            </a:r>
            <a:r>
              <a:rPr lang="en-US" dirty="0" smtClean="0"/>
              <a:t> </a:t>
            </a:r>
            <a:r>
              <a:rPr lang="en-US" dirty="0" err="1" smtClean="0"/>
              <a:t>Bakteria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5075693" y="3928785"/>
            <a:ext cx="1958062" cy="1958062"/>
          </a:xfrm>
          <a:custGeom>
            <a:avLst/>
            <a:gdLst>
              <a:gd name="connsiteX0" fmla="*/ 0 w 1958062"/>
              <a:gd name="connsiteY0" fmla="*/ 979031 h 1958062"/>
              <a:gd name="connsiteX1" fmla="*/ 979031 w 1958062"/>
              <a:gd name="connsiteY1" fmla="*/ 0 h 1958062"/>
              <a:gd name="connsiteX2" fmla="*/ 1958062 w 1958062"/>
              <a:gd name="connsiteY2" fmla="*/ 979031 h 1958062"/>
              <a:gd name="connsiteX3" fmla="*/ 979031 w 1958062"/>
              <a:gd name="connsiteY3" fmla="*/ 1958062 h 1958062"/>
              <a:gd name="connsiteX4" fmla="*/ 0 w 1958062"/>
              <a:gd name="connsiteY4" fmla="*/ 979031 h 195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8062" h="1958062">
                <a:moveTo>
                  <a:pt x="0" y="979031"/>
                </a:moveTo>
                <a:cubicBezTo>
                  <a:pt x="0" y="438327"/>
                  <a:pt x="438327" y="0"/>
                  <a:pt x="979031" y="0"/>
                </a:cubicBezTo>
                <a:cubicBezTo>
                  <a:pt x="1519735" y="0"/>
                  <a:pt x="1958062" y="438327"/>
                  <a:pt x="1958062" y="979031"/>
                </a:cubicBezTo>
                <a:cubicBezTo>
                  <a:pt x="1958062" y="1519735"/>
                  <a:pt x="1519735" y="1958062"/>
                  <a:pt x="979031" y="1958062"/>
                </a:cubicBezTo>
                <a:cubicBezTo>
                  <a:pt x="438327" y="1958062"/>
                  <a:pt x="0" y="1519735"/>
                  <a:pt x="0" y="979031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1992" tIns="301992" rIns="301992" bIns="301992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10800000">
            <a:off x="3087845" y="4628793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Left Arrow 8"/>
          <p:cNvSpPr/>
          <p:nvPr/>
        </p:nvSpPr>
        <p:spPr>
          <a:xfrm rot="12960000">
            <a:off x="3475087" y="3436987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Left Arrow 10"/>
          <p:cNvSpPr/>
          <p:nvPr/>
        </p:nvSpPr>
        <p:spPr>
          <a:xfrm rot="15120000">
            <a:off x="4488897" y="2700410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Left Arrow 12"/>
          <p:cNvSpPr/>
          <p:nvPr/>
        </p:nvSpPr>
        <p:spPr>
          <a:xfrm rot="17280000">
            <a:off x="5742036" y="2700410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Left Arrow 14"/>
          <p:cNvSpPr/>
          <p:nvPr/>
        </p:nvSpPr>
        <p:spPr>
          <a:xfrm rot="19440000">
            <a:off x="6755846" y="3436987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Left Arrow 16"/>
          <p:cNvSpPr/>
          <p:nvPr/>
        </p:nvSpPr>
        <p:spPr>
          <a:xfrm>
            <a:off x="7143088" y="4628793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" name="Group 18"/>
          <p:cNvGrpSpPr/>
          <p:nvPr/>
        </p:nvGrpSpPr>
        <p:grpSpPr>
          <a:xfrm>
            <a:off x="2402523" y="1537889"/>
            <a:ext cx="7304402" cy="3918185"/>
            <a:chOff x="2402523" y="1537889"/>
            <a:chExt cx="7304402" cy="3918185"/>
          </a:xfrm>
        </p:grpSpPr>
        <p:sp>
          <p:nvSpPr>
            <p:cNvPr id="8" name="Freeform 7"/>
            <p:cNvSpPr/>
            <p:nvPr/>
          </p:nvSpPr>
          <p:spPr>
            <a:xfrm>
              <a:off x="2402523" y="435955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69147" y="2615671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452586" y="153788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6286219" y="153788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769658" y="2615671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8336282" y="435955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851484" y="5456074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Food / </a:t>
            </a:r>
            <a:r>
              <a:rPr lang="en-US" dirty="0" err="1" smtClean="0"/>
              <a:t>Makanan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62021" y="3712186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Acidity / </a:t>
            </a:r>
            <a:r>
              <a:rPr lang="en-US" dirty="0" err="1" smtClean="0"/>
              <a:t>Keasidan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103409" y="1726557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/ Masa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608457" y="1744248"/>
            <a:ext cx="202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Temperature / </a:t>
            </a:r>
            <a:r>
              <a:rPr lang="en-US" dirty="0" err="1" smtClean="0"/>
              <a:t>Suhu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959312" y="3712186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Oxygen / </a:t>
            </a:r>
            <a:r>
              <a:rPr lang="en-US" dirty="0" err="1" smtClean="0"/>
              <a:t>Oksigen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959312" y="5420816"/>
            <a:ext cx="202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Moisture / </a:t>
            </a:r>
            <a:r>
              <a:rPr lang="en-US" dirty="0" err="1" smtClean="0"/>
              <a:t>Kelembapan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Pembiakan</a:t>
            </a:r>
            <a:r>
              <a:rPr lang="en-US" dirty="0" smtClean="0"/>
              <a:t> </a:t>
            </a:r>
            <a:r>
              <a:rPr lang="en-US" dirty="0" err="1" smtClean="0"/>
              <a:t>Bakteria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5075693" y="3928785"/>
            <a:ext cx="1958062" cy="1958062"/>
          </a:xfrm>
          <a:custGeom>
            <a:avLst/>
            <a:gdLst>
              <a:gd name="connsiteX0" fmla="*/ 0 w 1958062"/>
              <a:gd name="connsiteY0" fmla="*/ 979031 h 1958062"/>
              <a:gd name="connsiteX1" fmla="*/ 979031 w 1958062"/>
              <a:gd name="connsiteY1" fmla="*/ 0 h 1958062"/>
              <a:gd name="connsiteX2" fmla="*/ 1958062 w 1958062"/>
              <a:gd name="connsiteY2" fmla="*/ 979031 h 1958062"/>
              <a:gd name="connsiteX3" fmla="*/ 979031 w 1958062"/>
              <a:gd name="connsiteY3" fmla="*/ 1958062 h 1958062"/>
              <a:gd name="connsiteX4" fmla="*/ 0 w 1958062"/>
              <a:gd name="connsiteY4" fmla="*/ 979031 h 1958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8062" h="1958062">
                <a:moveTo>
                  <a:pt x="0" y="979031"/>
                </a:moveTo>
                <a:cubicBezTo>
                  <a:pt x="0" y="438327"/>
                  <a:pt x="438327" y="0"/>
                  <a:pt x="979031" y="0"/>
                </a:cubicBezTo>
                <a:cubicBezTo>
                  <a:pt x="1519735" y="0"/>
                  <a:pt x="1958062" y="438327"/>
                  <a:pt x="1958062" y="979031"/>
                </a:cubicBezTo>
                <a:cubicBezTo>
                  <a:pt x="1958062" y="1519735"/>
                  <a:pt x="1519735" y="1958062"/>
                  <a:pt x="979031" y="1958062"/>
                </a:cubicBezTo>
                <a:cubicBezTo>
                  <a:pt x="438327" y="1958062"/>
                  <a:pt x="0" y="1519735"/>
                  <a:pt x="0" y="979031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1992" tIns="301992" rIns="301992" bIns="301992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10800000">
            <a:off x="3087845" y="4628793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Left Arrow 8"/>
          <p:cNvSpPr/>
          <p:nvPr/>
        </p:nvSpPr>
        <p:spPr>
          <a:xfrm rot="12960000">
            <a:off x="3475087" y="3436987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Left Arrow 10"/>
          <p:cNvSpPr/>
          <p:nvPr/>
        </p:nvSpPr>
        <p:spPr>
          <a:xfrm rot="15120000">
            <a:off x="4488897" y="2700410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Left Arrow 12"/>
          <p:cNvSpPr/>
          <p:nvPr/>
        </p:nvSpPr>
        <p:spPr>
          <a:xfrm rot="17280000">
            <a:off x="5742036" y="2700410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Left Arrow 14"/>
          <p:cNvSpPr/>
          <p:nvPr/>
        </p:nvSpPr>
        <p:spPr>
          <a:xfrm rot="19440000">
            <a:off x="6755846" y="3436987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Left Arrow 16"/>
          <p:cNvSpPr/>
          <p:nvPr/>
        </p:nvSpPr>
        <p:spPr>
          <a:xfrm>
            <a:off x="7143088" y="4628793"/>
            <a:ext cx="1878516" cy="55804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" name="Group 18"/>
          <p:cNvGrpSpPr/>
          <p:nvPr/>
        </p:nvGrpSpPr>
        <p:grpSpPr>
          <a:xfrm>
            <a:off x="2402523" y="1537889"/>
            <a:ext cx="7304402" cy="3918185"/>
            <a:chOff x="2402523" y="1537889"/>
            <a:chExt cx="7304402" cy="3918185"/>
          </a:xfrm>
        </p:grpSpPr>
        <p:sp>
          <p:nvSpPr>
            <p:cNvPr id="8" name="Freeform 7"/>
            <p:cNvSpPr/>
            <p:nvPr/>
          </p:nvSpPr>
          <p:spPr>
            <a:xfrm>
              <a:off x="2402523" y="435955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69147" y="2615671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452586" y="153788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FFC000"/>
            </a:solidFill>
            <a:ln w="762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US" sz="9600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6286219" y="153788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92D050"/>
            </a:solidFill>
            <a:ln w="76200"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US" sz="9600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769658" y="2615671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8336282" y="4359559"/>
              <a:ext cx="1370643" cy="1096515"/>
            </a:xfrm>
            <a:custGeom>
              <a:avLst/>
              <a:gdLst>
                <a:gd name="connsiteX0" fmla="*/ 0 w 1370643"/>
                <a:gd name="connsiteY0" fmla="*/ 109652 h 1096515"/>
                <a:gd name="connsiteX1" fmla="*/ 109652 w 1370643"/>
                <a:gd name="connsiteY1" fmla="*/ 0 h 1096515"/>
                <a:gd name="connsiteX2" fmla="*/ 1260992 w 1370643"/>
                <a:gd name="connsiteY2" fmla="*/ 0 h 1096515"/>
                <a:gd name="connsiteX3" fmla="*/ 1370644 w 1370643"/>
                <a:gd name="connsiteY3" fmla="*/ 109652 h 1096515"/>
                <a:gd name="connsiteX4" fmla="*/ 1370643 w 1370643"/>
                <a:gd name="connsiteY4" fmla="*/ 986864 h 1096515"/>
                <a:gd name="connsiteX5" fmla="*/ 1260991 w 1370643"/>
                <a:gd name="connsiteY5" fmla="*/ 1096516 h 1096515"/>
                <a:gd name="connsiteX6" fmla="*/ 109652 w 1370643"/>
                <a:gd name="connsiteY6" fmla="*/ 1096515 h 1096515"/>
                <a:gd name="connsiteX7" fmla="*/ 0 w 1370643"/>
                <a:gd name="connsiteY7" fmla="*/ 986863 h 1096515"/>
                <a:gd name="connsiteX8" fmla="*/ 0 w 1370643"/>
                <a:gd name="connsiteY8" fmla="*/ 109652 h 10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0643" h="1096515">
                  <a:moveTo>
                    <a:pt x="0" y="109652"/>
                  </a:moveTo>
                  <a:cubicBezTo>
                    <a:pt x="0" y="49093"/>
                    <a:pt x="49093" y="0"/>
                    <a:pt x="109652" y="0"/>
                  </a:cubicBezTo>
                  <a:lnTo>
                    <a:pt x="1260992" y="0"/>
                  </a:lnTo>
                  <a:cubicBezTo>
                    <a:pt x="1321551" y="0"/>
                    <a:pt x="1370644" y="49093"/>
                    <a:pt x="1370644" y="109652"/>
                  </a:cubicBezTo>
                  <a:cubicBezTo>
                    <a:pt x="1370644" y="402056"/>
                    <a:pt x="1370643" y="694460"/>
                    <a:pt x="1370643" y="986864"/>
                  </a:cubicBezTo>
                  <a:cubicBezTo>
                    <a:pt x="1370643" y="1047423"/>
                    <a:pt x="1321550" y="1096516"/>
                    <a:pt x="1260991" y="1096516"/>
                  </a:cubicBezTo>
                  <a:lnTo>
                    <a:pt x="109652" y="1096515"/>
                  </a:lnTo>
                  <a:cubicBezTo>
                    <a:pt x="49093" y="1096515"/>
                    <a:pt x="0" y="1047422"/>
                    <a:pt x="0" y="986863"/>
                  </a:cubicBezTo>
                  <a:lnTo>
                    <a:pt x="0" y="109652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606" tIns="142606" rIns="142606" bIns="14260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6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sz="9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851484" y="5456074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Food / </a:t>
            </a:r>
            <a:r>
              <a:rPr lang="en-US" dirty="0" err="1" smtClean="0"/>
              <a:t>Makanan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62021" y="3712186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Acidity / </a:t>
            </a:r>
            <a:r>
              <a:rPr lang="en-US" dirty="0" err="1" smtClean="0"/>
              <a:t>Keasidan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103409" y="1726557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/ Masa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608457" y="1744248"/>
            <a:ext cx="202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Temperature / </a:t>
            </a:r>
            <a:r>
              <a:rPr lang="en-US" dirty="0" err="1" smtClean="0"/>
              <a:t>Suhu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959312" y="3712186"/>
            <a:ext cx="202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Oxygen / </a:t>
            </a:r>
            <a:r>
              <a:rPr lang="en-US" dirty="0" err="1" smtClean="0"/>
              <a:t>Oksigen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959312" y="5420816"/>
            <a:ext cx="202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Moisture / </a:t>
            </a:r>
            <a:r>
              <a:rPr lang="en-US" dirty="0" err="1" smtClean="0"/>
              <a:t>Kelembapan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/ Masa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77999" y="1851645"/>
            <a:ext cx="6236003" cy="315471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4 Jam</a:t>
            </a:r>
            <a:endParaRPr lang="en-US"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/ </a:t>
            </a:r>
            <a:r>
              <a:rPr lang="en-US" dirty="0" err="1" smtClean="0"/>
              <a:t>Suhu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972" y="1253331"/>
            <a:ext cx="8948057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1 </a:t>
            </a:r>
            <a:r>
              <a:rPr lang="en-US" sz="6000" dirty="0" err="1" smtClean="0"/>
              <a:t>tahun</a:t>
            </a:r>
            <a:r>
              <a:rPr lang="en-US" sz="6000" dirty="0" smtClean="0"/>
              <a:t> = </a:t>
            </a:r>
            <a:r>
              <a:rPr lang="en-US" sz="6000" dirty="0" err="1" smtClean="0"/>
              <a:t>berapa</a:t>
            </a:r>
            <a:r>
              <a:rPr lang="en-US" sz="6000" dirty="0" smtClean="0"/>
              <a:t> </a:t>
            </a:r>
            <a:r>
              <a:rPr lang="en-US" sz="6000" dirty="0" err="1" smtClean="0"/>
              <a:t>hari</a:t>
            </a:r>
            <a:r>
              <a:rPr lang="en-US" sz="6000" dirty="0" smtClean="0"/>
              <a:t>?</a:t>
            </a:r>
            <a:endParaRPr lang="en-US" sz="6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/ </a:t>
            </a:r>
            <a:r>
              <a:rPr lang="en-US" dirty="0" err="1"/>
              <a:t>Suhu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63232" y="1851645"/>
            <a:ext cx="406553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365</a:t>
            </a:r>
            <a:endParaRPr lang="en-US" sz="199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/ </a:t>
            </a:r>
            <a:r>
              <a:rPr lang="en-US" dirty="0" err="1"/>
              <a:t>Suhu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3232" y="1851645"/>
            <a:ext cx="406553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0" cap="none" spc="0" dirty="0" smtClean="0">
                <a:ln w="0"/>
                <a:solidFill>
                  <a:srgbClr val="92D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36</a:t>
            </a:r>
            <a:r>
              <a:rPr lang="en-US" sz="19900" b="0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5</a:t>
            </a:r>
            <a:endParaRPr lang="en-US" sz="19900" b="0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704340" y="1199295"/>
            <a:ext cx="117565" cy="5025483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/ </a:t>
            </a:r>
            <a:r>
              <a:rPr lang="en-US" dirty="0" err="1"/>
              <a:t>Suhu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25203" y="1851645"/>
            <a:ext cx="794159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0" cap="none" spc="0" dirty="0" smtClean="0">
                <a:ln w="0"/>
                <a:solidFill>
                  <a:srgbClr val="92D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36</a:t>
            </a:r>
            <a:r>
              <a:rPr lang="en-US" sz="199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					5</a:t>
            </a:r>
            <a:endParaRPr lang="en-US" sz="199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3292643" y="4554352"/>
            <a:ext cx="5991726" cy="2201779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/ </a:t>
            </a:r>
            <a:r>
              <a:rPr lang="en-US" dirty="0" err="1"/>
              <a:t>Suhu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40056" y="1851645"/>
            <a:ext cx="831189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5					</a:t>
            </a:r>
            <a:r>
              <a:rPr lang="en-US" sz="19900" b="0" cap="none" spc="0" dirty="0" smtClean="0">
                <a:ln w="0"/>
                <a:solidFill>
                  <a:srgbClr val="92D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63</a:t>
            </a:r>
            <a:endParaRPr lang="en-US" sz="19900" b="0" cap="none" spc="0" dirty="0">
              <a:ln w="0"/>
              <a:solidFill>
                <a:srgbClr val="92D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0056" y="4932940"/>
            <a:ext cx="3065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&lt;5</a:t>
            </a:r>
            <a:r>
              <a:rPr lang="en-US" sz="3600" baseline="30000" dirty="0" smtClean="0"/>
              <a:t>0</a:t>
            </a:r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8546434" y="4928518"/>
            <a:ext cx="3065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&gt;63</a:t>
            </a:r>
            <a:r>
              <a:rPr lang="en-US" sz="3200" baseline="30000" dirty="0" smtClean="0"/>
              <a:t>0</a:t>
            </a:r>
            <a:r>
              <a:rPr lang="en-US" sz="3200" dirty="0" smtClean="0"/>
              <a:t>C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503195" y="5256105"/>
            <a:ext cx="4137451" cy="1"/>
          </a:xfrm>
          <a:prstGeom prst="line">
            <a:avLst/>
          </a:prstGeom>
          <a:ln w="76200">
            <a:solidFill>
              <a:srgbClr val="FF000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/>
          <p:cNvSpPr/>
          <p:nvPr/>
        </p:nvSpPr>
        <p:spPr>
          <a:xfrm rot="5400000">
            <a:off x="5375060" y="3681001"/>
            <a:ext cx="370401" cy="392564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50197" y="5714034"/>
            <a:ext cx="4620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SUHU ZON BAHAYA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385630" y="1394858"/>
            <a:ext cx="117565" cy="5025483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23081" y="1394857"/>
            <a:ext cx="117565" cy="5025483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/ </a:t>
            </a:r>
            <a:r>
              <a:rPr lang="en-US" dirty="0" err="1"/>
              <a:t>Suhu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40056" y="1851645"/>
            <a:ext cx="8311891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5					</a:t>
            </a:r>
            <a:r>
              <a:rPr lang="en-US" sz="19900" b="0" cap="none" spc="0" dirty="0" smtClean="0">
                <a:ln w="0"/>
                <a:solidFill>
                  <a:srgbClr val="92D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63</a:t>
            </a:r>
            <a:endParaRPr lang="en-US" sz="19900" b="0" cap="none" spc="0" dirty="0">
              <a:ln w="0"/>
              <a:solidFill>
                <a:srgbClr val="92D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0056" y="4932940"/>
            <a:ext cx="3065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&lt;5</a:t>
            </a:r>
            <a:r>
              <a:rPr lang="en-US" sz="3600" baseline="30000" dirty="0" smtClean="0"/>
              <a:t>0</a:t>
            </a:r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8546434" y="4928518"/>
            <a:ext cx="3065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&gt;63</a:t>
            </a:r>
            <a:r>
              <a:rPr lang="en-US" sz="3200" baseline="30000" dirty="0" smtClean="0"/>
              <a:t>0</a:t>
            </a:r>
            <a:r>
              <a:rPr lang="en-US" sz="3200" dirty="0" smtClean="0"/>
              <a:t>C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503195" y="5256105"/>
            <a:ext cx="4137451" cy="1"/>
          </a:xfrm>
          <a:prstGeom prst="line">
            <a:avLst/>
          </a:prstGeom>
          <a:ln w="76200">
            <a:solidFill>
              <a:srgbClr val="FF000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/>
          <p:cNvSpPr/>
          <p:nvPr/>
        </p:nvSpPr>
        <p:spPr>
          <a:xfrm rot="5400000">
            <a:off x="5375060" y="3681001"/>
            <a:ext cx="370401" cy="392564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50197" y="5714034"/>
            <a:ext cx="4620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SUHU ZON BAHAYA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385630" y="1394858"/>
            <a:ext cx="117565" cy="5025483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23081" y="1394857"/>
            <a:ext cx="117565" cy="5025483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198513" y="1661375"/>
            <a:ext cx="25757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Kuman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hidup</a:t>
            </a:r>
            <a:r>
              <a:rPr lang="en-US" sz="3600" dirty="0" smtClean="0">
                <a:solidFill>
                  <a:srgbClr val="FF0000"/>
                </a:solidFill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</a:rPr>
              <a:t>membiak</a:t>
            </a:r>
            <a:r>
              <a:rPr lang="en-US" sz="3600" dirty="0" smtClean="0">
                <a:solidFill>
                  <a:srgbClr val="FF0000"/>
                </a:solidFill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</a:rPr>
              <a:t>dan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merosakkan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makanan</a:t>
            </a:r>
            <a:endParaRPr lang="en-MY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1070" y="5443575"/>
            <a:ext cx="1904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Suhu</a:t>
            </a:r>
            <a:r>
              <a:rPr lang="en-US" sz="1600" dirty="0" smtClean="0"/>
              <a:t> </a:t>
            </a:r>
            <a:r>
              <a:rPr lang="en-US" sz="1600" dirty="0" err="1" smtClean="0"/>
              <a:t>Penyimpanan</a:t>
            </a:r>
            <a:r>
              <a:rPr lang="en-US" sz="1600" dirty="0" smtClean="0"/>
              <a:t>:</a:t>
            </a:r>
            <a:endParaRPr lang="en-US" sz="1600" dirty="0" smtClean="0"/>
          </a:p>
          <a:p>
            <a:r>
              <a:rPr lang="en-US" sz="1600" dirty="0" smtClean="0"/>
              <a:t>Chiller: &lt;5</a:t>
            </a:r>
            <a:r>
              <a:rPr lang="en-US" sz="1600" baseline="30000" dirty="0" smtClean="0"/>
              <a:t>o</a:t>
            </a:r>
            <a:r>
              <a:rPr lang="en-US" sz="1600" dirty="0" smtClean="0"/>
              <a:t>C</a:t>
            </a:r>
            <a:endParaRPr lang="en-US" sz="1600" dirty="0" smtClean="0"/>
          </a:p>
          <a:p>
            <a:r>
              <a:rPr lang="en-US" sz="1600" dirty="0" smtClean="0"/>
              <a:t>Freezer: &lt;-18</a:t>
            </a:r>
            <a:r>
              <a:rPr lang="en-US" sz="1600" baseline="30000" dirty="0" smtClean="0"/>
              <a:t>o</a:t>
            </a:r>
            <a:r>
              <a:rPr lang="en-US" sz="1600" dirty="0" smtClean="0"/>
              <a:t>C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Cold Holding</a:t>
            </a:r>
            <a:endParaRPr lang="en-MY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0123" y="5514428"/>
            <a:ext cx="2031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Suhu</a:t>
            </a:r>
            <a:r>
              <a:rPr lang="en-US" sz="1600" dirty="0" smtClean="0"/>
              <a:t> </a:t>
            </a:r>
            <a:r>
              <a:rPr lang="en-US" sz="1600" dirty="0" err="1" smtClean="0"/>
              <a:t>Masakan</a:t>
            </a:r>
            <a:r>
              <a:rPr lang="en-US" sz="1600" dirty="0" smtClean="0"/>
              <a:t> 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Hot Holding</a:t>
            </a:r>
            <a:endParaRPr lang="en-MY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8905" y="0"/>
            <a:ext cx="8948057" cy="2014330"/>
          </a:xfrm>
        </p:spPr>
        <p:txBody>
          <a:bodyPr>
            <a:noAutofit/>
          </a:bodyPr>
          <a:lstStyle/>
          <a:p>
            <a:r>
              <a:rPr lang="en-US" sz="7200" i="1" dirty="0" smtClean="0"/>
              <a:t>Bacillus </a:t>
            </a:r>
            <a:br>
              <a:rPr lang="en-US" sz="7200" i="1" dirty="0" smtClean="0"/>
            </a:br>
            <a:r>
              <a:rPr lang="en-US" sz="7200" i="1" dirty="0" smtClean="0"/>
              <a:t>cereus</a:t>
            </a:r>
            <a:endParaRPr lang="en-US" sz="7200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78796" y="0"/>
          <a:ext cx="11861442" cy="6890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118" y="73817"/>
            <a:ext cx="8948057" cy="2033279"/>
          </a:xfrm>
        </p:spPr>
        <p:txBody>
          <a:bodyPr>
            <a:normAutofit/>
          </a:bodyPr>
          <a:lstStyle/>
          <a:p>
            <a:r>
              <a:rPr lang="en-US" sz="6000" i="1" dirty="0"/>
              <a:t>Salmonella </a:t>
            </a:r>
            <a:br>
              <a:rPr lang="en-US" sz="6000" i="1" dirty="0" smtClean="0"/>
            </a:br>
            <a:r>
              <a:rPr lang="en-US" sz="6000" i="1" dirty="0" smtClean="0"/>
              <a:t>spp.</a:t>
            </a:r>
            <a:endParaRPr lang="en-US" sz="6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56522" y="755374"/>
          <a:ext cx="9925878" cy="5936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11120" y="1624639"/>
            <a:ext cx="9938197" cy="2387600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 err="1" smtClean="0">
                <a:latin typeface="Century Gothic" panose="020B0502020202020204" pitchFamily="34" charset="0"/>
              </a:rPr>
              <a:t>Peraturan</a:t>
            </a:r>
            <a:r>
              <a:rPr lang="en-US" sz="6600" b="1" dirty="0" smtClean="0">
                <a:latin typeface="Century Gothic" panose="020B0502020202020204" pitchFamily="34" charset="0"/>
              </a:rPr>
              <a:t> Yang </a:t>
            </a:r>
            <a:r>
              <a:rPr lang="en-US" sz="6600" b="1" dirty="0" err="1" smtClean="0">
                <a:latin typeface="Century Gothic" panose="020B0502020202020204" pitchFamily="34" charset="0"/>
              </a:rPr>
              <a:t>Terlibat</a:t>
            </a:r>
            <a:endParaRPr lang="en-MY" sz="66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181688" y="661179"/>
          <a:ext cx="9425353" cy="554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68611" name="Title 1"/>
          <p:cNvSpPr txBox="1"/>
          <p:nvPr/>
        </p:nvSpPr>
        <p:spPr bwMode="auto">
          <a:xfrm>
            <a:off x="1581150" y="73025"/>
            <a:ext cx="894715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400" dirty="0" err="1">
                <a:latin typeface="Calibri Light" charset="0"/>
              </a:rPr>
              <a:t>Akta</a:t>
            </a:r>
            <a:r>
              <a:rPr lang="en-US" altLang="en-US" sz="4400" dirty="0">
                <a:latin typeface="Calibri Light" charset="0"/>
              </a:rPr>
              <a:t> / </a:t>
            </a:r>
            <a:r>
              <a:rPr lang="en-US" altLang="en-US" sz="4400" dirty="0" err="1">
                <a:latin typeface="Calibri Light" charset="0"/>
              </a:rPr>
              <a:t>Peraturan</a:t>
            </a:r>
            <a:endParaRPr lang="en-US" altLang="en-US" sz="4400" dirty="0">
              <a:latin typeface="Calibri Light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6257" y="2271265"/>
            <a:ext cx="19885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600" b="1" dirty="0" smtClean="0">
                <a:latin typeface="Arial Narrow" panose="020B0606020202030204" pitchFamily="34" charset="0"/>
              </a:rPr>
              <a:t>AM </a:t>
            </a:r>
            <a:endParaRPr lang="en-MY" sz="66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en-MY" sz="6600" b="1" dirty="0" smtClean="0">
                <a:latin typeface="Arial Narrow" panose="020B0606020202030204" pitchFamily="34" charset="0"/>
              </a:rPr>
              <a:t>1983</a:t>
            </a:r>
            <a:endParaRPr lang="en-MY" sz="6600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1581150" y="73025"/>
            <a:ext cx="8947150" cy="1325563"/>
          </a:xfrm>
        </p:spPr>
        <p:txBody>
          <a:bodyPr/>
          <a:lstStyle/>
          <a:p>
            <a:r>
              <a:rPr lang="en-US" altLang="en-US" smtClean="0"/>
              <a:t>Akta / Peraturan</a:t>
            </a:r>
            <a:endParaRPr lang="en-US" altLang="en-US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504967" y="968991"/>
          <a:ext cx="12696967" cy="588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1581150" y="73025"/>
            <a:ext cx="8947150" cy="1325563"/>
          </a:xfrm>
        </p:spPr>
        <p:txBody>
          <a:bodyPr/>
          <a:lstStyle/>
          <a:p>
            <a:r>
              <a:rPr lang="en-US" altLang="en-US" smtClean="0"/>
              <a:t>Akta / Peraturan</a:t>
            </a:r>
            <a:endParaRPr lang="en-US" altLang="en-US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504967" y="968991"/>
          <a:ext cx="12696967" cy="588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-1139484" y="633046"/>
          <a:ext cx="9397219" cy="6084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0659" name="Title 1"/>
          <p:cNvSpPr txBox="1"/>
          <p:nvPr/>
        </p:nvSpPr>
        <p:spPr bwMode="auto">
          <a:xfrm>
            <a:off x="2270125" y="73025"/>
            <a:ext cx="894873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400">
                <a:latin typeface="Calibri Light" charset="0"/>
              </a:rPr>
              <a:t>Akta / Peraturan</a:t>
            </a:r>
            <a:endParaRPr lang="en-US" altLang="en-US" sz="4400">
              <a:latin typeface="Calibri Light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4789264" y="-154749"/>
          <a:ext cx="8128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-1055079" y="633046"/>
          <a:ext cx="9397219" cy="6084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1683" name="Title 1"/>
          <p:cNvSpPr txBox="1"/>
          <p:nvPr/>
        </p:nvSpPr>
        <p:spPr bwMode="auto">
          <a:xfrm>
            <a:off x="2128838" y="17463"/>
            <a:ext cx="8948737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400">
                <a:latin typeface="Calibri Light" charset="0"/>
              </a:rPr>
              <a:t>Akta / Peraturan</a:t>
            </a:r>
            <a:endParaRPr lang="en-US" altLang="en-US" sz="4400">
              <a:latin typeface="Calibri Light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4789264" y="-154749"/>
          <a:ext cx="8128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484672"/>
            <a:ext cx="10138913" cy="2387600"/>
          </a:xfrm>
        </p:spPr>
        <p:txBody>
          <a:bodyPr>
            <a:normAutofit/>
          </a:bodyPr>
          <a:lstStyle/>
          <a:p>
            <a:pPr algn="r"/>
            <a:r>
              <a:rPr lang="en-MY" sz="5400" b="1" dirty="0" err="1" smtClean="0">
                <a:latin typeface="Century Gothic" panose="020B0502020202020204" pitchFamily="34" charset="0"/>
              </a:rPr>
              <a:t>Elemen-elemen</a:t>
            </a:r>
            <a:r>
              <a:rPr lang="en-MY" sz="5400" b="1" dirty="0" smtClean="0">
                <a:latin typeface="Century Gothic" panose="020B0502020202020204" pitchFamily="34" charset="0"/>
              </a:rPr>
              <a:t> </a:t>
            </a:r>
            <a:r>
              <a:rPr lang="en-MY" sz="5400" b="1" dirty="0" err="1" smtClean="0">
                <a:latin typeface="Century Gothic" panose="020B0502020202020204" pitchFamily="34" charset="0"/>
              </a:rPr>
              <a:t>ProKEM</a:t>
            </a:r>
            <a:endParaRPr lang="en-MY" sz="54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19022" y="250166"/>
          <a:ext cx="11153956" cy="6374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017"/>
            <a:ext cx="12192000" cy="3429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296833"/>
            <a:ext cx="12192000" cy="61806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5335" b="1" dirty="0">
                <a:solidFill>
                  <a:srgbClr val="7FBF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ELEMEN 1</a:t>
            </a:r>
            <a:endParaRPr lang="en-US" sz="5335" b="1" dirty="0">
              <a:solidFill>
                <a:srgbClr val="7FBFA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056718"/>
            <a:ext cx="12192000" cy="376767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KEPERLUAN PEKERJA</a:t>
            </a:r>
            <a:endParaRPr lang="en-US" altLang="ko-K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5427134" y="2870201"/>
            <a:ext cx="1435100" cy="1214967"/>
          </a:xfrm>
          <a:prstGeom prst="teardrop">
            <a:avLst/>
          </a:prstGeom>
          <a:solidFill>
            <a:srgbClr val="773325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</a:endParaRPr>
          </a:p>
        </p:txBody>
      </p:sp>
      <p:pic>
        <p:nvPicPr>
          <p:cNvPr id="133126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25B7D3"/>
              </a:clrFrom>
              <a:clrTo>
                <a:srgbClr val="25B7D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1" y="2885018"/>
            <a:ext cx="1564217" cy="10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218017" y="0"/>
            <a:ext cx="9541935" cy="874184"/>
          </a:xfrm>
          <a:prstGeom prst="round2Diag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3600" b="1" dirty="0" err="1">
                <a:solidFill>
                  <a:schemeClr val="tx1"/>
                </a:solidFill>
              </a:rPr>
              <a:t>Kesihatan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Diri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Pengendali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>
                <a:solidFill>
                  <a:schemeClr val="tx1"/>
                </a:solidFill>
              </a:rPr>
              <a:t>Makanan </a:t>
            </a:r>
            <a:endParaRPr lang="en-MY" sz="3600" b="1" dirty="0">
              <a:solidFill>
                <a:schemeClr val="tx1"/>
              </a:solidFill>
            </a:endParaRPr>
          </a:p>
        </p:txBody>
      </p:sp>
      <p:grpSp>
        <p:nvGrpSpPr>
          <p:cNvPr id="133123" name="Group 1"/>
          <p:cNvGrpSpPr/>
          <p:nvPr/>
        </p:nvGrpSpPr>
        <p:grpSpPr bwMode="auto">
          <a:xfrm>
            <a:off x="1102784" y="1960033"/>
            <a:ext cx="9448800" cy="3923949"/>
            <a:chOff x="2657466" y="1624085"/>
            <a:chExt cx="7432274" cy="3977704"/>
          </a:xfrm>
        </p:grpSpPr>
        <p:pic>
          <p:nvPicPr>
            <p:cNvPr id="12290" name="Picture 2" descr="C:\Users\Faridah\Pictures\bhsuntikan22-o_BHfield_image_socialmedia.var_1587517624.jpg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6700019" y="1624085"/>
              <a:ext cx="3389721" cy="33559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  <a:headEnd/>
              <a:tailEnd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2291" name="Picture 3" descr="C:\Users\Faridah\Pictures\download (34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8606" y="1624085"/>
              <a:ext cx="3541170" cy="33559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  <a:headEnd/>
              <a:tailEnd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sp>
          <p:nvSpPr>
            <p:cNvPr id="134155" name="TextBox 39"/>
            <p:cNvSpPr txBox="1">
              <a:spLocks noChangeArrowheads="1"/>
            </p:cNvSpPr>
            <p:nvPr/>
          </p:nvSpPr>
          <p:spPr bwMode="auto">
            <a:xfrm>
              <a:off x="2657466" y="5133798"/>
              <a:ext cx="3214915" cy="467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/>
              <a:r>
                <a:rPr lang="en-US" altLang="en-US" sz="2400" b="1"/>
                <a:t>Pemeriksaan Kesihatan</a:t>
              </a:r>
              <a:endParaRPr lang="en-US" altLang="en-US" sz="2400" b="1"/>
            </a:p>
          </p:txBody>
        </p:sp>
        <p:sp>
          <p:nvSpPr>
            <p:cNvPr id="134156" name="TextBox 40"/>
            <p:cNvSpPr txBox="1">
              <a:spLocks noChangeArrowheads="1"/>
            </p:cNvSpPr>
            <p:nvPr/>
          </p:nvSpPr>
          <p:spPr bwMode="auto">
            <a:xfrm>
              <a:off x="7179777" y="5133800"/>
              <a:ext cx="2522157" cy="467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/>
              <a:r>
                <a:rPr lang="en-US" altLang="en-US" sz="2400" b="1"/>
                <a:t>Suntikan anti-tifoid </a:t>
              </a:r>
              <a:endParaRPr lang="en-US" altLang="en-US" sz="2400" b="1"/>
            </a:p>
          </p:txBody>
        </p:sp>
      </p:grpSp>
      <p:grpSp>
        <p:nvGrpSpPr>
          <p:cNvPr id="3" name="Group 11"/>
          <p:cNvGrpSpPr/>
          <p:nvPr/>
        </p:nvGrpSpPr>
        <p:grpSpPr bwMode="auto">
          <a:xfrm>
            <a:off x="7016751" y="950385"/>
            <a:ext cx="5494867" cy="4347633"/>
            <a:chOff x="5261971" y="713015"/>
            <a:chExt cx="4121516" cy="3260271"/>
          </a:xfrm>
        </p:grpSpPr>
        <p:pic>
          <p:nvPicPr>
            <p:cNvPr id="1027" name="Picture 3" descr="C:\Users\BKKM\Pictures\downloa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61971" y="713015"/>
              <a:ext cx="4121516" cy="32602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4152" name="Google Shape;899;p40"/>
            <p:cNvSpPr txBox="1"/>
            <p:nvPr/>
          </p:nvSpPr>
          <p:spPr bwMode="auto">
            <a:xfrm>
              <a:off x="6089537" y="1208824"/>
              <a:ext cx="2423092" cy="174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0" tIns="121900" rIns="121900" bIns="121900"/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>
                <a:spcAft>
                  <a:spcPts val="2100"/>
                </a:spcAft>
                <a:buSzPts val="1900"/>
                <a:buFont typeface="Arial" panose="020B0604020202020204" pitchFamily="34" charset="0"/>
                <a:buChar char="•"/>
              </a:pPr>
              <a:r>
                <a:rPr lang="en-US" altLang="en-US" sz="1865" b="1"/>
                <a:t>Pemeriksaan  kesihatan  </a:t>
              </a:r>
              <a:r>
                <a:rPr lang="en-US" altLang="en-US" sz="1865"/>
                <a:t>bertujuan untuk  mengesan sama ada  mempunyai penyakit berjangkit atau penyakit  bawaan makanan atau  air </a:t>
              </a:r>
              <a:endParaRPr lang="en-US" altLang="en-US" sz="1865"/>
            </a:p>
            <a:p>
              <a:pPr>
                <a:spcAft>
                  <a:spcPts val="2100"/>
                </a:spcAft>
                <a:buSzPts val="1900"/>
                <a:buFont typeface="Arial" panose="020B0604020202020204" pitchFamily="34" charset="0"/>
                <a:buChar char="•"/>
              </a:pPr>
              <a:r>
                <a:rPr lang="en-US" altLang="en-US" sz="1865" b="1"/>
                <a:t>Suntikan anti-tifoid </a:t>
              </a:r>
              <a:r>
                <a:rPr lang="en-US" altLang="en-US" sz="1865"/>
                <a:t>bagi mencegah penyakit demam kepialu</a:t>
              </a:r>
              <a:endParaRPr lang="en-MY" altLang="en-US" sz="1865"/>
            </a:p>
          </p:txBody>
        </p:sp>
      </p:grpSp>
      <p:pic>
        <p:nvPicPr>
          <p:cNvPr id="133125" name="object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33" y="982134"/>
            <a:ext cx="1524000" cy="136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object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67" y="982134"/>
            <a:ext cx="1524000" cy="136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6" name="Group 4"/>
          <p:cNvGrpSpPr/>
          <p:nvPr/>
        </p:nvGrpSpPr>
        <p:grpSpPr bwMode="auto">
          <a:xfrm>
            <a:off x="207433" y="1200151"/>
            <a:ext cx="11677651" cy="5105400"/>
            <a:chOff x="917210" y="1834550"/>
            <a:chExt cx="10319357" cy="4272099"/>
          </a:xfrm>
        </p:grpSpPr>
        <p:sp>
          <p:nvSpPr>
            <p:cNvPr id="6" name="Rectangle 28"/>
            <p:cNvSpPr/>
            <p:nvPr/>
          </p:nvSpPr>
          <p:spPr>
            <a:xfrm>
              <a:off x="917210" y="1834550"/>
              <a:ext cx="3234035" cy="2047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grpSp>
          <p:nvGrpSpPr>
            <p:cNvPr id="135181" name="Group 29"/>
            <p:cNvGrpSpPr/>
            <p:nvPr/>
          </p:nvGrpSpPr>
          <p:grpSpPr bwMode="auto">
            <a:xfrm>
              <a:off x="1171593" y="2569592"/>
              <a:ext cx="2745844" cy="1210900"/>
              <a:chOff x="687624" y="2466146"/>
              <a:chExt cx="2219189" cy="1210900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687624" y="2707027"/>
                <a:ext cx="2204072" cy="97001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Pastikan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SLPM (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Sekolah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Latihan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Pengendali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Makanan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yang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menjalankan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kursus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0070C0"/>
                    </a:solidFill>
                    <a:cs typeface="Arial" panose="020B0604020202020204" pitchFamily="34" charset="0"/>
                  </a:rPr>
                  <a:t>diiktiraf</a:t>
                </a:r>
                <a:r>
                  <a:rPr lang="en-US" altLang="ko-KR" sz="16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oleh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KKM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02741" y="2466146"/>
                <a:ext cx="2204072" cy="317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SLPM Yang </a:t>
                </a: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Diiktiraf</a:t>
                </a:r>
                <a:endParaRPr lang="ko-KR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ctangle 32"/>
            <p:cNvSpPr/>
            <p:nvPr/>
          </p:nvSpPr>
          <p:spPr>
            <a:xfrm>
              <a:off x="4446778" y="1834550"/>
              <a:ext cx="3234034" cy="2150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8002532" y="1880601"/>
              <a:ext cx="3234035" cy="2047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917210" y="4059159"/>
              <a:ext cx="3234035" cy="2047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11" name="Rectangle 35"/>
            <p:cNvSpPr/>
            <p:nvPr/>
          </p:nvSpPr>
          <p:spPr>
            <a:xfrm>
              <a:off x="4459871" y="4059159"/>
              <a:ext cx="3234035" cy="2047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12" name="Rectangle 36"/>
            <p:cNvSpPr/>
            <p:nvPr/>
          </p:nvSpPr>
          <p:spPr>
            <a:xfrm>
              <a:off x="8002532" y="4059159"/>
              <a:ext cx="3234035" cy="2047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135187" name="TextBox 31"/>
            <p:cNvSpPr txBox="1">
              <a:spLocks noChangeArrowheads="1"/>
            </p:cNvSpPr>
            <p:nvPr/>
          </p:nvSpPr>
          <p:spPr bwMode="auto">
            <a:xfrm>
              <a:off x="4372783" y="2329971"/>
              <a:ext cx="3412658" cy="172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 eaLnBrk="1" latinLnBrk="1" hangingPunct="1"/>
              <a:r>
                <a:rPr lang="en-US" altLang="en-US" sz="1600"/>
                <a:t>Kementerian Kesihatan Malaysia (KKM) telah mewajibkan semua pengendali </a:t>
              </a:r>
              <a:endParaRPr lang="en-US" altLang="en-US" sz="1600"/>
            </a:p>
            <a:p>
              <a:pPr algn="ctr" eaLnBrk="1" latinLnBrk="1" hangingPunct="1"/>
              <a:r>
                <a:rPr lang="en-US" altLang="en-US" sz="1600"/>
                <a:t>makanan menjalani </a:t>
              </a:r>
              <a:r>
                <a:rPr lang="en-US" altLang="en-US" sz="1600" b="1"/>
                <a:t>Latihan </a:t>
              </a:r>
              <a:endParaRPr lang="en-US" altLang="en-US" sz="1600" b="1"/>
            </a:p>
            <a:p>
              <a:pPr algn="ctr" eaLnBrk="1" latinLnBrk="1" hangingPunct="1"/>
              <a:r>
                <a:rPr lang="en-US" altLang="en-US" sz="1600" b="1">
                  <a:solidFill>
                    <a:srgbClr val="0070C0"/>
                  </a:solidFill>
                </a:rPr>
                <a:t>Pengendali Makanan (LPM)</a:t>
              </a:r>
              <a:r>
                <a:rPr lang="en-US" altLang="en-US" sz="1600"/>
                <a:t> di mana-mana institusi yang diiktiraf oleh KKM </a:t>
              </a:r>
              <a:endParaRPr lang="en-US" altLang="en-US" sz="1600"/>
            </a:p>
            <a:p>
              <a:pPr algn="ctr" eaLnBrk="1" latinLnBrk="1" hangingPunct="1"/>
              <a:r>
                <a:rPr lang="en-US" altLang="en-US" sz="1600"/>
                <a:t>melalui </a:t>
              </a:r>
              <a:r>
                <a:rPr lang="en-US" altLang="en-US" sz="1600" b="1">
                  <a:solidFill>
                    <a:srgbClr val="0070C0"/>
                  </a:solidFill>
                </a:rPr>
                <a:t>Peraturan-Peraturan </a:t>
              </a:r>
              <a:endParaRPr lang="en-US" altLang="en-US" sz="1600" b="1">
                <a:solidFill>
                  <a:srgbClr val="0070C0"/>
                </a:solidFill>
              </a:endParaRPr>
            </a:p>
            <a:p>
              <a:pPr algn="ctr" eaLnBrk="1" latinLnBrk="1" hangingPunct="1"/>
              <a:r>
                <a:rPr lang="en-US" altLang="en-US" sz="1600" b="1">
                  <a:solidFill>
                    <a:srgbClr val="0070C0"/>
                  </a:solidFill>
                </a:rPr>
                <a:t>Kebersihan Makanan </a:t>
              </a:r>
              <a:endParaRPr lang="en-US" altLang="en-US" sz="1600" b="1">
                <a:solidFill>
                  <a:srgbClr val="0070C0"/>
                </a:solidFill>
              </a:endParaRPr>
            </a:p>
            <a:p>
              <a:pPr algn="ctr" eaLnBrk="1" latinLnBrk="1" hangingPunct="1"/>
              <a:r>
                <a:rPr lang="en-US" altLang="en-US" sz="1600" b="1">
                  <a:solidFill>
                    <a:srgbClr val="0070C0"/>
                  </a:solidFill>
                </a:rPr>
                <a:t>(PPKM) 2009</a:t>
              </a:r>
              <a:r>
                <a:rPr lang="en-US" altLang="ko-KR" sz="1465">
                  <a:solidFill>
                    <a:srgbClr val="0070C0"/>
                  </a:solidFill>
                </a:rPr>
                <a:t>. </a:t>
              </a:r>
              <a:endParaRPr lang="en-US" altLang="ko-KR" sz="1465">
                <a:solidFill>
                  <a:srgbClr val="0070C0"/>
                </a:solidFill>
              </a:endParaRPr>
            </a:p>
          </p:txBody>
        </p:sp>
        <p:grpSp>
          <p:nvGrpSpPr>
            <p:cNvPr id="135188" name="Group 40"/>
            <p:cNvGrpSpPr/>
            <p:nvPr/>
          </p:nvGrpSpPr>
          <p:grpSpPr bwMode="auto">
            <a:xfrm>
              <a:off x="8255045" y="2684719"/>
              <a:ext cx="2775770" cy="1026123"/>
              <a:chOff x="686215" y="2581273"/>
              <a:chExt cx="2243374" cy="1026123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725519" y="2843409"/>
                <a:ext cx="2204070" cy="76398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Pastikan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tenaga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pengajar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yang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menjalankan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kursus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0070C0"/>
                    </a:solidFill>
                    <a:cs typeface="Arial" panose="020B0604020202020204" pitchFamily="34" charset="0"/>
                  </a:rPr>
                  <a:t>diiktiraf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oleh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KKM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86215" y="2581273"/>
                <a:ext cx="2204070" cy="317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Tenaga </a:t>
                </a: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Pengajar</a:t>
                </a:r>
                <a:endParaRPr lang="ko-KR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189" name="Group 43"/>
            <p:cNvGrpSpPr/>
            <p:nvPr/>
          </p:nvGrpSpPr>
          <p:grpSpPr bwMode="auto">
            <a:xfrm>
              <a:off x="1171593" y="4900471"/>
              <a:ext cx="2727138" cy="890936"/>
              <a:chOff x="687624" y="2662128"/>
              <a:chExt cx="2204070" cy="890936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687624" y="2995111"/>
                <a:ext cx="2204070" cy="5579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Yuran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adalah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sebanyak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  <a:p>
                <a:pPr algn="ctr">
                  <a:defRPr/>
                </a:pPr>
                <a:r>
                  <a:rPr lang="en-US" altLang="ko-KR" sz="16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RM 50.00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untuk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seorang</a:t>
                </a:r>
                <a:endPara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87624" y="2662128"/>
                <a:ext cx="2204070" cy="317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Bayaran</a:t>
                </a:r>
                <a:r>
                  <a:rPr lang="en-US" altLang="ko-KR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Yang </a:t>
                </a: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Dikenakan</a:t>
                </a:r>
                <a:endParaRPr lang="ko-KR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190" name="Group 46"/>
            <p:cNvGrpSpPr/>
            <p:nvPr/>
          </p:nvGrpSpPr>
          <p:grpSpPr bwMode="auto">
            <a:xfrm>
              <a:off x="4714254" y="4900471"/>
              <a:ext cx="2725268" cy="890936"/>
              <a:chOff x="687675" y="2662128"/>
              <a:chExt cx="2202559" cy="890936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687675" y="2995111"/>
                <a:ext cx="2202559" cy="5579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Tempoh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masa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kursus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adalah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minimum </a:t>
                </a:r>
                <a:r>
                  <a:rPr lang="en-US" altLang="ko-KR" sz="2135" b="1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3 Jam</a:t>
                </a:r>
                <a:endParaRPr lang="en-US" altLang="ko-KR" sz="2135" b="1" dirty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87675" y="2662128"/>
                <a:ext cx="2202559" cy="317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Tempoh</a:t>
                </a:r>
                <a:r>
                  <a:rPr lang="en-US" altLang="ko-KR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Masa</a:t>
                </a:r>
                <a:endParaRPr lang="ko-KR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191" name="Group 49"/>
            <p:cNvGrpSpPr/>
            <p:nvPr/>
          </p:nvGrpSpPr>
          <p:grpSpPr bwMode="auto">
            <a:xfrm>
              <a:off x="8255045" y="4900471"/>
              <a:ext cx="2727138" cy="890936"/>
              <a:chOff x="686215" y="2662128"/>
              <a:chExt cx="2204070" cy="890936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686215" y="2995111"/>
                <a:ext cx="2204070" cy="5579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Setiap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sesi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kursus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bilangan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peserta</a:t>
                </a:r>
                <a:r>
                  <a:rPr lang="en-US" altLang="ko-K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0070C0"/>
                    </a:solidFill>
                    <a:cs typeface="Arial" panose="020B0604020202020204" pitchFamily="34" charset="0"/>
                  </a:rPr>
                  <a:t>tidak</a:t>
                </a:r>
                <a:r>
                  <a:rPr lang="en-US" altLang="ko-KR" sz="2135" b="1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0070C0"/>
                    </a:solidFill>
                    <a:cs typeface="Arial" panose="020B0604020202020204" pitchFamily="34" charset="0"/>
                  </a:rPr>
                  <a:t>melebihi</a:t>
                </a:r>
                <a:r>
                  <a:rPr lang="en-US" altLang="ko-KR" sz="2135" b="1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 30 orang</a:t>
                </a:r>
                <a:r>
                  <a:rPr lang="en-US" altLang="ko-KR" sz="16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.</a:t>
                </a:r>
                <a:endParaRPr lang="en-US" altLang="ko-KR" sz="1600" dirty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6215" y="2662128"/>
                <a:ext cx="2204070" cy="317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Jumlah</a:t>
                </a:r>
                <a:r>
                  <a:rPr lang="en-US" altLang="ko-KR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865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anose="020B0604020202020204" pitchFamily="34" charset="0"/>
                  </a:rPr>
                  <a:t>Peserta</a:t>
                </a:r>
                <a:endParaRPr lang="ko-KR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34147" name="Text Placeholder 13"/>
          <p:cNvSpPr txBox="1"/>
          <p:nvPr/>
        </p:nvSpPr>
        <p:spPr bwMode="auto">
          <a:xfrm>
            <a:off x="281518" y="215901"/>
            <a:ext cx="11628967" cy="55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5335" b="1">
                <a:solidFill>
                  <a:srgbClr val="404040"/>
                </a:solidFill>
                <a:latin typeface="Century Gothic" panose="020B0502020202020204" pitchFamily="34" charset="0"/>
              </a:rPr>
              <a:t>Latihan </a:t>
            </a:r>
            <a:r>
              <a:rPr lang="en-US" altLang="ko-KR" sz="5335" b="1">
                <a:solidFill>
                  <a:srgbClr val="0070C0"/>
                </a:solidFill>
                <a:latin typeface="Century Gothic" panose="020B0502020202020204" pitchFamily="34" charset="0"/>
              </a:rPr>
              <a:t>Pengendali</a:t>
            </a:r>
            <a:r>
              <a:rPr lang="en-US" altLang="ko-KR" sz="5335" b="1">
                <a:solidFill>
                  <a:srgbClr val="EB494B"/>
                </a:solidFill>
                <a:latin typeface="Century Gothic" panose="020B0502020202020204" pitchFamily="34" charset="0"/>
              </a:rPr>
              <a:t> </a:t>
            </a:r>
            <a:r>
              <a:rPr lang="en-US" altLang="ko-KR" sz="5335" b="1">
                <a:solidFill>
                  <a:srgbClr val="404040"/>
                </a:solidFill>
                <a:latin typeface="Century Gothic" panose="020B0502020202020204" pitchFamily="34" charset="0"/>
              </a:rPr>
              <a:t>Makanan (LPM)</a:t>
            </a:r>
            <a:endParaRPr lang="en-US" altLang="ko-KR" sz="5335" b="1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5172" name="Picture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167" y="1289051"/>
            <a:ext cx="772584" cy="54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3" name="Pictur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5" t="2061" r="37837" b="70247"/>
          <a:stretch>
            <a:fillRect/>
          </a:stretch>
        </p:blipFill>
        <p:spPr bwMode="auto">
          <a:xfrm>
            <a:off x="1540934" y="3901018"/>
            <a:ext cx="929217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94" t="69753" r="4865"/>
          <a:stretch>
            <a:fillRect/>
          </a:stretch>
        </p:blipFill>
        <p:spPr bwMode="auto">
          <a:xfrm>
            <a:off x="1540934" y="1367367"/>
            <a:ext cx="94403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5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2" t="4305" r="5873" b="71053"/>
          <a:stretch>
            <a:fillRect/>
          </a:stretch>
        </p:blipFill>
        <p:spPr bwMode="auto">
          <a:xfrm>
            <a:off x="5355167" y="3979333"/>
            <a:ext cx="1026584" cy="78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6" name="Picture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26" r="71732" b="36092"/>
          <a:stretch>
            <a:fillRect/>
          </a:stretch>
        </p:blipFill>
        <p:spPr bwMode="auto">
          <a:xfrm>
            <a:off x="9425517" y="3970868"/>
            <a:ext cx="1259416" cy="85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7" name="Picture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5" t="40536" r="36627" b="39394"/>
          <a:stretch>
            <a:fillRect/>
          </a:stretch>
        </p:blipFill>
        <p:spPr bwMode="auto">
          <a:xfrm>
            <a:off x="9501717" y="1426633"/>
            <a:ext cx="1107016" cy="75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8" name="Rectangle 2"/>
          <p:cNvSpPr>
            <a:spLocks noChangeArrowheads="1"/>
          </p:cNvSpPr>
          <p:nvPr/>
        </p:nvSpPr>
        <p:spPr bwMode="auto">
          <a:xfrm>
            <a:off x="740833" y="3393018"/>
            <a:ext cx="2533651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465" b="1" u="sng"/>
              <a:t>http://fsq.moh.gov.my</a:t>
            </a:r>
            <a:endParaRPr lang="en-US" altLang="en-US" sz="1465" b="1" u="sng"/>
          </a:p>
        </p:txBody>
      </p:sp>
      <p:sp>
        <p:nvSpPr>
          <p:cNvPr id="135179" name="Rectangle 2"/>
          <p:cNvSpPr>
            <a:spLocks noChangeArrowheads="1"/>
          </p:cNvSpPr>
          <p:nvPr/>
        </p:nvSpPr>
        <p:spPr bwMode="auto">
          <a:xfrm>
            <a:off x="9061451" y="3393018"/>
            <a:ext cx="2535767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465" b="1" u="sng"/>
              <a:t>http://fsq.moh.gov.my</a:t>
            </a:r>
            <a:endParaRPr lang="en-US" altLang="en-US" sz="1465" b="1" u="sn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5335" b="1" dirty="0">
                <a:solidFill>
                  <a:srgbClr val="7FBF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ELEMEN 2</a:t>
            </a:r>
            <a:endParaRPr lang="en-US" sz="5335" b="1" dirty="0">
              <a:solidFill>
                <a:srgbClr val="7FBFA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71451" y="5135034"/>
            <a:ext cx="12192000" cy="376767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SUSUN ATUR PREMIS</a:t>
            </a:r>
            <a:endParaRPr lang="en-US" altLang="ko-K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5420785" y="2874433"/>
            <a:ext cx="1435100" cy="1193800"/>
          </a:xfrm>
          <a:prstGeom prst="teardrop">
            <a:avLst/>
          </a:prstGeom>
          <a:solidFill>
            <a:srgbClr val="8F3E28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</a:endParaRPr>
          </a:p>
        </p:txBody>
      </p:sp>
      <p:pic>
        <p:nvPicPr>
          <p:cNvPr id="136198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451" y="3081867"/>
            <a:ext cx="927100" cy="69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424085" y="4569885"/>
            <a:ext cx="5276849" cy="461433"/>
          </a:xfrm>
          <a:prstGeom prst="rect">
            <a:avLst/>
          </a:prstGeom>
          <a:solidFill>
            <a:srgbClr val="F7C8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37219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1276352" y="601133"/>
            <a:ext cx="4550833" cy="10519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normAutofit/>
          </a:bodyPr>
          <a:lstStyle/>
          <a:p>
            <a:pPr algn="l">
              <a:lnSpc>
                <a:spcPts val="4665"/>
              </a:lnSpc>
            </a:pPr>
            <a:r>
              <a:rPr lang="en-US" altLang="ko-KR" sz="3735">
                <a:solidFill>
                  <a:schemeClr val="accent2"/>
                </a:solidFill>
                <a:latin typeface="Century Gothic" panose="020B0502020202020204" pitchFamily="34" charset="0"/>
              </a:rPr>
              <a:t>Rekaan </a:t>
            </a:r>
            <a:r>
              <a:rPr lang="en-US" altLang="ko-KR" sz="3735">
                <a:solidFill>
                  <a:schemeClr val="tx1"/>
                </a:solidFill>
                <a:latin typeface="Century Gothic" panose="020B0502020202020204" pitchFamily="34" charset="0"/>
              </a:rPr>
              <a:t>Susun Atur</a:t>
            </a:r>
            <a:endParaRPr lang="ko-KR" altLang="en-US" sz="3735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517" y="1615018"/>
            <a:ext cx="5537200" cy="48424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atinLnBrk="1">
              <a:defRPr/>
            </a:pPr>
            <a:endParaRPr lang="en-US" altLang="ko-KR" sz="1865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algn="just" latinLnBrk="1">
              <a:lnSpc>
                <a:spcPts val="2935"/>
              </a:lnSpc>
              <a:buFont typeface="Arial" panose="020B0604020202020204" pitchFamily="34" charset="0"/>
              <a:buChar char="•"/>
              <a:defRPr/>
            </a:pPr>
            <a:r>
              <a:rPr lang="sv-SE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Susun atur premis perlu </a:t>
            </a:r>
            <a:r>
              <a:rPr lang="sv-SE" altLang="ko-K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mengelakkan pencemaran silang</a:t>
            </a:r>
            <a:r>
              <a:rPr lang="sv-SE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dan </a:t>
            </a:r>
            <a:r>
              <a:rPr lang="sv-SE" altLang="ko-KR" sz="2665" b="1" dirty="0">
                <a:latin typeface="Calibri" panose="020F0502020204030204" charset="0"/>
                <a:cs typeface="Calibri" panose="020F0502020204030204" charset="0"/>
              </a:rPr>
              <a:t>memudahkan aktiviti pencucian dijalankan</a:t>
            </a:r>
            <a:endParaRPr lang="sv-SE" altLang="ko-KR" sz="2665" b="1" dirty="0">
              <a:latin typeface="Calibri" panose="020F0502020204030204" charset="0"/>
              <a:cs typeface="Calibri" panose="020F0502020204030204" charset="0"/>
            </a:endParaRPr>
          </a:p>
          <a:p>
            <a:pPr marL="228600" indent="-228600" algn="just" latinLnBrk="1">
              <a:lnSpc>
                <a:spcPts val="2935"/>
              </a:lnSpc>
              <a:buFont typeface="Arial" panose="020B0604020202020204" pitchFamily="34" charset="0"/>
              <a:buChar char="•"/>
              <a:defRPr/>
            </a:pPr>
            <a:endParaRPr lang="sv-SE" altLang="ko-KR" sz="24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 charset="0"/>
              <a:ea typeface="Arial Unicode MS" panose="020B0604020202020204" charset="-122"/>
              <a:cs typeface="Calibri" panose="020F0502020204030204" charset="0"/>
            </a:endParaRPr>
          </a:p>
          <a:p>
            <a:pPr marL="228600" indent="-228600" algn="just" latinLnBrk="1">
              <a:lnSpc>
                <a:spcPts val="2935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Susunan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yang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baik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mempunyai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 err="1">
                <a:latin typeface="Calibri" panose="020F0502020204030204" charset="0"/>
                <a:cs typeface="Calibri" panose="020F0502020204030204" charset="0"/>
              </a:rPr>
              <a:t>laluan</a:t>
            </a:r>
            <a:r>
              <a:rPr lang="en-US" altLang="ko-KR" sz="2665" b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 err="1">
                <a:latin typeface="Calibri" panose="020F0502020204030204" charset="0"/>
                <a:cs typeface="Calibri" panose="020F0502020204030204" charset="0"/>
              </a:rPr>
              <a:t>pemprosesan</a:t>
            </a:r>
            <a:r>
              <a:rPr lang="en-US" altLang="ko-KR" sz="2665" b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 err="1">
                <a:latin typeface="Calibri" panose="020F0502020204030204" charset="0"/>
                <a:cs typeface="Calibri" panose="020F0502020204030204" charset="0"/>
              </a:rPr>
              <a:t>sehala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sama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ada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bentuk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>
                <a:latin typeface="Calibri" panose="020F0502020204030204" charset="0"/>
                <a:cs typeface="Calibri" panose="020F0502020204030204" charset="0"/>
              </a:rPr>
              <a:t>U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atau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>
                <a:latin typeface="Calibri" panose="020F0502020204030204" charset="0"/>
                <a:cs typeface="Calibri" panose="020F0502020204030204" charset="0"/>
              </a:rPr>
              <a:t>L</a:t>
            </a:r>
            <a:endParaRPr lang="en-US" altLang="ko-KR" sz="2665" b="1" dirty="0">
              <a:latin typeface="Calibri" panose="020F0502020204030204" charset="0"/>
              <a:cs typeface="Calibri" panose="020F0502020204030204" charset="0"/>
            </a:endParaRPr>
          </a:p>
          <a:p>
            <a:pPr marL="228600" indent="-228600" algn="just" latinLnBrk="1">
              <a:lnSpc>
                <a:spcPts val="2935"/>
              </a:lnSpc>
              <a:buFont typeface="Arial" panose="020B0604020202020204" pitchFamily="34" charset="0"/>
              <a:buChar char="•"/>
              <a:defRPr/>
            </a:pPr>
            <a:endParaRPr lang="en-US" altLang="ko-KR" sz="24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 charset="0"/>
              <a:ea typeface="Arial Unicode MS" panose="020B0604020202020204" charset="-122"/>
              <a:cs typeface="Calibri" panose="020F0502020204030204" charset="0"/>
            </a:endParaRPr>
          </a:p>
          <a:p>
            <a:pPr marL="228600" indent="-228600" algn="just" latinLnBrk="1">
              <a:lnSpc>
                <a:spcPts val="2935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Selain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itu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ko-KR" sz="2665" b="1" dirty="0" err="1">
                <a:latin typeface="Calibri" panose="020F0502020204030204" charset="0"/>
                <a:cs typeface="Calibri" panose="020F0502020204030204" charset="0"/>
              </a:rPr>
              <a:t>penzonan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perlu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dikenalpasti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bagi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kawasan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proses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berisiko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rendah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sederhana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dan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tinggi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bagi</a:t>
            </a:r>
            <a:r>
              <a:rPr lang="en-US" altLang="ko-K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 err="1">
                <a:latin typeface="Calibri" panose="020F0502020204030204" charset="0"/>
                <a:cs typeface="Calibri" panose="020F0502020204030204" charset="0"/>
              </a:rPr>
              <a:t>mengelakkan</a:t>
            </a:r>
            <a:r>
              <a:rPr lang="en-US" altLang="ko-KR" sz="2665" b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 err="1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</a:rPr>
              <a:t>pencemaran</a:t>
            </a:r>
            <a:r>
              <a:rPr lang="en-US" altLang="ko-KR" sz="2665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ko-KR" sz="2665" b="1" dirty="0" err="1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</a:rPr>
              <a:t>silang</a:t>
            </a:r>
            <a:endParaRPr lang="en-US" altLang="ko-KR" sz="2665" b="1" dirty="0">
              <a:solidFill>
                <a:srgbClr val="0070C0"/>
              </a:solidFill>
              <a:latin typeface="Calibri" panose="020F0502020204030204" charset="0"/>
              <a:ea typeface="Arial Unicode MS" panose="020B0604020202020204" charset="-122"/>
              <a:cs typeface="Calibri" panose="020F050202020403020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1056218"/>
            <a:ext cx="1200151" cy="2159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37222" name="AutoShape 2"/>
          <p:cNvSpPr>
            <a:spLocks noChangeArrowheads="1"/>
          </p:cNvSpPr>
          <p:nvPr/>
        </p:nvSpPr>
        <p:spPr bwMode="auto">
          <a:xfrm>
            <a:off x="6242051" y="6551085"/>
            <a:ext cx="5458883" cy="232833"/>
          </a:xfrm>
          <a:prstGeom prst="leftRightArrow">
            <a:avLst>
              <a:gd name="adj1" fmla="val 50000"/>
              <a:gd name="adj2" fmla="val 79671"/>
            </a:avLst>
          </a:prstGeom>
          <a:solidFill>
            <a:srgbClr val="F7C8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/>
            <a:endParaRPr lang="en-US" altLang="en-US" sz="1465" b="1"/>
          </a:p>
        </p:txBody>
      </p:sp>
      <p:sp>
        <p:nvSpPr>
          <p:cNvPr id="137223" name="Rectangle 3"/>
          <p:cNvSpPr>
            <a:spLocks noChangeArrowheads="1"/>
          </p:cNvSpPr>
          <p:nvPr/>
        </p:nvSpPr>
        <p:spPr bwMode="auto">
          <a:xfrm>
            <a:off x="2055285" y="322992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 sz="2400"/>
          </a:p>
        </p:txBody>
      </p:sp>
      <p:pic>
        <p:nvPicPr>
          <p:cNvPr id="137224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085" y="389467"/>
            <a:ext cx="5276849" cy="413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78133" y="1468967"/>
            <a:ext cx="3930651" cy="1536700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6959600" y="632885"/>
            <a:ext cx="3930651" cy="831849"/>
          </a:xfrm>
          <a:prstGeom prst="rect">
            <a:avLst/>
          </a:prstGeom>
          <a:solidFill>
            <a:srgbClr val="92D05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0" name="Rounded Rectangle 9"/>
          <p:cNvSpPr/>
          <p:nvPr/>
        </p:nvSpPr>
        <p:spPr>
          <a:xfrm>
            <a:off x="6423121" y="5104149"/>
            <a:ext cx="1492583" cy="1187355"/>
          </a:xfrm>
          <a:prstGeom prst="roundRect">
            <a:avLst/>
          </a:prstGeom>
          <a:blipFill dpi="0" rotWithShape="1">
            <a:blip r:embed="rId2" cstate="print"/>
            <a:srcRect/>
            <a:stretch>
              <a:fillRect l="10000" t="10000" r="10000" b="10000"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5" name="Rounded Rectangle 14"/>
          <p:cNvSpPr/>
          <p:nvPr/>
        </p:nvSpPr>
        <p:spPr>
          <a:xfrm>
            <a:off x="8089985" y="5108671"/>
            <a:ext cx="1492583" cy="1187355"/>
          </a:xfrm>
          <a:prstGeom prst="roundRect">
            <a:avLst/>
          </a:prstGeom>
          <a:blipFill dpi="0" rotWithShape="1">
            <a:blip r:embed="rId3" cstate="print"/>
            <a:srcRect/>
            <a:stretch>
              <a:fillRect l="10000" t="10000" r="10000" b="10000"/>
            </a:stretch>
          </a:blipFill>
          <a:ln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6" name="Rounded Rectangle 15"/>
          <p:cNvSpPr/>
          <p:nvPr/>
        </p:nvSpPr>
        <p:spPr>
          <a:xfrm>
            <a:off x="10143961" y="5112115"/>
            <a:ext cx="1492583" cy="1187355"/>
          </a:xfrm>
          <a:prstGeom prst="roundRect">
            <a:avLst/>
          </a:prstGeom>
          <a:blipFill dpi="0" rotWithShape="1">
            <a:blip r:embed="rId4" cstate="print"/>
            <a:srcRect/>
            <a:stretch>
              <a:fillRect l="10000" t="10000" r="10000" b="10000"/>
            </a:stretch>
          </a:blipFill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37236" name="Rectangle 11"/>
          <p:cNvSpPr>
            <a:spLocks noChangeArrowheads="1"/>
          </p:cNvSpPr>
          <p:nvPr/>
        </p:nvSpPr>
        <p:spPr bwMode="auto">
          <a:xfrm>
            <a:off x="6096000" y="4569885"/>
            <a:ext cx="63690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 sz="1600" b="1"/>
              <a:t>Kedudukan Tandas </a:t>
            </a:r>
            <a:r>
              <a:rPr lang="en-US" altLang="en-US" sz="1600" b="1">
                <a:solidFill>
                  <a:srgbClr val="FF0000"/>
                </a:solidFill>
              </a:rPr>
              <a:t>Tidak Terbuka Terus </a:t>
            </a:r>
            <a:r>
              <a:rPr lang="en-US" altLang="en-US" sz="1600" b="1"/>
              <a:t>ke </a:t>
            </a:r>
            <a:endParaRPr lang="en-US" altLang="en-US" sz="1600" b="1"/>
          </a:p>
          <a:p>
            <a:pPr algn="ctr"/>
            <a:r>
              <a:rPr lang="en-US" altLang="en-US" sz="1600" b="1"/>
              <a:t>Kawasan Pemprosesan</a:t>
            </a:r>
            <a:endParaRPr lang="en-US" altLang="en-US" sz="1600" b="1"/>
          </a:p>
        </p:txBody>
      </p:sp>
      <p:cxnSp>
        <p:nvCxnSpPr>
          <p:cNvPr id="3" name="Straight Connector 2"/>
          <p:cNvCxnSpPr/>
          <p:nvPr/>
        </p:nvCxnSpPr>
        <p:spPr>
          <a:xfrm>
            <a:off x="9872133" y="5075767"/>
            <a:ext cx="0" cy="1261533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238" name="TextBox 3"/>
          <p:cNvSpPr txBox="1">
            <a:spLocks noChangeArrowheads="1"/>
          </p:cNvSpPr>
          <p:nvPr/>
        </p:nvSpPr>
        <p:spPr bwMode="auto">
          <a:xfrm>
            <a:off x="6701367" y="6246284"/>
            <a:ext cx="8859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en-US" altLang="en-US" sz="1600" b="1"/>
              <a:t>Tandas</a:t>
            </a:r>
            <a:endParaRPr lang="en-US" altLang="en-US" sz="1600" b="1"/>
          </a:p>
        </p:txBody>
      </p:sp>
      <p:sp>
        <p:nvSpPr>
          <p:cNvPr id="137239" name="TextBox 19"/>
          <p:cNvSpPr txBox="1">
            <a:spLocks noChangeArrowheads="1"/>
          </p:cNvSpPr>
          <p:nvPr/>
        </p:nvSpPr>
        <p:spPr bwMode="auto">
          <a:xfrm>
            <a:off x="8258248" y="6106585"/>
            <a:ext cx="12105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 sz="1600" b="1"/>
              <a:t>Bilik </a:t>
            </a:r>
            <a:endParaRPr lang="en-US" altLang="en-US" sz="1600" b="1"/>
          </a:p>
          <a:p>
            <a:pPr algn="ctr"/>
            <a:r>
              <a:rPr lang="en-US" altLang="en-US" sz="1600" b="1"/>
              <a:t>persalinan</a:t>
            </a:r>
            <a:endParaRPr lang="en-US" altLang="en-US" sz="1600" b="1"/>
          </a:p>
        </p:txBody>
      </p:sp>
      <p:sp>
        <p:nvSpPr>
          <p:cNvPr id="137240" name="TextBox 20"/>
          <p:cNvSpPr txBox="1">
            <a:spLocks noChangeArrowheads="1"/>
          </p:cNvSpPr>
          <p:nvPr/>
        </p:nvSpPr>
        <p:spPr bwMode="auto">
          <a:xfrm>
            <a:off x="10170710" y="6070601"/>
            <a:ext cx="15279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 sz="1600" b="1"/>
              <a:t>Kawasan </a:t>
            </a:r>
            <a:endParaRPr lang="en-US" altLang="en-US" sz="1600" b="1"/>
          </a:p>
          <a:p>
            <a:pPr algn="ctr"/>
            <a:r>
              <a:rPr lang="en-US" altLang="en-US" sz="1600" b="1"/>
              <a:t>Pemprosesan</a:t>
            </a:r>
            <a:endParaRPr lang="en-US" altLang="en-US" sz="1600" b="1"/>
          </a:p>
        </p:txBody>
      </p:sp>
      <p:grpSp>
        <p:nvGrpSpPr>
          <p:cNvPr id="137241" name="Group 37"/>
          <p:cNvGrpSpPr/>
          <p:nvPr/>
        </p:nvGrpSpPr>
        <p:grpSpPr bwMode="auto">
          <a:xfrm>
            <a:off x="1" y="0"/>
            <a:ext cx="361951" cy="721784"/>
            <a:chOff x="0" y="325099"/>
            <a:chExt cx="573206" cy="1028016"/>
          </a:xfrm>
        </p:grpSpPr>
        <p:sp>
          <p:nvSpPr>
            <p:cNvPr id="27" name="Rectangle 26"/>
            <p:cNvSpPr/>
            <p:nvPr/>
          </p:nvSpPr>
          <p:spPr>
            <a:xfrm>
              <a:off x="0" y="325099"/>
              <a:ext cx="288279" cy="102801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88279" y="325099"/>
              <a:ext cx="284927" cy="1028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37242" name="Title 1"/>
          <p:cNvSpPr txBox="1"/>
          <p:nvPr/>
        </p:nvSpPr>
        <p:spPr bwMode="auto">
          <a:xfrm>
            <a:off x="296333" y="55033"/>
            <a:ext cx="8096251" cy="49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400" b="1"/>
              <a:t>SUSUN ATUR PREMIS</a:t>
            </a:r>
            <a:endParaRPr lang="en-US" altLang="en-US" sz="4400" b="1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9281584" y="632885"/>
            <a:ext cx="0" cy="3204633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ular Callout 22"/>
          <p:cNvSpPr/>
          <p:nvPr/>
        </p:nvSpPr>
        <p:spPr>
          <a:xfrm>
            <a:off x="3134785" y="1987551"/>
            <a:ext cx="8070849" cy="2817283"/>
          </a:xfrm>
          <a:prstGeom prst="wedgeRoundRectCallout">
            <a:avLst>
              <a:gd name="adj1" fmla="val -28567"/>
              <a:gd name="adj2" fmla="val 9651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en-US" sz="16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6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6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6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b="1" dirty="0" err="1">
                <a:solidFill>
                  <a:schemeClr val="tx1"/>
                </a:solidFill>
              </a:rPr>
              <a:t>Apa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Itu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pencemaran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silang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  <a:endParaRPr lang="en-US" sz="24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2400" b="1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en-US" sz="2400" dirty="0" err="1">
                <a:solidFill>
                  <a:schemeClr val="tx1"/>
                </a:solidFill>
              </a:rPr>
              <a:t>Pencemaran</a:t>
            </a:r>
            <a:r>
              <a:rPr lang="en-US" sz="2400" dirty="0">
                <a:solidFill>
                  <a:schemeClr val="tx1"/>
                </a:solidFill>
              </a:rPr>
              <a:t> yang </a:t>
            </a:r>
            <a:r>
              <a:rPr lang="en-US" sz="2400" dirty="0" err="1">
                <a:solidFill>
                  <a:schemeClr val="tx1"/>
                </a:solidFill>
              </a:rPr>
              <a:t>berlaku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disebabkan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pemindahan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bakteria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berbahaya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daripada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bahan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mentah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makanan</a:t>
            </a:r>
            <a:r>
              <a:rPr lang="en-US" sz="2400" dirty="0">
                <a:solidFill>
                  <a:schemeClr val="tx1"/>
                </a:solidFill>
              </a:rPr>
              <a:t> yang </a:t>
            </a:r>
            <a:r>
              <a:rPr lang="en-US" sz="2400" dirty="0" err="1">
                <a:solidFill>
                  <a:schemeClr val="tx1"/>
                </a:solidFill>
              </a:rPr>
              <a:t>sedia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dimakan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melalui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tangan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peralatan</a:t>
            </a:r>
            <a:r>
              <a:rPr lang="en-US" sz="2400" dirty="0">
                <a:solidFill>
                  <a:schemeClr val="tx1"/>
                </a:solidFill>
              </a:rPr>
              <a:t> yang </a:t>
            </a:r>
            <a:r>
              <a:rPr lang="en-US" sz="2400" dirty="0" err="1">
                <a:solidFill>
                  <a:schemeClr val="tx1"/>
                </a:solidFill>
              </a:rPr>
              <a:t>digunakan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juga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persekitaran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24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335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335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335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MY" sz="133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18" name="Group 37"/>
          <p:cNvGrpSpPr/>
          <p:nvPr/>
        </p:nvGrpSpPr>
        <p:grpSpPr bwMode="auto">
          <a:xfrm>
            <a:off x="1" y="0"/>
            <a:ext cx="361951" cy="721784"/>
            <a:chOff x="0" y="325099"/>
            <a:chExt cx="573206" cy="1028016"/>
          </a:xfrm>
        </p:grpSpPr>
        <p:sp>
          <p:nvSpPr>
            <p:cNvPr id="39" name="Rectangle 38"/>
            <p:cNvSpPr/>
            <p:nvPr/>
          </p:nvSpPr>
          <p:spPr>
            <a:xfrm>
              <a:off x="0" y="325099"/>
              <a:ext cx="288279" cy="102801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88279" y="325099"/>
              <a:ext cx="284927" cy="1028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0" name="Rectangle 17"/>
          <p:cNvSpPr>
            <a:spLocks noChangeArrowheads="1"/>
          </p:cNvSpPr>
          <p:nvPr/>
        </p:nvSpPr>
        <p:spPr bwMode="auto">
          <a:xfrm>
            <a:off x="1524000" y="1186935"/>
            <a:ext cx="18473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51" name="Rectangle 19"/>
          <p:cNvSpPr>
            <a:spLocks noChangeArrowheads="1"/>
          </p:cNvSpPr>
          <p:nvPr/>
        </p:nvSpPr>
        <p:spPr bwMode="auto">
          <a:xfrm>
            <a:off x="1524000" y="1529835"/>
            <a:ext cx="18473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anchor="ctr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137221" name="Group 1"/>
          <p:cNvGrpSpPr/>
          <p:nvPr/>
        </p:nvGrpSpPr>
        <p:grpSpPr bwMode="auto">
          <a:xfrm>
            <a:off x="2967567" y="580510"/>
            <a:ext cx="9635067" cy="5291125"/>
            <a:chOff x="2411081" y="1215867"/>
            <a:chExt cx="6883856" cy="5001572"/>
          </a:xfrm>
        </p:grpSpPr>
        <p:grpSp>
          <p:nvGrpSpPr>
            <p:cNvPr id="138273" name="Group 58"/>
            <p:cNvGrpSpPr/>
            <p:nvPr/>
          </p:nvGrpSpPr>
          <p:grpSpPr bwMode="auto">
            <a:xfrm>
              <a:off x="2411081" y="1215867"/>
              <a:ext cx="6883856" cy="5001572"/>
              <a:chOff x="1750198" y="832239"/>
              <a:chExt cx="7742507" cy="5075345"/>
            </a:xfrm>
          </p:grpSpPr>
          <p:grpSp>
            <p:nvGrpSpPr>
              <p:cNvPr id="138276" name="Group 2087"/>
              <p:cNvGrpSpPr/>
              <p:nvPr/>
            </p:nvGrpSpPr>
            <p:grpSpPr bwMode="auto">
              <a:xfrm>
                <a:off x="1750198" y="832239"/>
                <a:ext cx="7742507" cy="5075345"/>
                <a:chOff x="-883990" y="-29659"/>
                <a:chExt cx="10027990" cy="7287709"/>
              </a:xfrm>
            </p:grpSpPr>
            <p:pic>
              <p:nvPicPr>
                <p:cNvPr id="138280" name="Picture 9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956"/>
                <a:stretch>
                  <a:fillRect/>
                </a:stretch>
              </p:blipFill>
              <p:spPr bwMode="auto">
                <a:xfrm>
                  <a:off x="-883990" y="327545"/>
                  <a:ext cx="9457405" cy="69305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869742" y="3293130"/>
                  <a:ext cx="2903535" cy="3381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Memasak</a:t>
                  </a:r>
                  <a:endParaRPr lang="en-US" altLang="en-US" sz="1000" dirty="0"/>
                </a:p>
              </p:txBody>
            </p:sp>
            <p:sp>
              <p:nvSpPr>
                <p:cNvPr id="5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3469109" y="5765374"/>
                  <a:ext cx="2903535" cy="3352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Penghidangan</a:t>
                  </a:r>
                  <a:endParaRPr lang="en-US" altLang="en-US" sz="1200" dirty="0"/>
                </a:p>
              </p:txBody>
            </p:sp>
            <p:sp>
              <p:nvSpPr>
                <p:cNvPr id="6" name="Text Box 4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-228548" y="3432935"/>
                  <a:ext cx="1478098" cy="62124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K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endParaRPr lang="en-US" altLang="en-US" sz="1000" dirty="0"/>
                </a:p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Pemproses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an</a:t>
                  </a:r>
                  <a:endParaRPr lang="en-US" altLang="en-US" dirty="0"/>
                </a:p>
              </p:txBody>
            </p:sp>
            <p:sp>
              <p:nvSpPr>
                <p:cNvPr id="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581929" y="3124038"/>
                  <a:ext cx="1176394" cy="7405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Pencucian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Perala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tan</a:t>
                  </a:r>
                  <a:endParaRPr lang="en-US" altLang="en-US" dirty="0"/>
                </a:p>
              </p:txBody>
            </p:sp>
            <p:sp>
              <p:nvSpPr>
                <p:cNvPr id="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6797821" y="2540961"/>
                  <a:ext cx="1383475" cy="28570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Rak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Peralatan</a:t>
                  </a:r>
                  <a:endParaRPr lang="en-US" altLang="en-US" sz="1200" dirty="0"/>
                </a:p>
              </p:txBody>
            </p:sp>
            <p:sp>
              <p:nvSpPr>
                <p:cNvPr id="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7533618" y="4922830"/>
                  <a:ext cx="834931" cy="6122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9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9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9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900" dirty="0">
                      <a:ea typeface="Calibri" panose="020F0502020204030204" charset="0"/>
                      <a:cs typeface="Arial" panose="020B0604020202020204" pitchFamily="34" charset="0"/>
                    </a:rPr>
                    <a:t> Kimia</a:t>
                  </a:r>
                  <a:endParaRPr lang="en-US" altLang="en-US" sz="900" dirty="0"/>
                </a:p>
              </p:txBody>
            </p:sp>
            <p:sp>
              <p:nvSpPr>
                <p:cNvPr id="1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98686" y="6106475"/>
                  <a:ext cx="834932" cy="3673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Pejabat</a:t>
                  </a:r>
                  <a:endParaRPr lang="en-US" altLang="en-US" sz="1400" dirty="0"/>
                </a:p>
              </p:txBody>
            </p:sp>
            <p:sp>
              <p:nvSpPr>
                <p:cNvPr id="11" name="Text Box 1"/>
                <p:cNvSpPr txBox="1">
                  <a:spLocks noChangeArrowheads="1"/>
                </p:cNvSpPr>
                <p:nvPr/>
              </p:nvSpPr>
              <p:spPr bwMode="auto">
                <a:xfrm>
                  <a:off x="4920877" y="704270"/>
                  <a:ext cx="1266716" cy="7201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endParaRPr lang="en-US" altLang="en-US" sz="1000" dirty="0"/>
                </a:p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Penerimaan</a:t>
                  </a:r>
                  <a:endParaRPr lang="en-US" altLang="en-US" sz="1000" dirty="0"/>
                </a:p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endParaRPr lang="en-US" altLang="en-US" sz="1000" dirty="0"/>
                </a:p>
              </p:txBody>
            </p:sp>
            <p:sp>
              <p:nvSpPr>
                <p:cNvPr id="1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396412" y="1179479"/>
                  <a:ext cx="1099289" cy="85420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Kering</a:t>
                  </a:r>
                  <a:endParaRPr lang="en-US" altLang="en-US" sz="1200" dirty="0"/>
                </a:p>
              </p:txBody>
            </p:sp>
            <p:sp>
              <p:nvSpPr>
                <p:cNvPr id="1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596572" y="1494340"/>
                  <a:ext cx="1183004" cy="7259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Sejuk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Beku</a:t>
                  </a:r>
                  <a:endParaRPr lang="en-US" altLang="en-US" sz="1200" dirty="0"/>
                </a:p>
              </p:txBody>
            </p:sp>
            <p:sp>
              <p:nvSpPr>
                <p:cNvPr id="1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0076" y="1255279"/>
                  <a:ext cx="1127929" cy="851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Sejuk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Dingin</a:t>
                  </a:r>
                  <a:endParaRPr lang="en-US" altLang="en-US" sz="1200" dirty="0"/>
                </a:p>
              </p:txBody>
            </p:sp>
            <p:grpSp>
              <p:nvGrpSpPr>
                <p:cNvPr id="138292" name="Group 23"/>
                <p:cNvGrpSpPr/>
                <p:nvPr/>
              </p:nvGrpSpPr>
              <p:grpSpPr bwMode="auto">
                <a:xfrm>
                  <a:off x="1123546" y="2892802"/>
                  <a:ext cx="4431117" cy="2865062"/>
                  <a:chOff x="0" y="0"/>
                  <a:chExt cx="44355" cy="28112"/>
                </a:xfrm>
              </p:grpSpPr>
              <p:sp>
                <p:nvSpPr>
                  <p:cNvPr id="1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-6" y="1354"/>
                    <a:ext cx="2999" cy="2674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40547" y="1354"/>
                    <a:ext cx="2999" cy="2674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074" y="22922"/>
                    <a:ext cx="42471" cy="3690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9"/>
                    <a:ext cx="42449" cy="366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25" name="Straight Connector 194"/>
                <p:cNvSpPr>
                  <a:spLocks noChangeShapeType="1"/>
                </p:cNvSpPr>
                <p:nvPr/>
              </p:nvSpPr>
              <p:spPr bwMode="auto">
                <a:xfrm flipH="1">
                  <a:off x="6496011" y="2529300"/>
                  <a:ext cx="0" cy="2271084"/>
                </a:xfrm>
                <a:prstGeom prst="line">
                  <a:avLst/>
                </a:prstGeom>
                <a:noFill/>
                <a:ln w="19050">
                  <a:solidFill>
                    <a:srgbClr val="FFC000"/>
                  </a:solidFill>
                  <a:prstDash val="sysDash"/>
                  <a:miter lim="800000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7" name="Straight Connector 196"/>
                <p:cNvSpPr>
                  <a:spLocks noChangeShapeType="1"/>
                </p:cNvSpPr>
                <p:nvPr/>
              </p:nvSpPr>
              <p:spPr bwMode="auto">
                <a:xfrm>
                  <a:off x="6496011" y="4800384"/>
                  <a:ext cx="1760186" cy="5831"/>
                </a:xfrm>
                <a:prstGeom prst="line">
                  <a:avLst/>
                </a:prstGeom>
                <a:noFill/>
                <a:ln w="19050">
                  <a:solidFill>
                    <a:srgbClr val="FFC000"/>
                  </a:solidFill>
                  <a:prstDash val="sysDash"/>
                  <a:miter lim="800000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" name="Straight Connector 14"/>
                <p:cNvSpPr>
                  <a:spLocks noChangeShapeType="1"/>
                </p:cNvSpPr>
                <p:nvPr/>
              </p:nvSpPr>
              <p:spPr bwMode="auto">
                <a:xfrm>
                  <a:off x="5617021" y="1815032"/>
                  <a:ext cx="0" cy="101746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prstDash val="sysDash"/>
                  <a:miter lim="800000"/>
                  <a:headEnd type="oval" w="med" len="med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" name="Straight Connector 16"/>
                <p:cNvSpPr>
                  <a:spLocks noChangeShapeType="1"/>
                </p:cNvSpPr>
                <p:nvPr/>
              </p:nvSpPr>
              <p:spPr bwMode="auto">
                <a:xfrm flipH="1">
                  <a:off x="812309" y="2817924"/>
                  <a:ext cx="4804712" cy="34985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prstDash val="sysDash"/>
                  <a:miter lim="800000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6" name="Rectangle 35"/>
                <p:cNvSpPr>
                  <a:spLocks noChangeArrowheads="1"/>
                </p:cNvSpPr>
                <p:nvPr/>
              </p:nvSpPr>
              <p:spPr bwMode="auto">
                <a:xfrm>
                  <a:off x="-165817" y="-29659"/>
                  <a:ext cx="9309817" cy="5086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91440" tIns="45720" rIns="91440" bIns="45720" anchor="ctr">
                  <a:spAutoFit/>
                </a:bodyPr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cxnSp>
            <p:nvCxnSpPr>
              <p:cNvPr id="3" name="Straight Arrow Connector 2"/>
              <p:cNvCxnSpPr/>
              <p:nvPr/>
            </p:nvCxnSpPr>
            <p:spPr>
              <a:xfrm flipH="1" flipV="1">
                <a:off x="3059893" y="2451934"/>
                <a:ext cx="0" cy="381705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V="1">
                <a:off x="4293047" y="2496602"/>
                <a:ext cx="0" cy="32891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V="1">
                <a:off x="5612948" y="2455995"/>
                <a:ext cx="0" cy="38373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62" name="Straight Connector 16"/>
            <p:cNvSpPr>
              <a:spLocks noChangeShapeType="1"/>
            </p:cNvSpPr>
            <p:nvPr/>
          </p:nvSpPr>
          <p:spPr bwMode="auto">
            <a:xfrm flipV="1">
              <a:off x="3581578" y="3170169"/>
              <a:ext cx="0" cy="19328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Straight Connector 16"/>
            <p:cNvSpPr>
              <a:spLocks noChangeShapeType="1"/>
            </p:cNvSpPr>
            <p:nvPr/>
          </p:nvSpPr>
          <p:spPr bwMode="auto">
            <a:xfrm>
              <a:off x="3581578" y="5102975"/>
              <a:ext cx="3193916" cy="20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  <a:tailEnd type="stealth"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37222" name="Group 27"/>
          <p:cNvGrpSpPr/>
          <p:nvPr/>
        </p:nvGrpSpPr>
        <p:grpSpPr bwMode="auto">
          <a:xfrm>
            <a:off x="609600" y="1035078"/>
            <a:ext cx="2770717" cy="3945440"/>
            <a:chOff x="559240" y="1914228"/>
            <a:chExt cx="1721897" cy="3471268"/>
          </a:xfrm>
        </p:grpSpPr>
        <p:grpSp>
          <p:nvGrpSpPr>
            <p:cNvPr id="138253" name="Group 60"/>
            <p:cNvGrpSpPr/>
            <p:nvPr/>
          </p:nvGrpSpPr>
          <p:grpSpPr bwMode="auto">
            <a:xfrm>
              <a:off x="559240" y="1914228"/>
              <a:ext cx="1721897" cy="3318562"/>
              <a:chOff x="-42300" y="1371792"/>
              <a:chExt cx="1847747" cy="3856750"/>
            </a:xfrm>
          </p:grpSpPr>
          <p:sp>
            <p:nvSpPr>
              <p:cNvPr id="36" name="Text Box 6"/>
              <p:cNvSpPr txBox="1">
                <a:spLocks noChangeArrowheads="1"/>
              </p:cNvSpPr>
              <p:nvPr/>
            </p:nvSpPr>
            <p:spPr bwMode="auto">
              <a:xfrm>
                <a:off x="711479" y="3295824"/>
                <a:ext cx="859647" cy="3289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r>
                  <a:rPr lang="en-US" altLang="en-US" sz="1200" dirty="0" err="1">
                    <a:ea typeface="Calibri" panose="020F0502020204030204" charset="0"/>
                    <a:cs typeface="Arial" panose="020B0604020202020204" pitchFamily="34" charset="0"/>
                  </a:rPr>
                  <a:t>Rak</a:t>
                </a:r>
                <a:r>
                  <a:rPr lang="en-US" altLang="en-US" sz="1200" dirty="0">
                    <a:ea typeface="Calibri" panose="020F050202020403020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1200" dirty="0" err="1">
                    <a:ea typeface="Calibri" panose="020F0502020204030204" charset="0"/>
                    <a:cs typeface="Arial" panose="020B0604020202020204" pitchFamily="34" charset="0"/>
                  </a:rPr>
                  <a:t>Peralatan</a:t>
                </a:r>
                <a:endParaRPr lang="en-US" altLang="en-US" dirty="0"/>
              </a:p>
            </p:txBody>
          </p:sp>
          <p:grpSp>
            <p:nvGrpSpPr>
              <p:cNvPr id="138259" name="Group 59"/>
              <p:cNvGrpSpPr/>
              <p:nvPr/>
            </p:nvGrpSpPr>
            <p:grpSpPr bwMode="auto">
              <a:xfrm>
                <a:off x="-42300" y="1371792"/>
                <a:ext cx="1847747" cy="3856750"/>
                <a:chOff x="-54844" y="1386159"/>
                <a:chExt cx="1847747" cy="3856750"/>
              </a:xfrm>
            </p:grpSpPr>
            <p:sp>
              <p:nvSpPr>
                <p:cNvPr id="4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3646" y="1680476"/>
                  <a:ext cx="934460" cy="33113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2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Bersih</a:t>
                  </a:r>
                  <a:endParaRPr lang="en-US" altLang="en-US" dirty="0"/>
                </a:p>
              </p:txBody>
            </p:sp>
            <p:sp>
              <p:nvSpPr>
                <p:cNvPr id="4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711640" y="4985357"/>
                  <a:ext cx="1081263" cy="25755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Laluan</a:t>
                  </a:r>
                  <a:r>
                    <a:rPr lang="en-US" altLang="en-US" sz="12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2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endParaRPr lang="en-US" altLang="en-US" dirty="0"/>
                </a:p>
              </p:txBody>
            </p:sp>
            <p:grpSp>
              <p:nvGrpSpPr>
                <p:cNvPr id="138262" name="Group 57"/>
                <p:cNvGrpSpPr/>
                <p:nvPr/>
              </p:nvGrpSpPr>
              <p:grpSpPr bwMode="auto">
                <a:xfrm>
                  <a:off x="-54844" y="1386159"/>
                  <a:ext cx="1652949" cy="3508297"/>
                  <a:chOff x="0" y="1290270"/>
                  <a:chExt cx="1652949" cy="3508297"/>
                </a:xfrm>
              </p:grpSpPr>
              <p:pic>
                <p:nvPicPr>
                  <p:cNvPr id="138263" name="Picture 199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5923" r="81979" b="89632"/>
                  <a:stretch>
                    <a:fillRect/>
                  </a:stretch>
                </p:blipFill>
                <p:spPr bwMode="auto">
                  <a:xfrm>
                    <a:off x="83593" y="4050405"/>
                    <a:ext cx="891392" cy="1457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264" name="Picture 20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42" t="16718" r="92752" b="72337"/>
                  <a:stretch>
                    <a:fillRect/>
                  </a:stretch>
                </p:blipFill>
                <p:spPr bwMode="auto">
                  <a:xfrm>
                    <a:off x="101192" y="2604550"/>
                    <a:ext cx="598488" cy="5667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265" name="Picture 204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4301" t="24525" r="2579" b="65756"/>
                  <a:stretch>
                    <a:fillRect/>
                  </a:stretch>
                </p:blipFill>
                <p:spPr bwMode="auto">
                  <a:xfrm>
                    <a:off x="83592" y="4560267"/>
                    <a:ext cx="692988" cy="1609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266" name="Picture 206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35" t="31761" r="91013" b="51682"/>
                  <a:stretch>
                    <a:fillRect/>
                  </a:stretch>
                </p:blipFill>
                <p:spPr bwMode="auto">
                  <a:xfrm>
                    <a:off x="143661" y="3246537"/>
                    <a:ext cx="568481" cy="5856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3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9783" y="3939342"/>
                    <a:ext cx="842707" cy="32897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>
                        <a:ea typeface="Calibri" panose="020F0502020204030204" charset="0"/>
                        <a:cs typeface="Arial" panose="020B0604020202020204" pitchFamily="34" charset="0"/>
                      </a:rPr>
                      <a:t>Plastic Curtain</a:t>
                    </a:r>
                    <a:endParaRPr lang="en-US" altLang="en-US" dirty="0"/>
                  </a:p>
                </p:txBody>
              </p:sp>
              <p:sp>
                <p:nvSpPr>
                  <p:cNvPr id="34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5429" y="4460937"/>
                    <a:ext cx="688847" cy="33763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>
                        <a:ea typeface="Calibri" panose="020F0502020204030204" charset="0"/>
                        <a:cs typeface="Arial" panose="020B0604020202020204" pitchFamily="34" charset="0"/>
                      </a:rPr>
                      <a:t>Roller Shutter</a:t>
                    </a:r>
                    <a:endParaRPr lang="en-US" altLang="en-US" dirty="0"/>
                  </a:p>
                </p:txBody>
              </p:sp>
              <p:sp>
                <p:nvSpPr>
                  <p:cNvPr id="35" name="Text Box 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4136" y="2725171"/>
                    <a:ext cx="639441" cy="33113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 err="1">
                        <a:ea typeface="Calibri" panose="020F0502020204030204" charset="0"/>
                        <a:cs typeface="Arial" panose="020B0604020202020204" pitchFamily="34" charset="0"/>
                      </a:rPr>
                      <a:t>Sinki</a:t>
                    </a:r>
                    <a:endParaRPr lang="en-US" altLang="en-US" dirty="0"/>
                  </a:p>
                </p:txBody>
              </p:sp>
              <p:sp>
                <p:nvSpPr>
                  <p:cNvPr id="41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117161" y="1671159"/>
                    <a:ext cx="503930" cy="300837"/>
                  </a:xfrm>
                  <a:prstGeom prst="rect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42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6959" y="2117004"/>
                    <a:ext cx="925990" cy="32897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 err="1">
                        <a:ea typeface="Calibri" panose="020F0502020204030204" charset="0"/>
                        <a:cs typeface="Arial" panose="020B0604020202020204" pitchFamily="34" charset="0"/>
                      </a:rPr>
                      <a:t>Kawasan</a:t>
                    </a:r>
                    <a:r>
                      <a:rPr lang="en-US" altLang="en-US" sz="1200" dirty="0">
                        <a:ea typeface="Calibri" panose="020F0502020204030204" charset="0"/>
                        <a:cs typeface="Arial" panose="020B0604020202020204" pitchFamily="34" charset="0"/>
                      </a:rPr>
                      <a:t> Kotor</a:t>
                    </a:r>
                    <a:endParaRPr lang="en-US" altLang="en-US" dirty="0"/>
                  </a:p>
                </p:txBody>
              </p:sp>
              <p:sp>
                <p:nvSpPr>
                  <p:cNvPr id="138272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290270"/>
                    <a:ext cx="1328451" cy="2832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91440" tIns="45720" rIns="91440" bIns="45720" anchor="ctr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200" b="1">
                        <a:latin typeface="Arial" panose="020B0604020202020204" pitchFamily="34" charset="0"/>
                      </a:rPr>
                      <a:t>PETUNJUK :</a:t>
                    </a:r>
                    <a:endParaRPr lang="en-US" altLang="en-US" sz="800"/>
                  </a:p>
                </p:txBody>
              </p:sp>
            </p:grpSp>
          </p:grpSp>
        </p:grpSp>
        <p:grpSp>
          <p:nvGrpSpPr>
            <p:cNvPr id="138254" name="Group 2053"/>
            <p:cNvGrpSpPr/>
            <p:nvPr/>
          </p:nvGrpSpPr>
          <p:grpSpPr bwMode="auto">
            <a:xfrm>
              <a:off x="629352" y="5068574"/>
              <a:ext cx="579663" cy="316922"/>
              <a:chOff x="559240" y="5106704"/>
              <a:chExt cx="579663" cy="316922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 flipH="1">
                <a:off x="558846" y="5107038"/>
                <a:ext cx="57878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48" name="Straight Connector 2047"/>
              <p:cNvCxnSpPr/>
              <p:nvPr/>
            </p:nvCxnSpPr>
            <p:spPr>
              <a:xfrm>
                <a:off x="558846" y="5107038"/>
                <a:ext cx="0" cy="316588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51" name="Straight Arrow Connector 2050"/>
              <p:cNvCxnSpPr/>
              <p:nvPr/>
            </p:nvCxnSpPr>
            <p:spPr>
              <a:xfrm>
                <a:off x="558846" y="5423626"/>
                <a:ext cx="578789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/>
          <p:cNvSpPr/>
          <p:nvPr/>
        </p:nvSpPr>
        <p:spPr>
          <a:xfrm>
            <a:off x="787400" y="1839384"/>
            <a:ext cx="753533" cy="355600"/>
          </a:xfrm>
          <a:prstGeom prst="rect">
            <a:avLst/>
          </a:prstGeom>
          <a:solidFill>
            <a:srgbClr val="FF0000"/>
          </a:solidFill>
          <a:ln>
            <a:solidFill>
              <a:srgbClr val="EC1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5" name="Rectangle 14"/>
          <p:cNvSpPr/>
          <p:nvPr/>
        </p:nvSpPr>
        <p:spPr>
          <a:xfrm>
            <a:off x="4870451" y="2713567"/>
            <a:ext cx="4241800" cy="1879600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68" name="Rectangle 67"/>
          <p:cNvSpPr/>
          <p:nvPr/>
        </p:nvSpPr>
        <p:spPr>
          <a:xfrm>
            <a:off x="3363385" y="2423584"/>
            <a:ext cx="1187449" cy="2258483"/>
          </a:xfrm>
          <a:prstGeom prst="rect">
            <a:avLst/>
          </a:prstGeom>
          <a:solidFill>
            <a:srgbClr val="FF0000">
              <a:alpha val="48000"/>
            </a:srgbClr>
          </a:solidFill>
          <a:ln>
            <a:solidFill>
              <a:srgbClr val="EC1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37226" name="Title 1"/>
          <p:cNvSpPr txBox="1"/>
          <p:nvPr/>
        </p:nvSpPr>
        <p:spPr bwMode="auto">
          <a:xfrm>
            <a:off x="296333" y="55033"/>
            <a:ext cx="8096251" cy="49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Arial" panose="020B0604020202020204" pitchFamily="34" charset="0"/>
              </a:rPr>
              <a:t>SUSUN ATUR PREMIS</a:t>
            </a:r>
            <a:endParaRPr lang="en-US" altLang="en-US" sz="4400" b="1">
              <a:latin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271001" y="1898651"/>
            <a:ext cx="656167" cy="3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65" b="1" dirty="0"/>
              <a:t>MULA</a:t>
            </a:r>
            <a:endParaRPr lang="en-US" sz="1065" b="1" dirty="0"/>
          </a:p>
        </p:txBody>
      </p:sp>
      <p:sp>
        <p:nvSpPr>
          <p:cNvPr id="64" name="Rounded Rectangle 63"/>
          <p:cNvSpPr/>
          <p:nvPr/>
        </p:nvSpPr>
        <p:spPr>
          <a:xfrm>
            <a:off x="9271000" y="4605867"/>
            <a:ext cx="787400" cy="3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65" b="1" dirty="0"/>
              <a:t>TAMAT</a:t>
            </a:r>
            <a:endParaRPr lang="en-US" sz="1065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8" grpId="0" animBg="1"/>
      <p:bldP spid="1372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6" name="Group 37"/>
          <p:cNvGrpSpPr/>
          <p:nvPr/>
        </p:nvGrpSpPr>
        <p:grpSpPr bwMode="auto">
          <a:xfrm>
            <a:off x="1" y="0"/>
            <a:ext cx="361951" cy="721784"/>
            <a:chOff x="0" y="325099"/>
            <a:chExt cx="573206" cy="1028016"/>
          </a:xfrm>
        </p:grpSpPr>
        <p:sp>
          <p:nvSpPr>
            <p:cNvPr id="39" name="Rectangle 38"/>
            <p:cNvSpPr/>
            <p:nvPr/>
          </p:nvSpPr>
          <p:spPr>
            <a:xfrm>
              <a:off x="0" y="325099"/>
              <a:ext cx="288279" cy="102801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88279" y="325099"/>
              <a:ext cx="284927" cy="1028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0" name="Rectangle 17"/>
          <p:cNvSpPr>
            <a:spLocks noChangeArrowheads="1"/>
          </p:cNvSpPr>
          <p:nvPr/>
        </p:nvSpPr>
        <p:spPr bwMode="auto">
          <a:xfrm>
            <a:off x="1524000" y="1186935"/>
            <a:ext cx="18473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51" name="Rectangle 19"/>
          <p:cNvSpPr>
            <a:spLocks noChangeArrowheads="1"/>
          </p:cNvSpPr>
          <p:nvPr/>
        </p:nvSpPr>
        <p:spPr bwMode="auto">
          <a:xfrm>
            <a:off x="1524000" y="1529835"/>
            <a:ext cx="18473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 anchor="ctr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138245" name="Group 1"/>
          <p:cNvGrpSpPr/>
          <p:nvPr/>
        </p:nvGrpSpPr>
        <p:grpSpPr bwMode="auto">
          <a:xfrm>
            <a:off x="2967567" y="580510"/>
            <a:ext cx="9635067" cy="5291125"/>
            <a:chOff x="2411081" y="1215867"/>
            <a:chExt cx="6883856" cy="5001572"/>
          </a:xfrm>
        </p:grpSpPr>
        <p:grpSp>
          <p:nvGrpSpPr>
            <p:cNvPr id="139298" name="Group 58"/>
            <p:cNvGrpSpPr/>
            <p:nvPr/>
          </p:nvGrpSpPr>
          <p:grpSpPr bwMode="auto">
            <a:xfrm>
              <a:off x="2411081" y="1215867"/>
              <a:ext cx="6883856" cy="5001572"/>
              <a:chOff x="1750198" y="832239"/>
              <a:chExt cx="7742507" cy="5075345"/>
            </a:xfrm>
          </p:grpSpPr>
          <p:grpSp>
            <p:nvGrpSpPr>
              <p:cNvPr id="139301" name="Group 2087"/>
              <p:cNvGrpSpPr/>
              <p:nvPr/>
            </p:nvGrpSpPr>
            <p:grpSpPr bwMode="auto">
              <a:xfrm>
                <a:off x="1750198" y="832239"/>
                <a:ext cx="7742507" cy="5075345"/>
                <a:chOff x="-883990" y="-29659"/>
                <a:chExt cx="10027990" cy="7287709"/>
              </a:xfrm>
            </p:grpSpPr>
            <p:pic>
              <p:nvPicPr>
                <p:cNvPr id="139305" name="Picture 9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956"/>
                <a:stretch>
                  <a:fillRect/>
                </a:stretch>
              </p:blipFill>
              <p:spPr bwMode="auto">
                <a:xfrm>
                  <a:off x="-883990" y="327545"/>
                  <a:ext cx="9457405" cy="69305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869742" y="3293130"/>
                  <a:ext cx="2903535" cy="3381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Memasak</a:t>
                  </a:r>
                  <a:endParaRPr lang="en-US" altLang="en-US" sz="1000" dirty="0"/>
                </a:p>
              </p:txBody>
            </p:sp>
            <p:sp>
              <p:nvSpPr>
                <p:cNvPr id="5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3469109" y="5765374"/>
                  <a:ext cx="2903535" cy="3352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Penghidangan</a:t>
                  </a:r>
                  <a:endParaRPr lang="en-US" altLang="en-US" sz="1200" dirty="0"/>
                </a:p>
              </p:txBody>
            </p:sp>
            <p:sp>
              <p:nvSpPr>
                <p:cNvPr id="6" name="Text Box 4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-228548" y="3432935"/>
                  <a:ext cx="1478098" cy="62124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K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endParaRPr lang="en-US" altLang="en-US" sz="1000" dirty="0"/>
                </a:p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Pemproses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an</a:t>
                  </a:r>
                  <a:endParaRPr lang="en-US" altLang="en-US" dirty="0"/>
                </a:p>
              </p:txBody>
            </p:sp>
            <p:sp>
              <p:nvSpPr>
                <p:cNvPr id="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581929" y="3124038"/>
                  <a:ext cx="1176394" cy="7405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Pencucian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Perala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tan</a:t>
                  </a:r>
                  <a:endParaRPr lang="en-US" altLang="en-US" dirty="0"/>
                </a:p>
              </p:txBody>
            </p:sp>
            <p:sp>
              <p:nvSpPr>
                <p:cNvPr id="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6797821" y="2540961"/>
                  <a:ext cx="1383475" cy="28570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Rak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Peralatan</a:t>
                  </a:r>
                  <a:endParaRPr lang="en-US" altLang="en-US" sz="1200" dirty="0"/>
                </a:p>
              </p:txBody>
            </p:sp>
            <p:sp>
              <p:nvSpPr>
                <p:cNvPr id="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7533618" y="4922830"/>
                  <a:ext cx="834931" cy="6122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9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9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9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900" dirty="0">
                      <a:ea typeface="Calibri" panose="020F0502020204030204" charset="0"/>
                      <a:cs typeface="Arial" panose="020B0604020202020204" pitchFamily="34" charset="0"/>
                    </a:rPr>
                    <a:t> Kimia</a:t>
                  </a:r>
                  <a:endParaRPr lang="en-US" altLang="en-US" sz="900" dirty="0"/>
                </a:p>
              </p:txBody>
            </p:sp>
            <p:sp>
              <p:nvSpPr>
                <p:cNvPr id="1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98686" y="6106475"/>
                  <a:ext cx="834932" cy="3673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Pejabat</a:t>
                  </a:r>
                  <a:endParaRPr lang="en-US" altLang="en-US" sz="1400" dirty="0"/>
                </a:p>
              </p:txBody>
            </p:sp>
            <p:sp>
              <p:nvSpPr>
                <p:cNvPr id="11" name="Text Box 1"/>
                <p:cNvSpPr txBox="1">
                  <a:spLocks noChangeArrowheads="1"/>
                </p:cNvSpPr>
                <p:nvPr/>
              </p:nvSpPr>
              <p:spPr bwMode="auto">
                <a:xfrm>
                  <a:off x="4920877" y="704270"/>
                  <a:ext cx="1266716" cy="7201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endParaRPr lang="en-US" altLang="en-US" sz="1000" dirty="0"/>
                </a:p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Penerimaan</a:t>
                  </a:r>
                  <a:endParaRPr lang="en-US" altLang="en-US" sz="1000" dirty="0"/>
                </a:p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endParaRPr lang="en-US" altLang="en-US" sz="1000" dirty="0"/>
                </a:p>
              </p:txBody>
            </p:sp>
            <p:sp>
              <p:nvSpPr>
                <p:cNvPr id="1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396412" y="1179479"/>
                  <a:ext cx="1099289" cy="85420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Kering</a:t>
                  </a:r>
                  <a:endParaRPr lang="en-US" altLang="en-US" sz="1200" dirty="0"/>
                </a:p>
              </p:txBody>
            </p:sp>
            <p:sp>
              <p:nvSpPr>
                <p:cNvPr id="1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596572" y="1494340"/>
                  <a:ext cx="1183004" cy="7259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Sejuk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Beku</a:t>
                  </a:r>
                  <a:endParaRPr lang="en-US" altLang="en-US" sz="1200" dirty="0"/>
                </a:p>
              </p:txBody>
            </p:sp>
            <p:sp>
              <p:nvSpPr>
                <p:cNvPr id="1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0076" y="1255279"/>
                  <a:ext cx="1127929" cy="851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 algn="ctr">
                    <a:defRPr/>
                  </a:pP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Stor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Sejuk</a:t>
                  </a:r>
                  <a:r>
                    <a:rPr lang="en-US" altLang="en-US" sz="10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000" dirty="0" err="1">
                      <a:ea typeface="Calibri" panose="020F0502020204030204" charset="0"/>
                      <a:cs typeface="Arial" panose="020B0604020202020204" pitchFamily="34" charset="0"/>
                    </a:rPr>
                    <a:t>Dingin</a:t>
                  </a:r>
                  <a:endParaRPr lang="en-US" altLang="en-US" sz="1200" dirty="0"/>
                </a:p>
              </p:txBody>
            </p:sp>
            <p:grpSp>
              <p:nvGrpSpPr>
                <p:cNvPr id="139317" name="Group 23"/>
                <p:cNvGrpSpPr/>
                <p:nvPr/>
              </p:nvGrpSpPr>
              <p:grpSpPr bwMode="auto">
                <a:xfrm>
                  <a:off x="1123546" y="2892802"/>
                  <a:ext cx="4431117" cy="2865062"/>
                  <a:chOff x="0" y="0"/>
                  <a:chExt cx="44355" cy="28112"/>
                </a:xfrm>
              </p:grpSpPr>
              <p:sp>
                <p:nvSpPr>
                  <p:cNvPr id="1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-6" y="1354"/>
                    <a:ext cx="2999" cy="2674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40547" y="1354"/>
                    <a:ext cx="2999" cy="2674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074" y="22922"/>
                    <a:ext cx="42471" cy="3690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9"/>
                    <a:ext cx="42449" cy="366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FFFFFF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25" name="Straight Connector 194"/>
                <p:cNvSpPr>
                  <a:spLocks noChangeShapeType="1"/>
                </p:cNvSpPr>
                <p:nvPr/>
              </p:nvSpPr>
              <p:spPr bwMode="auto">
                <a:xfrm flipH="1">
                  <a:off x="6496011" y="2529300"/>
                  <a:ext cx="0" cy="2271084"/>
                </a:xfrm>
                <a:prstGeom prst="line">
                  <a:avLst/>
                </a:prstGeom>
                <a:noFill/>
                <a:ln w="19050">
                  <a:solidFill>
                    <a:srgbClr val="FFC000"/>
                  </a:solidFill>
                  <a:prstDash val="sysDash"/>
                  <a:miter lim="800000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7" name="Straight Connector 196"/>
                <p:cNvSpPr>
                  <a:spLocks noChangeShapeType="1"/>
                </p:cNvSpPr>
                <p:nvPr/>
              </p:nvSpPr>
              <p:spPr bwMode="auto">
                <a:xfrm>
                  <a:off x="6496011" y="4800384"/>
                  <a:ext cx="1760186" cy="5831"/>
                </a:xfrm>
                <a:prstGeom prst="line">
                  <a:avLst/>
                </a:prstGeom>
                <a:noFill/>
                <a:ln w="19050">
                  <a:solidFill>
                    <a:srgbClr val="FFC000"/>
                  </a:solidFill>
                  <a:prstDash val="sysDash"/>
                  <a:miter lim="800000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" name="Straight Connector 14"/>
                <p:cNvSpPr>
                  <a:spLocks noChangeShapeType="1"/>
                </p:cNvSpPr>
                <p:nvPr/>
              </p:nvSpPr>
              <p:spPr bwMode="auto">
                <a:xfrm>
                  <a:off x="5617021" y="1815032"/>
                  <a:ext cx="0" cy="101746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prstDash val="sysDash"/>
                  <a:miter lim="800000"/>
                  <a:headEnd type="oval" w="med" len="med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" name="Straight Connector 16"/>
                <p:cNvSpPr>
                  <a:spLocks noChangeShapeType="1"/>
                </p:cNvSpPr>
                <p:nvPr/>
              </p:nvSpPr>
              <p:spPr bwMode="auto">
                <a:xfrm flipH="1">
                  <a:off x="812309" y="2817924"/>
                  <a:ext cx="4804712" cy="34985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prstDash val="sysDash"/>
                  <a:miter lim="800000"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6" name="Rectangle 35"/>
                <p:cNvSpPr>
                  <a:spLocks noChangeArrowheads="1"/>
                </p:cNvSpPr>
                <p:nvPr/>
              </p:nvSpPr>
              <p:spPr bwMode="auto">
                <a:xfrm>
                  <a:off x="-165817" y="-29659"/>
                  <a:ext cx="9309817" cy="5086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91440" tIns="45720" rIns="91440" bIns="45720" anchor="ctr">
                  <a:spAutoFit/>
                </a:bodyPr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cxnSp>
            <p:nvCxnSpPr>
              <p:cNvPr id="3" name="Straight Arrow Connector 2"/>
              <p:cNvCxnSpPr/>
              <p:nvPr/>
            </p:nvCxnSpPr>
            <p:spPr>
              <a:xfrm flipH="1" flipV="1">
                <a:off x="3059893" y="2451934"/>
                <a:ext cx="0" cy="381705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V="1">
                <a:off x="4293047" y="2496602"/>
                <a:ext cx="0" cy="32891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V="1">
                <a:off x="5612948" y="2455995"/>
                <a:ext cx="0" cy="38373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62" name="Straight Connector 16"/>
            <p:cNvSpPr>
              <a:spLocks noChangeShapeType="1"/>
            </p:cNvSpPr>
            <p:nvPr/>
          </p:nvSpPr>
          <p:spPr bwMode="auto">
            <a:xfrm flipV="1">
              <a:off x="3581578" y="3170169"/>
              <a:ext cx="0" cy="19328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Straight Connector 16"/>
            <p:cNvSpPr>
              <a:spLocks noChangeShapeType="1"/>
            </p:cNvSpPr>
            <p:nvPr/>
          </p:nvSpPr>
          <p:spPr bwMode="auto">
            <a:xfrm>
              <a:off x="3581578" y="5102975"/>
              <a:ext cx="3193916" cy="20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  <a:tailEnd type="stealth"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38246" name="Group 27"/>
          <p:cNvGrpSpPr/>
          <p:nvPr/>
        </p:nvGrpSpPr>
        <p:grpSpPr bwMode="auto">
          <a:xfrm>
            <a:off x="609600" y="1035078"/>
            <a:ext cx="2770717" cy="3945440"/>
            <a:chOff x="559240" y="1914228"/>
            <a:chExt cx="1721897" cy="3471268"/>
          </a:xfrm>
        </p:grpSpPr>
        <p:grpSp>
          <p:nvGrpSpPr>
            <p:cNvPr id="139278" name="Group 60"/>
            <p:cNvGrpSpPr/>
            <p:nvPr/>
          </p:nvGrpSpPr>
          <p:grpSpPr bwMode="auto">
            <a:xfrm>
              <a:off x="559240" y="1914228"/>
              <a:ext cx="1721897" cy="3318562"/>
              <a:chOff x="-42300" y="1371792"/>
              <a:chExt cx="1847747" cy="3856750"/>
            </a:xfrm>
          </p:grpSpPr>
          <p:sp>
            <p:nvSpPr>
              <p:cNvPr id="36" name="Text Box 6"/>
              <p:cNvSpPr txBox="1">
                <a:spLocks noChangeArrowheads="1"/>
              </p:cNvSpPr>
              <p:nvPr/>
            </p:nvSpPr>
            <p:spPr bwMode="auto">
              <a:xfrm>
                <a:off x="711479" y="3295824"/>
                <a:ext cx="859647" cy="3289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r>
                  <a:rPr lang="en-US" altLang="en-US" sz="1200" dirty="0" err="1">
                    <a:ea typeface="Calibri" panose="020F0502020204030204" charset="0"/>
                    <a:cs typeface="Arial" panose="020B0604020202020204" pitchFamily="34" charset="0"/>
                  </a:rPr>
                  <a:t>Rak</a:t>
                </a:r>
                <a:r>
                  <a:rPr lang="en-US" altLang="en-US" sz="1200" dirty="0">
                    <a:ea typeface="Calibri" panose="020F050202020403020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1200" dirty="0" err="1">
                    <a:ea typeface="Calibri" panose="020F0502020204030204" charset="0"/>
                    <a:cs typeface="Arial" panose="020B0604020202020204" pitchFamily="34" charset="0"/>
                  </a:rPr>
                  <a:t>Peralatan</a:t>
                </a:r>
                <a:endParaRPr lang="en-US" altLang="en-US" dirty="0"/>
              </a:p>
            </p:txBody>
          </p:sp>
          <p:grpSp>
            <p:nvGrpSpPr>
              <p:cNvPr id="139284" name="Group 59"/>
              <p:cNvGrpSpPr/>
              <p:nvPr/>
            </p:nvGrpSpPr>
            <p:grpSpPr bwMode="auto">
              <a:xfrm>
                <a:off x="-42300" y="1371792"/>
                <a:ext cx="1847747" cy="3856750"/>
                <a:chOff x="-54844" y="1386159"/>
                <a:chExt cx="1847747" cy="3856750"/>
              </a:xfrm>
            </p:grpSpPr>
            <p:sp>
              <p:nvSpPr>
                <p:cNvPr id="4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3646" y="1680476"/>
                  <a:ext cx="934460" cy="33113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Kawasan</a:t>
                  </a:r>
                  <a:r>
                    <a:rPr lang="en-US" altLang="en-US" sz="12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Bersih</a:t>
                  </a:r>
                  <a:endParaRPr lang="en-US" altLang="en-US" dirty="0"/>
                </a:p>
              </p:txBody>
            </p:sp>
            <p:sp>
              <p:nvSpPr>
                <p:cNvPr id="4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711640" y="4985357"/>
                  <a:ext cx="1081263" cy="25755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91440" tIns="45720" rIns="91440" bIns="45720"/>
                <a:lstStyle/>
                <a:p>
                  <a:pPr>
                    <a:defRPr/>
                  </a:pP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Laluan</a:t>
                  </a:r>
                  <a:r>
                    <a:rPr lang="en-US" altLang="en-US" sz="12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Bahan</a:t>
                  </a:r>
                  <a:r>
                    <a:rPr lang="en-US" altLang="en-US" sz="1200" dirty="0">
                      <a:ea typeface="Calibri" panose="020F050202020403020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sz="1200" dirty="0" err="1">
                      <a:ea typeface="Calibri" panose="020F0502020204030204" charset="0"/>
                      <a:cs typeface="Arial" panose="020B0604020202020204" pitchFamily="34" charset="0"/>
                    </a:rPr>
                    <a:t>Mentah</a:t>
                  </a:r>
                  <a:endParaRPr lang="en-US" altLang="en-US" dirty="0"/>
                </a:p>
              </p:txBody>
            </p:sp>
            <p:grpSp>
              <p:nvGrpSpPr>
                <p:cNvPr id="139287" name="Group 57"/>
                <p:cNvGrpSpPr/>
                <p:nvPr/>
              </p:nvGrpSpPr>
              <p:grpSpPr bwMode="auto">
                <a:xfrm>
                  <a:off x="-54844" y="1386159"/>
                  <a:ext cx="1652949" cy="3508297"/>
                  <a:chOff x="0" y="1290270"/>
                  <a:chExt cx="1652949" cy="3508297"/>
                </a:xfrm>
              </p:grpSpPr>
              <p:pic>
                <p:nvPicPr>
                  <p:cNvPr id="139288" name="Picture 199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5923" r="81979" b="89632"/>
                  <a:stretch>
                    <a:fillRect/>
                  </a:stretch>
                </p:blipFill>
                <p:spPr bwMode="auto">
                  <a:xfrm>
                    <a:off x="83593" y="4050405"/>
                    <a:ext cx="891392" cy="1457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289" name="Picture 20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42" t="16718" r="92752" b="72337"/>
                  <a:stretch>
                    <a:fillRect/>
                  </a:stretch>
                </p:blipFill>
                <p:spPr bwMode="auto">
                  <a:xfrm>
                    <a:off x="101192" y="2604550"/>
                    <a:ext cx="598488" cy="5667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290" name="Picture 204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4301" t="24525" r="2579" b="65756"/>
                  <a:stretch>
                    <a:fillRect/>
                  </a:stretch>
                </p:blipFill>
                <p:spPr bwMode="auto">
                  <a:xfrm>
                    <a:off x="83592" y="4560267"/>
                    <a:ext cx="692988" cy="1609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291" name="Picture 206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35" t="31761" r="91013" b="51682"/>
                  <a:stretch>
                    <a:fillRect/>
                  </a:stretch>
                </p:blipFill>
                <p:spPr bwMode="auto">
                  <a:xfrm>
                    <a:off x="143661" y="3246537"/>
                    <a:ext cx="568481" cy="5856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3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9783" y="3939342"/>
                    <a:ext cx="842707" cy="32897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>
                        <a:ea typeface="Calibri" panose="020F0502020204030204" charset="0"/>
                        <a:cs typeface="Arial" panose="020B0604020202020204" pitchFamily="34" charset="0"/>
                      </a:rPr>
                      <a:t>Plastic Curtain</a:t>
                    </a:r>
                    <a:endParaRPr lang="en-US" altLang="en-US" dirty="0"/>
                  </a:p>
                </p:txBody>
              </p:sp>
              <p:sp>
                <p:nvSpPr>
                  <p:cNvPr id="34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5429" y="4460937"/>
                    <a:ext cx="688847" cy="33763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>
                        <a:ea typeface="Calibri" panose="020F0502020204030204" charset="0"/>
                        <a:cs typeface="Arial" panose="020B0604020202020204" pitchFamily="34" charset="0"/>
                      </a:rPr>
                      <a:t>Roller Shutter</a:t>
                    </a:r>
                    <a:endParaRPr lang="en-US" altLang="en-US" dirty="0"/>
                  </a:p>
                </p:txBody>
              </p:sp>
              <p:sp>
                <p:nvSpPr>
                  <p:cNvPr id="35" name="Text Box 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4136" y="2725171"/>
                    <a:ext cx="639441" cy="33113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 err="1">
                        <a:ea typeface="Calibri" panose="020F0502020204030204" charset="0"/>
                        <a:cs typeface="Arial" panose="020B0604020202020204" pitchFamily="34" charset="0"/>
                      </a:rPr>
                      <a:t>Sinki</a:t>
                    </a:r>
                    <a:endParaRPr lang="en-US" altLang="en-US" dirty="0"/>
                  </a:p>
                </p:txBody>
              </p:sp>
              <p:sp>
                <p:nvSpPr>
                  <p:cNvPr id="41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117161" y="1671159"/>
                    <a:ext cx="503930" cy="300837"/>
                  </a:xfrm>
                  <a:prstGeom prst="rect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/>
                    </a:solidFill>
                    <a:miter lim="800000"/>
                  </a:ln>
                </p:spPr>
                <p:txBody>
                  <a:bodyPr lIns="91440" tIns="45720" rIns="91440" bIns="45720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42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6959" y="2117004"/>
                    <a:ext cx="925990" cy="32897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91440" tIns="45720" rIns="91440" bIns="45720"/>
                  <a:lstStyle/>
                  <a:p>
                    <a:pPr>
                      <a:defRPr/>
                    </a:pPr>
                    <a:r>
                      <a:rPr lang="en-US" altLang="en-US" sz="1200" dirty="0" err="1">
                        <a:ea typeface="Calibri" panose="020F0502020204030204" charset="0"/>
                        <a:cs typeface="Arial" panose="020B0604020202020204" pitchFamily="34" charset="0"/>
                      </a:rPr>
                      <a:t>Kawasan</a:t>
                    </a:r>
                    <a:r>
                      <a:rPr lang="en-US" altLang="en-US" sz="1200" dirty="0">
                        <a:ea typeface="Calibri" panose="020F0502020204030204" charset="0"/>
                        <a:cs typeface="Arial" panose="020B0604020202020204" pitchFamily="34" charset="0"/>
                      </a:rPr>
                      <a:t> Kotor</a:t>
                    </a:r>
                    <a:endParaRPr lang="en-US" altLang="en-US" dirty="0"/>
                  </a:p>
                </p:txBody>
              </p:sp>
              <p:sp>
                <p:nvSpPr>
                  <p:cNvPr id="13929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290270"/>
                    <a:ext cx="1328451" cy="2832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91440" tIns="45720" rIns="91440" bIns="45720" anchor="ctr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charset="0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200" b="1">
                        <a:latin typeface="Arial" panose="020B0604020202020204" pitchFamily="34" charset="0"/>
                      </a:rPr>
                      <a:t>PETUNJUK :</a:t>
                    </a:r>
                    <a:endParaRPr lang="en-US" altLang="en-US" sz="800"/>
                  </a:p>
                </p:txBody>
              </p:sp>
            </p:grpSp>
          </p:grpSp>
        </p:grpSp>
        <p:grpSp>
          <p:nvGrpSpPr>
            <p:cNvPr id="139279" name="Group 2053"/>
            <p:cNvGrpSpPr/>
            <p:nvPr/>
          </p:nvGrpSpPr>
          <p:grpSpPr bwMode="auto">
            <a:xfrm>
              <a:off x="629352" y="5068574"/>
              <a:ext cx="579663" cy="316922"/>
              <a:chOff x="559240" y="5106704"/>
              <a:chExt cx="579663" cy="316922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 flipH="1">
                <a:off x="558846" y="5107038"/>
                <a:ext cx="57878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48" name="Straight Connector 2047"/>
              <p:cNvCxnSpPr/>
              <p:nvPr/>
            </p:nvCxnSpPr>
            <p:spPr>
              <a:xfrm>
                <a:off x="558846" y="5107038"/>
                <a:ext cx="0" cy="316588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51" name="Straight Arrow Connector 2050"/>
              <p:cNvCxnSpPr/>
              <p:nvPr/>
            </p:nvCxnSpPr>
            <p:spPr>
              <a:xfrm>
                <a:off x="558846" y="5423626"/>
                <a:ext cx="578789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/>
          <p:cNvSpPr/>
          <p:nvPr/>
        </p:nvSpPr>
        <p:spPr>
          <a:xfrm>
            <a:off x="787400" y="1839384"/>
            <a:ext cx="753533" cy="355600"/>
          </a:xfrm>
          <a:prstGeom prst="rect">
            <a:avLst/>
          </a:prstGeom>
          <a:solidFill>
            <a:srgbClr val="FF0000"/>
          </a:solidFill>
          <a:ln>
            <a:solidFill>
              <a:srgbClr val="EC1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5" name="Rectangle 14"/>
          <p:cNvSpPr/>
          <p:nvPr/>
        </p:nvSpPr>
        <p:spPr>
          <a:xfrm>
            <a:off x="4870451" y="2713567"/>
            <a:ext cx="4241800" cy="1879600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68" name="Rectangle 67"/>
          <p:cNvSpPr/>
          <p:nvPr/>
        </p:nvSpPr>
        <p:spPr>
          <a:xfrm>
            <a:off x="3340100" y="2423584"/>
            <a:ext cx="1187451" cy="2258483"/>
          </a:xfrm>
          <a:prstGeom prst="rect">
            <a:avLst/>
          </a:prstGeom>
          <a:solidFill>
            <a:srgbClr val="FF0000">
              <a:alpha val="48000"/>
            </a:srgbClr>
          </a:solidFill>
          <a:ln>
            <a:solidFill>
              <a:srgbClr val="EC1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39274" name="Title 1"/>
          <p:cNvSpPr txBox="1"/>
          <p:nvPr/>
        </p:nvSpPr>
        <p:spPr bwMode="auto">
          <a:xfrm>
            <a:off x="296333" y="55033"/>
            <a:ext cx="11161184" cy="49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Arial" panose="020B0604020202020204" pitchFamily="34" charset="0"/>
              </a:rPr>
              <a:t>SUSUN ATUR PREMIS (Bentuk U)</a:t>
            </a:r>
            <a:endParaRPr lang="en-US" altLang="en-US" sz="4400" b="1">
              <a:latin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9271001" y="1898651"/>
            <a:ext cx="656167" cy="3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65" b="1" dirty="0"/>
              <a:t>MULA</a:t>
            </a:r>
            <a:endParaRPr lang="en-US" sz="1065" b="1" dirty="0"/>
          </a:p>
        </p:txBody>
      </p:sp>
      <p:sp>
        <p:nvSpPr>
          <p:cNvPr id="65" name="Rounded Rectangle 64"/>
          <p:cNvSpPr/>
          <p:nvPr/>
        </p:nvSpPr>
        <p:spPr>
          <a:xfrm>
            <a:off x="9271000" y="4605867"/>
            <a:ext cx="787400" cy="3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65" b="1" dirty="0"/>
              <a:t>TAMAT</a:t>
            </a:r>
            <a:endParaRPr lang="en-US" sz="1065" b="1" dirty="0"/>
          </a:p>
        </p:txBody>
      </p:sp>
      <p:sp>
        <p:nvSpPr>
          <p:cNvPr id="21" name="Curved Up Arrow 20"/>
          <p:cNvSpPr/>
          <p:nvPr/>
        </p:nvSpPr>
        <p:spPr>
          <a:xfrm rot="5400000">
            <a:off x="4979459" y="739776"/>
            <a:ext cx="3399367" cy="562821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68" grpId="0" animBg="1"/>
      <p:bldP spid="64" grpId="0" animBg="1"/>
      <p:bldP spid="65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Placeholder 13"/>
          <p:cNvSpPr txBox="1"/>
          <p:nvPr/>
        </p:nvSpPr>
        <p:spPr bwMode="auto">
          <a:xfrm>
            <a:off x="133351" y="6351"/>
            <a:ext cx="8060267" cy="86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latin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ko-KR" sz="4265" b="1">
                <a:solidFill>
                  <a:schemeClr val="accent1"/>
                </a:solidFill>
                <a:latin typeface="Century Gothic" panose="020B0502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KEPERLUAN </a:t>
            </a:r>
            <a:r>
              <a:rPr lang="en-US" altLang="ko-KR" sz="4265" b="1">
                <a:solidFill>
                  <a:srgbClr val="FF0000"/>
                </a:solidFill>
                <a:latin typeface="Century Gothic" panose="020B0502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BILIK PERSALINAN</a:t>
            </a:r>
            <a:endParaRPr lang="en-US" altLang="ko-KR" sz="4265" b="1">
              <a:solidFill>
                <a:srgbClr val="FF0000"/>
              </a:solidFill>
              <a:latin typeface="Century Gothic" panose="020B0502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 rotWithShape="1">
          <a:blip r:embed="rId1"/>
          <a:srcRect l="-8181" t="-11476" r="-8181" b="-11476"/>
          <a:stretch>
            <a:fillRect/>
          </a:stretch>
        </p:blipFill>
        <p:spPr>
          <a:xfrm>
            <a:off x="4940301" y="857251"/>
            <a:ext cx="7251700" cy="5143500"/>
          </a:xfrm>
        </p:spPr>
      </p:pic>
      <p:pic>
        <p:nvPicPr>
          <p:cNvPr id="14029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67" y="1214967"/>
            <a:ext cx="2652184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0293" name="Group 6"/>
          <p:cNvGrpSpPr/>
          <p:nvPr/>
        </p:nvGrpSpPr>
        <p:grpSpPr bwMode="auto">
          <a:xfrm>
            <a:off x="0" y="814918"/>
            <a:ext cx="5283200" cy="6012739"/>
            <a:chOff x="-497" y="814266"/>
            <a:chExt cx="3963686" cy="6013396"/>
          </a:xfrm>
        </p:grpSpPr>
        <p:sp>
          <p:nvSpPr>
            <p:cNvPr id="6" name="TextBox 5"/>
            <p:cNvSpPr txBox="1"/>
            <p:nvPr/>
          </p:nvSpPr>
          <p:spPr>
            <a:xfrm>
              <a:off x="51908" y="814266"/>
              <a:ext cx="3701663" cy="6259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Premis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perlu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disediakan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865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ruang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dirty="0" err="1">
                  <a:cs typeface="Arial" panose="020B0604020202020204" pitchFamily="34" charset="0"/>
                </a:rPr>
                <a:t>atau</a:t>
              </a:r>
              <a:r>
                <a:rPr lang="en-US" altLang="ko-KR" sz="16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865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bilik</a:t>
              </a:r>
              <a:r>
                <a:rPr lang="en-US" altLang="ko-KR" sz="1865" b="1" dirty="0">
                  <a:solidFill>
                    <a:srgbClr val="FF0000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865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persalinan</a:t>
              </a:r>
              <a:r>
                <a:rPr lang="en-US" altLang="ko-KR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mempunyai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perkara-perkara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berikut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: 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40297" name="Group 1"/>
            <p:cNvGrpSpPr/>
            <p:nvPr/>
          </p:nvGrpSpPr>
          <p:grpSpPr bwMode="auto">
            <a:xfrm>
              <a:off x="-497" y="1774515"/>
              <a:ext cx="3963686" cy="5053147"/>
              <a:chOff x="-497" y="1774515"/>
              <a:chExt cx="3963686" cy="505314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8432" y="2867657"/>
                <a:ext cx="1954847" cy="12885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dirty="0" err="1">
                    <a:cs typeface="Arial" panose="020B0604020202020204" pitchFamily="34" charset="0"/>
                  </a:rPr>
                  <a:t>Menyediakan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rak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kasut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yang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berlainan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bagi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kasut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kotor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(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kasut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dari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rumah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)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dan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kasut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bersih</a:t>
                </a:r>
                <a:endParaRPr lang="ko-KR" altLang="en-US" sz="1400" dirty="0"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08343" y="2675019"/>
                <a:ext cx="1954846" cy="12885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Sinki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mencuci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tangan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dan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sabun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untuk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mencuci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tangan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sebelum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masuk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ke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kawasan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proses</a:t>
                </a:r>
                <a:endParaRPr lang="ko-KR" altLang="en-US" sz="1400" dirty="0"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-497" y="5268219"/>
                <a:ext cx="1734113" cy="155944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dirty="0" err="1">
                    <a:cs typeface="Arial" panose="020B0604020202020204" pitchFamily="34" charset="0"/>
                  </a:rPr>
                  <a:t>Menyediakan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2135" b="1" i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locker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berkunci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untuk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menyimpan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barang-barang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peribadi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pengendali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err="1">
                    <a:cs typeface="Arial" panose="020B0604020202020204" pitchFamily="34" charset="0"/>
                  </a:rPr>
                  <a:t>makanan</a:t>
                </a:r>
                <a:endParaRPr lang="ko-KR" altLang="en-US" sz="1400" dirty="0"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38470" y="5302090"/>
                <a:ext cx="1722996" cy="12885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altLang="ko-KR" sz="1400" dirty="0" err="1">
                    <a:cs typeface="Arial" panose="020B0604020202020204" pitchFamily="34" charset="0"/>
                  </a:rPr>
                  <a:t>Menyediakan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pakaian</a:t>
                </a:r>
                <a:r>
                  <a:rPr lang="en-US" altLang="ko-KR" sz="2135" b="1" dirty="0">
                    <a:solidFill>
                      <a:srgbClr val="2E317C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ko-KR" sz="2135" b="1" dirty="0" err="1">
                    <a:solidFill>
                      <a:srgbClr val="2E317C"/>
                    </a:solidFill>
                    <a:cs typeface="Arial" panose="020B0604020202020204" pitchFamily="34" charset="0"/>
                  </a:rPr>
                  <a:t>pelindung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seperti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apron,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penutup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kepala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dan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kasut</a:t>
                </a:r>
                <a:r>
                  <a:rPr lang="en-US" altLang="ko-KR" sz="1400" dirty="0">
                    <a:cs typeface="Arial" panose="020B0604020202020204" pitchFamily="34" charset="0"/>
                  </a:rPr>
                  <a:t> </a:t>
                </a:r>
                <a:r>
                  <a:rPr lang="en-US" altLang="ko-KR" sz="1400" dirty="0" err="1">
                    <a:cs typeface="Arial" panose="020B0604020202020204" pitchFamily="34" charset="0"/>
                  </a:rPr>
                  <a:t>bertutup</a:t>
                </a:r>
                <a:endParaRPr lang="ko-KR" altLang="en-US" sz="1400" dirty="0">
                  <a:cs typeface="Arial" panose="020B0604020202020204" pitchFamily="34" charset="0"/>
                </a:endParaRPr>
              </a:p>
            </p:txBody>
          </p:sp>
          <p:pic>
            <p:nvPicPr>
              <p:cNvPr id="140302" name="Picture 7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582" r="28796"/>
              <a:stretch>
                <a:fillRect/>
              </a:stretch>
            </p:blipFill>
            <p:spPr bwMode="auto">
              <a:xfrm>
                <a:off x="440480" y="1774515"/>
                <a:ext cx="1098681" cy="1054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303" name="Picture 7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261" y="4207412"/>
                <a:ext cx="1163318" cy="1117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304" name="Picture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5172" y="4656462"/>
                <a:ext cx="773957" cy="7739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305" name="Picture 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721" y="4199073"/>
                <a:ext cx="939935" cy="9399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306" name="Picture 1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6270" y="4120004"/>
                <a:ext cx="913852" cy="1101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0294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285" y="1562101"/>
            <a:ext cx="1805516" cy="122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ounded Rectangular Callout 17"/>
          <p:cNvSpPr/>
          <p:nvPr/>
        </p:nvSpPr>
        <p:spPr>
          <a:xfrm>
            <a:off x="6026151" y="3517901"/>
            <a:ext cx="5367867" cy="2241551"/>
          </a:xfrm>
          <a:prstGeom prst="wedgeRoundRectCallout">
            <a:avLst>
              <a:gd name="adj1" fmla="val -69162"/>
              <a:gd name="adj2" fmla="val 77260"/>
              <a:gd name="adj3" fmla="val 1666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865" dirty="0" err="1"/>
              <a:t>Pakaian</a:t>
            </a:r>
            <a:r>
              <a:rPr lang="en-US" sz="1865" dirty="0"/>
              <a:t> </a:t>
            </a:r>
            <a:r>
              <a:rPr lang="en-US" sz="1865" dirty="0" err="1"/>
              <a:t>Pelindung</a:t>
            </a:r>
            <a:r>
              <a:rPr lang="en-US" sz="1865" dirty="0"/>
              <a:t> </a:t>
            </a:r>
            <a:endParaRPr lang="en-US" sz="1865" dirty="0"/>
          </a:p>
          <a:p>
            <a:pPr algn="ctr">
              <a:defRPr/>
            </a:pPr>
            <a:r>
              <a:rPr lang="en-US" sz="1865" dirty="0" err="1"/>
              <a:t>cth</a:t>
            </a:r>
            <a:r>
              <a:rPr lang="en-US" sz="1865" dirty="0"/>
              <a:t>: apron; </a:t>
            </a:r>
            <a:r>
              <a:rPr lang="en-US" sz="1865" dirty="0" err="1"/>
              <a:t>mestilah</a:t>
            </a:r>
            <a:r>
              <a:rPr lang="en-US" sz="1865" dirty="0"/>
              <a:t> </a:t>
            </a:r>
            <a:endParaRPr lang="en-US" sz="1865" dirty="0"/>
          </a:p>
          <a:p>
            <a:pPr algn="ctr">
              <a:buFont typeface="Arial" panose="020B0604020202020204" pitchFamily="34" charset="0"/>
              <a:buChar char="•"/>
              <a:defRPr/>
            </a:pPr>
            <a:r>
              <a:rPr lang="en-US" sz="1865" b="1" dirty="0" err="1"/>
              <a:t>berwarna</a:t>
            </a:r>
            <a:r>
              <a:rPr lang="en-US" sz="1865" b="1" dirty="0"/>
              <a:t> </a:t>
            </a:r>
            <a:r>
              <a:rPr lang="en-US" sz="1865" b="1" dirty="0" err="1"/>
              <a:t>cerah</a:t>
            </a:r>
            <a:r>
              <a:rPr lang="en-US" sz="1865" b="1" dirty="0"/>
              <a:t>  </a:t>
            </a:r>
            <a:r>
              <a:rPr lang="en-US" sz="1865" dirty="0"/>
              <a:t>(</a:t>
            </a:r>
            <a:r>
              <a:rPr lang="en-US" sz="1865" dirty="0" err="1"/>
              <a:t>supaya</a:t>
            </a:r>
            <a:r>
              <a:rPr lang="en-US" sz="1865" dirty="0"/>
              <a:t> </a:t>
            </a:r>
            <a:r>
              <a:rPr lang="en-US" sz="1865" dirty="0" err="1"/>
              <a:t>kotoran</a:t>
            </a:r>
            <a:r>
              <a:rPr lang="en-US" sz="1865" dirty="0"/>
              <a:t> </a:t>
            </a:r>
            <a:r>
              <a:rPr lang="en-US" sz="1865" dirty="0" err="1"/>
              <a:t>dapat</a:t>
            </a:r>
            <a:r>
              <a:rPr lang="en-US" sz="1865" dirty="0"/>
              <a:t> </a:t>
            </a:r>
            <a:r>
              <a:rPr lang="en-US" sz="1865" dirty="0" err="1"/>
              <a:t>dilihat</a:t>
            </a:r>
            <a:r>
              <a:rPr lang="en-US" sz="1865" dirty="0"/>
              <a:t>)</a:t>
            </a:r>
            <a:endParaRPr lang="en-US" sz="1865" dirty="0"/>
          </a:p>
          <a:p>
            <a:pPr algn="ctr">
              <a:buFont typeface="Arial" panose="020B0604020202020204" pitchFamily="34" charset="0"/>
              <a:buChar char="•"/>
              <a:defRPr/>
            </a:pPr>
            <a:r>
              <a:rPr lang="en-US" sz="1865" b="1" dirty="0" err="1"/>
              <a:t>tidak</a:t>
            </a:r>
            <a:r>
              <a:rPr lang="en-US" sz="1865" b="1" dirty="0"/>
              <a:t> </a:t>
            </a:r>
            <a:r>
              <a:rPr lang="en-US" sz="1865" b="1" dirty="0" err="1"/>
              <a:t>berpoket</a:t>
            </a:r>
            <a:r>
              <a:rPr lang="en-US" sz="1865" b="1" dirty="0"/>
              <a:t> </a:t>
            </a:r>
            <a:r>
              <a:rPr lang="en-US" sz="1865" dirty="0"/>
              <a:t>(</a:t>
            </a:r>
            <a:r>
              <a:rPr lang="en-US" sz="1865" dirty="0" err="1"/>
              <a:t>untuk</a:t>
            </a:r>
            <a:r>
              <a:rPr lang="en-US" sz="1865" dirty="0"/>
              <a:t> </a:t>
            </a:r>
            <a:r>
              <a:rPr lang="en-US" sz="1865" dirty="0" err="1"/>
              <a:t>elakkan</a:t>
            </a:r>
            <a:r>
              <a:rPr lang="en-US" sz="1865" dirty="0"/>
              <a:t> </a:t>
            </a:r>
            <a:r>
              <a:rPr lang="en-US" sz="1865" dirty="0" err="1"/>
              <a:t>menyimpan</a:t>
            </a:r>
            <a:r>
              <a:rPr lang="en-US" sz="1865" dirty="0"/>
              <a:t> </a:t>
            </a:r>
            <a:r>
              <a:rPr lang="en-US" sz="1865" dirty="0" err="1"/>
              <a:t>barang</a:t>
            </a:r>
            <a:r>
              <a:rPr lang="en-US" sz="1865" dirty="0"/>
              <a:t> yang </a:t>
            </a:r>
            <a:r>
              <a:rPr lang="en-US" sz="1865" dirty="0" err="1"/>
              <a:t>menyumbang</a:t>
            </a:r>
            <a:r>
              <a:rPr lang="en-US" sz="1865" dirty="0"/>
              <a:t> </a:t>
            </a:r>
            <a:r>
              <a:rPr lang="en-US" sz="1865" dirty="0" err="1"/>
              <a:t>pencemaran</a:t>
            </a:r>
            <a:r>
              <a:rPr lang="en-US" sz="1865" dirty="0"/>
              <a:t> </a:t>
            </a:r>
            <a:r>
              <a:rPr lang="en-US" sz="1865" dirty="0" err="1"/>
              <a:t>silang</a:t>
            </a:r>
            <a:r>
              <a:rPr lang="en-US" sz="1865" dirty="0"/>
              <a:t> )</a:t>
            </a:r>
            <a:endParaRPr lang="en-MY" sz="186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12801"/>
            <a:ext cx="549486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Premis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perlu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disediakan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sinki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cuci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tangan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 yang 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mencukupi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dilengkapkan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dengan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perkara-perkara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berikut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: 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937934"/>
            <a:ext cx="2607733" cy="15365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altLang="ko-KR" sz="1400" dirty="0" err="1">
                <a:cs typeface="Arial" panose="020B0604020202020204" pitchFamily="34" charset="0"/>
              </a:rPr>
              <a:t>Menyediakan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sabun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cecair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>
                <a:cs typeface="Arial" panose="020B0604020202020204" pitchFamily="34" charset="0"/>
              </a:rPr>
              <a:t>yang </a:t>
            </a:r>
            <a:r>
              <a:rPr lang="en-US" altLang="ko-KR" sz="1400" dirty="0" err="1">
                <a:cs typeface="Arial" panose="020B0604020202020204" pitchFamily="34" charset="0"/>
              </a:rPr>
              <a:t>sesuai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endParaRPr lang="en-US" altLang="ko-KR" sz="1400" dirty="0"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altLang="ko-KR" sz="1400" dirty="0">
                <a:cs typeface="Arial" panose="020B0604020202020204" pitchFamily="34" charset="0"/>
              </a:rPr>
              <a:t>di </a:t>
            </a:r>
            <a:r>
              <a:rPr lang="en-US" altLang="ko-KR" sz="1400" dirty="0" err="1">
                <a:cs typeface="Arial" panose="020B0604020202020204" pitchFamily="34" charset="0"/>
              </a:rPr>
              <a:t>dalam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bekas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r>
              <a:rPr lang="en-US" altLang="ko-KR" sz="2135" b="1" i="1" dirty="0">
                <a:solidFill>
                  <a:srgbClr val="2E317C"/>
                </a:solidFill>
                <a:cs typeface="Arial" panose="020B0604020202020204" pitchFamily="34" charset="0"/>
              </a:rPr>
              <a:t>dispenser</a:t>
            </a:r>
            <a:endParaRPr lang="ko-KR" altLang="en-US" sz="2135" b="1" i="1" dirty="0">
              <a:solidFill>
                <a:srgbClr val="2E317C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84" y="5727701"/>
            <a:ext cx="2116667" cy="1175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altLang="ko-KR" sz="1400" dirty="0" err="1">
                <a:cs typeface="Arial" panose="020B0604020202020204" pitchFamily="34" charset="0"/>
              </a:rPr>
              <a:t>Dilengkapi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cs typeface="Arial" panose="020B0604020202020204" pitchFamily="34" charset="0"/>
              </a:rPr>
              <a:t>dengan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paip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cs typeface="Arial" panose="020B0604020202020204" pitchFamily="34" charset="0"/>
              </a:rPr>
              <a:t>dioperasi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tanpa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tangan</a:t>
            </a:r>
            <a:endParaRPr lang="ko-KR" altLang="en-US" sz="2135" b="1" dirty="0">
              <a:solidFill>
                <a:srgbClr val="2E317C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80167" y="5651501"/>
            <a:ext cx="2906184" cy="1175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altLang="ko-KR" sz="1400" dirty="0" err="1">
                <a:cs typeface="Arial" panose="020B0604020202020204" pitchFamily="34" charset="0"/>
              </a:rPr>
              <a:t>Menyediakan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tong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sampah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berpenutup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dirty="0" err="1">
                <a:cs typeface="Arial" panose="020B0604020202020204" pitchFamily="34" charset="0"/>
              </a:rPr>
              <a:t>dioperasi</a:t>
            </a:r>
            <a:r>
              <a:rPr lang="en-US" altLang="ko-KR" sz="1400" dirty="0"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tanpa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r>
              <a:rPr lang="en-US" altLang="ko-KR" sz="2135" b="1" dirty="0" err="1">
                <a:solidFill>
                  <a:srgbClr val="2E317C"/>
                </a:solidFill>
                <a:cs typeface="Arial" panose="020B0604020202020204" pitchFamily="34" charset="0"/>
              </a:rPr>
              <a:t>tangan</a:t>
            </a:r>
            <a:r>
              <a:rPr lang="en-US" altLang="ko-KR" sz="2135" b="1" dirty="0">
                <a:solidFill>
                  <a:srgbClr val="2E317C"/>
                </a:solidFill>
                <a:cs typeface="Arial" panose="020B0604020202020204" pitchFamily="34" charset="0"/>
              </a:rPr>
              <a:t> </a:t>
            </a:r>
            <a:endParaRPr lang="ko-KR" altLang="en-US" sz="2135" b="1" dirty="0">
              <a:solidFill>
                <a:srgbClr val="2E317C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 rotWithShape="1">
          <a:blip r:embed="rId1"/>
          <a:srcRect l="-8181" t="-11476" r="-8181" b="-11476"/>
          <a:stretch>
            <a:fillRect/>
          </a:stretch>
        </p:blipFill>
        <p:spPr>
          <a:xfrm>
            <a:off x="4940301" y="857251"/>
            <a:ext cx="7251700" cy="5143500"/>
          </a:xfr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r="4198"/>
          <a:stretch>
            <a:fillRect/>
          </a:stretch>
        </p:blipFill>
        <p:spPr>
          <a:xfrm>
            <a:off x="8449734" y="1320800"/>
            <a:ext cx="2933700" cy="2015067"/>
          </a:xfrm>
          <a:prstGeom prst="rect">
            <a:avLst/>
          </a:prstGeom>
          <a:ln w="19050">
            <a:solidFill>
              <a:srgbClr val="2E317C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2344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2" y="1966385"/>
            <a:ext cx="1248833" cy="93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5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34" y="2010834"/>
            <a:ext cx="1274233" cy="95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2346" name="Group 15"/>
          <p:cNvGrpSpPr/>
          <p:nvPr/>
        </p:nvGrpSpPr>
        <p:grpSpPr bwMode="auto">
          <a:xfrm>
            <a:off x="2442633" y="1536701"/>
            <a:ext cx="2626784" cy="2566087"/>
            <a:chOff x="1832182" y="1900165"/>
            <a:chExt cx="1969736" cy="2568421"/>
          </a:xfrm>
        </p:grpSpPr>
        <p:sp>
          <p:nvSpPr>
            <p:cNvPr id="12" name="TextBox 11"/>
            <p:cNvSpPr txBox="1"/>
            <p:nvPr/>
          </p:nvSpPr>
          <p:spPr>
            <a:xfrm>
              <a:off x="1832182" y="3054798"/>
              <a:ext cx="1969736" cy="14137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en-US" altLang="ko-KR" sz="1400" dirty="0" err="1">
                  <a:cs typeface="Arial" panose="020B0604020202020204" pitchFamily="34" charset="0"/>
                </a:rPr>
                <a:t>Menyediakan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2135" b="1" dirty="0" err="1">
                  <a:solidFill>
                    <a:srgbClr val="2E317C"/>
                  </a:solidFill>
                  <a:cs typeface="Arial" panose="020B0604020202020204" pitchFamily="34" charset="0"/>
                </a:rPr>
                <a:t>tuala</a:t>
              </a:r>
              <a:r>
                <a:rPr lang="en-US" altLang="ko-KR" sz="2135" b="1" dirty="0">
                  <a:solidFill>
                    <a:srgbClr val="2E317C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2135" b="1" dirty="0" err="1">
                  <a:solidFill>
                    <a:srgbClr val="2E317C"/>
                  </a:solidFill>
                  <a:cs typeface="Arial" panose="020B0604020202020204" pitchFamily="34" charset="0"/>
                </a:rPr>
                <a:t>kertas</a:t>
              </a:r>
              <a:r>
                <a:rPr lang="en-US" altLang="ko-KR" sz="2135" b="1" dirty="0">
                  <a:solidFill>
                    <a:srgbClr val="2E317C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atau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2135" b="1" dirty="0" err="1">
                  <a:solidFill>
                    <a:srgbClr val="2E317C"/>
                  </a:solidFill>
                  <a:cs typeface="Arial" panose="020B0604020202020204" pitchFamily="34" charset="0"/>
                </a:rPr>
                <a:t>pengering</a:t>
              </a:r>
              <a:r>
                <a:rPr lang="en-US" altLang="ko-KR" sz="2135" b="1" dirty="0">
                  <a:solidFill>
                    <a:srgbClr val="2E317C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2135" b="1" dirty="0" err="1">
                  <a:solidFill>
                    <a:srgbClr val="2E317C"/>
                  </a:solidFill>
                  <a:cs typeface="Arial" panose="020B0604020202020204" pitchFamily="34" charset="0"/>
                </a:rPr>
                <a:t>tangan</a:t>
              </a:r>
              <a:r>
                <a:rPr lang="en-US" altLang="ko-KR" sz="2135" b="1" dirty="0">
                  <a:solidFill>
                    <a:srgbClr val="2E317C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2135" b="1" dirty="0" err="1">
                  <a:solidFill>
                    <a:srgbClr val="2E317C"/>
                  </a:solidFill>
                  <a:cs typeface="Arial" panose="020B0604020202020204" pitchFamily="34" charset="0"/>
                </a:rPr>
                <a:t>automatik</a:t>
              </a:r>
              <a:r>
                <a:rPr lang="en-US" altLang="ko-KR" sz="2135" b="1" dirty="0">
                  <a:solidFill>
                    <a:srgbClr val="2E317C"/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untuk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mengeringkan</a:t>
              </a:r>
              <a:r>
                <a:rPr lang="en-US" altLang="ko-KR" sz="1400" dirty="0">
                  <a:cs typeface="Arial" panose="020B0604020202020204" pitchFamily="34" charset="0"/>
                </a:rPr>
                <a:t> </a:t>
              </a:r>
              <a:r>
                <a:rPr lang="en-US" altLang="ko-KR" sz="1400" dirty="0" err="1">
                  <a:cs typeface="Arial" panose="020B0604020202020204" pitchFamily="34" charset="0"/>
                </a:rPr>
                <a:t>tangan</a:t>
              </a:r>
              <a:endParaRPr lang="ko-KR" altLang="en-US" sz="1400" dirty="0">
                <a:cs typeface="Arial" panose="020B0604020202020204" pitchFamily="34" charset="0"/>
              </a:endParaRPr>
            </a:p>
          </p:txBody>
        </p:sp>
        <p:pic>
          <p:nvPicPr>
            <p:cNvPr id="142351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5464" y="2047011"/>
              <a:ext cx="951246" cy="100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2352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9181" y="1900165"/>
              <a:ext cx="917184" cy="1039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2347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4" y="4337051"/>
            <a:ext cx="1830917" cy="126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8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185" y="4417484"/>
            <a:ext cx="1636183" cy="122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9" name="Text Placeholder 13"/>
          <p:cNvSpPr txBox="1"/>
          <p:nvPr/>
        </p:nvSpPr>
        <p:spPr bwMode="auto">
          <a:xfrm>
            <a:off x="133351" y="6351"/>
            <a:ext cx="8794749" cy="86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latin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ko-KR" sz="4265" b="1">
                <a:solidFill>
                  <a:schemeClr val="accent1"/>
                </a:solidFill>
                <a:latin typeface="Century Gothic" panose="020B0502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KEPERLUAN </a:t>
            </a:r>
            <a:r>
              <a:rPr lang="en-US" altLang="ko-KR" sz="4265" b="1">
                <a:solidFill>
                  <a:srgbClr val="FF0000"/>
                </a:solidFill>
                <a:latin typeface="Century Gothic" panose="020B0502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MENCUCI TANGAN</a:t>
            </a:r>
            <a:endParaRPr lang="en-US" altLang="ko-KR" sz="4265" b="1">
              <a:solidFill>
                <a:srgbClr val="FF0000"/>
              </a:solidFill>
              <a:latin typeface="Century Gothic" panose="020B0502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b="1" dirty="0"/>
              <a:t>ELEMEN 3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113867"/>
            <a:ext cx="12192000" cy="376767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sz="3735" b="1" dirty="0"/>
              <a:t>KEBERSIHAN DAN PENYELENGGARAAN PREMIS</a:t>
            </a:r>
            <a:endParaRPr lang="en-US" altLang="ko-KR" sz="3735" dirty="0"/>
          </a:p>
        </p:txBody>
      </p:sp>
      <p:sp>
        <p:nvSpPr>
          <p:cNvPr id="6" name="Teardrop 5"/>
          <p:cNvSpPr/>
          <p:nvPr/>
        </p:nvSpPr>
        <p:spPr>
          <a:xfrm rot="8100000">
            <a:off x="5378451" y="2891367"/>
            <a:ext cx="1435100" cy="107526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 bwMode="auto">
          <a:xfrm>
            <a:off x="7000570" y="0"/>
            <a:ext cx="5191431" cy="6858000"/>
            <a:chOff x="5124554" y="1683923"/>
            <a:chExt cx="3645611" cy="460759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" name="Rectangle 5"/>
            <p:cNvSpPr/>
            <p:nvPr/>
          </p:nvSpPr>
          <p:spPr>
            <a:xfrm>
              <a:off x="5397538" y="1683923"/>
              <a:ext cx="3372627" cy="46075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rot="16200000">
              <a:off x="5102271" y="3779781"/>
              <a:ext cx="331835" cy="2872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8" name="Picture Placeholder 17"/>
          <p:cNvPicPr>
            <a:picLocks noGrp="1" noChangeAspect="1"/>
          </p:cNvPicPr>
          <p:nvPr>
            <p:ph type="pic" idx="1"/>
          </p:nvPr>
        </p:nvPicPr>
        <p:blipFill rotWithShape="1">
          <a:blip r:embed="rId1"/>
          <a:srcRect l="17228" t="22883" r="15883" b="22114"/>
          <a:stretch>
            <a:fillRect/>
          </a:stretch>
        </p:blipFill>
        <p:spPr>
          <a:xfrm>
            <a:off x="1" y="1"/>
            <a:ext cx="7412567" cy="6887633"/>
          </a:xfrm>
          <a:solidFill>
            <a:schemeClr val="bg1">
              <a:lumMod val="95000"/>
              <a:alpha val="88000"/>
            </a:schemeClr>
          </a:solidFill>
        </p:spPr>
      </p:pic>
      <p:sp>
        <p:nvSpPr>
          <p:cNvPr id="144388" name="Text Placeholder 13"/>
          <p:cNvSpPr txBox="1"/>
          <p:nvPr/>
        </p:nvSpPr>
        <p:spPr bwMode="auto">
          <a:xfrm>
            <a:off x="7802034" y="992718"/>
            <a:ext cx="403436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latinLnBrk="1">
              <a:lnSpc>
                <a:spcPts val="2935"/>
              </a:lnSpc>
              <a:spcBef>
                <a:spcPct val="20000"/>
              </a:spcBef>
            </a:pPr>
            <a:r>
              <a:rPr lang="en-US" altLang="en-US" sz="3735" b="1">
                <a:solidFill>
                  <a:srgbClr val="FFFFFF"/>
                </a:solidFill>
                <a:latin typeface="Century Gothic" panose="020B0502020202020204" pitchFamily="34" charset="0"/>
              </a:rPr>
              <a:t>Kebersihan </a:t>
            </a:r>
            <a:endParaRPr lang="en-US" altLang="en-US" sz="3735" b="1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ctr" latinLnBrk="1">
              <a:lnSpc>
                <a:spcPts val="2935"/>
              </a:lnSpc>
              <a:spcBef>
                <a:spcPct val="20000"/>
              </a:spcBef>
            </a:pPr>
            <a:r>
              <a:rPr lang="en-US" altLang="en-US" sz="3735" b="1">
                <a:latin typeface="Century Gothic" panose="020B0502020202020204" pitchFamily="34" charset="0"/>
              </a:rPr>
              <a:t>Premis</a:t>
            </a:r>
            <a:endParaRPr lang="en-US" altLang="ko-KR" sz="3735" b="1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44389" name="TextBox 10"/>
          <p:cNvSpPr txBox="1">
            <a:spLocks noChangeArrowheads="1"/>
          </p:cNvSpPr>
          <p:nvPr/>
        </p:nvSpPr>
        <p:spPr bwMode="auto">
          <a:xfrm>
            <a:off x="7774518" y="2049510"/>
            <a:ext cx="4218516" cy="230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ko-KR" sz="1865">
                <a:solidFill>
                  <a:srgbClr val="FFFFFF"/>
                </a:solidFill>
              </a:rPr>
              <a:t>Premis hendaklah kekal dalam keadaan </a:t>
            </a:r>
            <a:r>
              <a:rPr lang="en-US" altLang="ko-KR" sz="2135" b="1">
                <a:solidFill>
                  <a:srgbClr val="FFFF00"/>
                </a:solidFill>
              </a:rPr>
              <a:t>baik, bersih dan kemas pada setiap masa</a:t>
            </a:r>
            <a:r>
              <a:rPr lang="en-US" altLang="ko-KR" sz="1865">
                <a:solidFill>
                  <a:srgbClr val="FFFFFF"/>
                </a:solidFill>
              </a:rPr>
              <a:t>.</a:t>
            </a:r>
            <a:endParaRPr lang="en-US" altLang="ko-KR" sz="1865">
              <a:solidFill>
                <a:srgbClr val="FFFFFF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</a:pPr>
            <a:endParaRPr lang="en-US" altLang="ko-KR" sz="1865">
              <a:solidFill>
                <a:srgbClr val="FFFFFF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ko-KR" sz="2135" b="1">
                <a:solidFill>
                  <a:srgbClr val="FFFF00"/>
                </a:solidFill>
              </a:rPr>
              <a:t>Sampah</a:t>
            </a:r>
            <a:r>
              <a:rPr lang="en-US" altLang="ko-KR" sz="1865">
                <a:solidFill>
                  <a:srgbClr val="FFFFFF"/>
                </a:solidFill>
              </a:rPr>
              <a:t> dan </a:t>
            </a:r>
            <a:r>
              <a:rPr lang="en-US" altLang="ko-KR" sz="2135" b="1">
                <a:solidFill>
                  <a:srgbClr val="FFFF00"/>
                </a:solidFill>
              </a:rPr>
              <a:t>barang-barang yang tidak digunakan </a:t>
            </a:r>
            <a:r>
              <a:rPr lang="en-US" altLang="ko-KR" sz="1865">
                <a:solidFill>
                  <a:srgbClr val="FFFFFF"/>
                </a:solidFill>
              </a:rPr>
              <a:t>perlu </a:t>
            </a:r>
            <a:r>
              <a:rPr lang="en-US" altLang="ko-KR" sz="2135" b="1">
                <a:solidFill>
                  <a:srgbClr val="FFFF00"/>
                </a:solidFill>
              </a:rPr>
              <a:t>dikeluarkan dari premis</a:t>
            </a:r>
            <a:endParaRPr lang="ko-KR" altLang="en-US" sz="1865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21600" y="4784023"/>
            <a:ext cx="4260851" cy="13645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>
            <a:spAutoFit/>
          </a:bodyPr>
          <a:lstStyle/>
          <a:p>
            <a:pPr algn="ctr" latinLnBrk="1">
              <a:defRPr/>
            </a:pPr>
            <a:r>
              <a:rPr lang="en-US" altLang="ko-KR" sz="1865" dirty="0" err="1">
                <a:solidFill>
                  <a:prstClr val="white"/>
                </a:solidFill>
                <a:ea typeface="Arial Unicode MS" panose="020B0604020202020204" charset="-122"/>
                <a:cs typeface="Arial" panose="020B0604020202020204" pitchFamily="34" charset="0"/>
              </a:rPr>
              <a:t>Premis</a:t>
            </a:r>
            <a:r>
              <a:rPr lang="en-US" altLang="ko-KR" sz="1865" dirty="0">
                <a:solidFill>
                  <a:prstClr val="white"/>
                </a:solidFill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dirty="0" err="1">
                <a:solidFill>
                  <a:prstClr val="white"/>
                </a:solidFill>
                <a:ea typeface="Arial Unicode MS" panose="020B0604020202020204" charset="-122"/>
                <a:cs typeface="Arial" panose="020B0604020202020204" pitchFamily="34" charset="0"/>
              </a:rPr>
              <a:t>perlu</a:t>
            </a:r>
            <a:r>
              <a:rPr lang="en-US" altLang="ko-KR" sz="1865" dirty="0">
                <a:solidFill>
                  <a:prstClr val="white"/>
                </a:solidFill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dirty="0" err="1">
                <a:solidFill>
                  <a:prstClr val="white"/>
                </a:solidFill>
                <a:ea typeface="Arial Unicode MS" panose="020B0604020202020204" charset="-122"/>
                <a:cs typeface="Arial" panose="020B0604020202020204" pitchFamily="34" charset="0"/>
              </a:rPr>
              <a:t>dibersihkan</a:t>
            </a:r>
            <a:r>
              <a:rPr lang="en-US" altLang="ko-KR" sz="1865" dirty="0">
                <a:solidFill>
                  <a:prstClr val="white"/>
                </a:solidFill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endParaRPr lang="en-US" altLang="ko-KR" sz="1865" dirty="0">
              <a:solidFill>
                <a:prstClr val="white"/>
              </a:solidFill>
              <a:ea typeface="Arial Unicode MS" panose="020B0604020202020204" charset="-122"/>
              <a:cs typeface="Arial" panose="020B0604020202020204" pitchFamily="34" charset="0"/>
            </a:endParaRPr>
          </a:p>
          <a:p>
            <a:pPr algn="ctr" latinLnBrk="1">
              <a:defRPr/>
            </a:pPr>
            <a:r>
              <a:rPr lang="en-US" altLang="ko-KR" sz="3200" b="1" dirty="0" err="1">
                <a:solidFill>
                  <a:srgbClr val="FFFF00"/>
                </a:solidFill>
                <a:ea typeface="Arial Unicode MS" panose="020B0604020202020204" charset="-122"/>
                <a:cs typeface="Arial" panose="020B0604020202020204" pitchFamily="34" charset="0"/>
              </a:rPr>
              <a:t>sekurang-kurangnya</a:t>
            </a:r>
            <a:r>
              <a:rPr lang="en-US" altLang="ko-KR" sz="3200" b="1" dirty="0">
                <a:solidFill>
                  <a:srgbClr val="FFFF00"/>
                </a:solidFill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3200" b="1" dirty="0" err="1">
                <a:solidFill>
                  <a:srgbClr val="FFFF00"/>
                </a:solidFill>
                <a:ea typeface="Arial Unicode MS" panose="020B0604020202020204" charset="-122"/>
                <a:cs typeface="Arial" panose="020B0604020202020204" pitchFamily="34" charset="0"/>
              </a:rPr>
              <a:t>sekali</a:t>
            </a:r>
            <a:r>
              <a:rPr lang="en-US" altLang="ko-KR" sz="3200" b="1" dirty="0">
                <a:solidFill>
                  <a:srgbClr val="FFFF00"/>
                </a:solidFill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3200" b="1" dirty="0" err="1">
                <a:solidFill>
                  <a:srgbClr val="FFFF00"/>
                </a:solidFill>
                <a:ea typeface="Arial Unicode MS" panose="020B0604020202020204" charset="-122"/>
                <a:cs typeface="Arial" panose="020B0604020202020204" pitchFamily="34" charset="0"/>
              </a:rPr>
              <a:t>sehari</a:t>
            </a:r>
            <a:endParaRPr lang="ko-KR" altLang="en-US" sz="3200" b="1" dirty="0">
              <a:solidFill>
                <a:srgbClr val="FFFF00"/>
              </a:solidFill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grpSp>
        <p:nvGrpSpPr>
          <p:cNvPr id="144391" name="Group 3"/>
          <p:cNvGrpSpPr/>
          <p:nvPr/>
        </p:nvGrpSpPr>
        <p:grpSpPr bwMode="auto">
          <a:xfrm>
            <a:off x="0" y="91018"/>
            <a:ext cx="12192000" cy="927100"/>
            <a:chOff x="0" y="91411"/>
            <a:chExt cx="9144000" cy="927100"/>
          </a:xfrm>
        </p:grpSpPr>
        <p:sp>
          <p:nvSpPr>
            <p:cNvPr id="7" name="Rectangle 6"/>
            <p:cNvSpPr/>
            <p:nvPr/>
          </p:nvSpPr>
          <p:spPr>
            <a:xfrm>
              <a:off x="0" y="228994"/>
              <a:ext cx="9144000" cy="675217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4394" name="Text Placeholder 13"/>
            <p:cNvSpPr txBox="1"/>
            <p:nvPr/>
          </p:nvSpPr>
          <p:spPr bwMode="auto">
            <a:xfrm>
              <a:off x="562485" y="91411"/>
              <a:ext cx="8581515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latinLnBrk="1" hangingPunct="1">
                <a:lnSpc>
                  <a:spcPct val="11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ko-KR" sz="3735" b="1">
                  <a:solidFill>
                    <a:srgbClr val="FFFFFF"/>
                  </a:solidFill>
                  <a:latin typeface="Century Gothic" panose="020B0502020202020204" pitchFamily="34" charset="0"/>
                </a:rPr>
                <a:t>KEBERSIHAN DAN PENYELENGGARAN PREMIS</a:t>
              </a:r>
              <a:endParaRPr lang="en-US" altLang="ko-KR" sz="3735" b="1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Rounded Rectangular Callout 14"/>
          <p:cNvSpPr/>
          <p:nvPr/>
        </p:nvSpPr>
        <p:spPr>
          <a:xfrm>
            <a:off x="3475567" y="1443567"/>
            <a:ext cx="2635251" cy="2368551"/>
          </a:xfrm>
          <a:prstGeom prst="wedgeRoundRectCallout">
            <a:avLst>
              <a:gd name="adj1" fmla="val 108423"/>
              <a:gd name="adj2" fmla="val 60842"/>
              <a:gd name="adj3" fmla="val 16667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865" b="1" dirty="0" err="1"/>
              <a:t>Mengelakkan</a:t>
            </a:r>
            <a:r>
              <a:rPr lang="en-US" sz="1865" b="1" dirty="0"/>
              <a:t> </a:t>
            </a:r>
            <a:r>
              <a:rPr lang="en-US" sz="1865" b="1" dirty="0" err="1"/>
              <a:t>kemasukan</a:t>
            </a:r>
            <a:r>
              <a:rPr lang="en-US" sz="1865" b="1" dirty="0"/>
              <a:t> </a:t>
            </a:r>
            <a:r>
              <a:rPr lang="en-US" sz="1865" b="1" dirty="0" err="1"/>
              <a:t>makhluk</a:t>
            </a:r>
            <a:r>
              <a:rPr lang="en-US" sz="1865" b="1" dirty="0"/>
              <a:t> </a:t>
            </a:r>
            <a:r>
              <a:rPr lang="en-US" sz="1865" b="1" dirty="0" err="1"/>
              <a:t>perosak</a:t>
            </a:r>
            <a:r>
              <a:rPr lang="en-US" sz="1865" b="1" dirty="0"/>
              <a:t> &amp; </a:t>
            </a:r>
            <a:r>
              <a:rPr lang="en-US" sz="1865" b="1" dirty="0" err="1"/>
              <a:t>menjadi</a:t>
            </a:r>
            <a:r>
              <a:rPr lang="en-US" sz="1865" b="1" dirty="0"/>
              <a:t> </a:t>
            </a:r>
            <a:r>
              <a:rPr lang="en-US" sz="1865" b="1" dirty="0" err="1"/>
              <a:t>sarang</a:t>
            </a:r>
            <a:r>
              <a:rPr lang="en-US" sz="1865" b="1" dirty="0"/>
              <a:t> </a:t>
            </a:r>
            <a:r>
              <a:rPr lang="en-US" sz="1865" b="1" dirty="0" err="1"/>
              <a:t>makhluk</a:t>
            </a:r>
            <a:r>
              <a:rPr lang="en-US" sz="1865" b="1" dirty="0"/>
              <a:t> </a:t>
            </a:r>
            <a:r>
              <a:rPr lang="en-US" sz="1865" b="1" dirty="0" err="1"/>
              <a:t>perosak</a:t>
            </a:r>
            <a:endParaRPr lang="en-MY" sz="1865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 cstate="print"/>
          <a:srcRect r="11192"/>
          <a:stretch>
            <a:fillRect/>
          </a:stretch>
        </p:blipFill>
        <p:spPr>
          <a:xfrm>
            <a:off x="1853886" y="1343975"/>
            <a:ext cx="8149804" cy="461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</p:spPr>
      </p:pic>
      <p:pic>
        <p:nvPicPr>
          <p:cNvPr id="144387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201584"/>
            <a:ext cx="1422400" cy="14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ounded Rectangle 8"/>
          <p:cNvSpPr/>
          <p:nvPr/>
        </p:nvSpPr>
        <p:spPr>
          <a:xfrm rot="16200000">
            <a:off x="9976909" y="752476"/>
            <a:ext cx="1155700" cy="2051051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ysClr val="window" lastClr="FFFFFF"/>
          </a:solidFill>
          <a:ln w="635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sz="24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  <p:sp>
        <p:nvSpPr>
          <p:cNvPr id="144389" name="TextBox 54"/>
          <p:cNvSpPr txBox="1">
            <a:spLocks noChangeArrowheads="1"/>
          </p:cNvSpPr>
          <p:nvPr/>
        </p:nvSpPr>
        <p:spPr bwMode="auto">
          <a:xfrm>
            <a:off x="9859433" y="1405467"/>
            <a:ext cx="173566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SILING</a:t>
            </a: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minggu</a:t>
            </a:r>
            <a:endParaRPr lang="en-US" altLang="en-US" sz="1600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5414" name="그룹 429"/>
          <p:cNvGrpSpPr/>
          <p:nvPr/>
        </p:nvGrpSpPr>
        <p:grpSpPr bwMode="auto">
          <a:xfrm>
            <a:off x="8921751" y="2925234"/>
            <a:ext cx="463549" cy="359833"/>
            <a:chOff x="1624244" y="3665239"/>
            <a:chExt cx="540000" cy="540000"/>
          </a:xfrm>
        </p:grpSpPr>
        <p:sp>
          <p:nvSpPr>
            <p:cNvPr id="58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59" name="Oval 16"/>
            <p:cNvSpPr/>
            <p:nvPr/>
          </p:nvSpPr>
          <p:spPr>
            <a:xfrm>
              <a:off x="1705613" y="3747827"/>
              <a:ext cx="360001" cy="35894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61" name="Rounded Rectangle 8"/>
          <p:cNvSpPr/>
          <p:nvPr/>
        </p:nvSpPr>
        <p:spPr>
          <a:xfrm rot="16200000">
            <a:off x="9982201" y="2093384"/>
            <a:ext cx="1096433" cy="2099733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chemeClr val="bg1"/>
          </a:solidFill>
          <a:ln w="63500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392" name="TextBox 64"/>
          <p:cNvSpPr txBox="1">
            <a:spLocks noChangeArrowheads="1"/>
          </p:cNvSpPr>
          <p:nvPr/>
        </p:nvSpPr>
        <p:spPr bwMode="auto">
          <a:xfrm>
            <a:off x="9539818" y="2741085"/>
            <a:ext cx="225636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DINDING</a:t>
            </a: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minggu</a:t>
            </a:r>
            <a:endParaRPr lang="en-US" altLang="en-US" sz="1600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5417" name="그룹 429"/>
          <p:cNvGrpSpPr/>
          <p:nvPr/>
        </p:nvGrpSpPr>
        <p:grpSpPr bwMode="auto">
          <a:xfrm>
            <a:off x="9000067" y="1610785"/>
            <a:ext cx="463551" cy="359833"/>
            <a:chOff x="1624244" y="3665239"/>
            <a:chExt cx="540000" cy="540000"/>
          </a:xfrm>
        </p:grpSpPr>
        <p:sp>
          <p:nvSpPr>
            <p:cNvPr id="68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69" name="Oval 16"/>
            <p:cNvSpPr/>
            <p:nvPr/>
          </p:nvSpPr>
          <p:spPr>
            <a:xfrm>
              <a:off x="1705615" y="3747827"/>
              <a:ext cx="359999" cy="35894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grpSp>
        <p:nvGrpSpPr>
          <p:cNvPr id="145418" name="그룹 429"/>
          <p:cNvGrpSpPr/>
          <p:nvPr/>
        </p:nvGrpSpPr>
        <p:grpSpPr bwMode="auto">
          <a:xfrm>
            <a:off x="3697818" y="4838701"/>
            <a:ext cx="463549" cy="359833"/>
            <a:chOff x="1624244" y="3665239"/>
            <a:chExt cx="540000" cy="540000"/>
          </a:xfrm>
        </p:grpSpPr>
        <p:sp>
          <p:nvSpPr>
            <p:cNvPr id="71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72" name="Oval 16"/>
            <p:cNvSpPr/>
            <p:nvPr/>
          </p:nvSpPr>
          <p:spPr>
            <a:xfrm>
              <a:off x="1705613" y="3747827"/>
              <a:ext cx="360001" cy="35894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73" name="Rounded Rectangle 8"/>
          <p:cNvSpPr/>
          <p:nvPr/>
        </p:nvSpPr>
        <p:spPr>
          <a:xfrm>
            <a:off x="2815167" y="5109634"/>
            <a:ext cx="2144184" cy="1748367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chemeClr val="bg1"/>
          </a:solidFill>
          <a:ln w="635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396" name="TextBox 73"/>
          <p:cNvSpPr txBox="1">
            <a:spLocks noChangeArrowheads="1"/>
          </p:cNvSpPr>
          <p:nvPr/>
        </p:nvSpPr>
        <p:spPr bwMode="auto">
          <a:xfrm>
            <a:off x="3026833" y="5416551"/>
            <a:ext cx="17526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LANTAI</a:t>
            </a: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hari </a:t>
            </a:r>
            <a:r>
              <a:rPr lang="en-US" altLang="en-US" sz="1600">
                <a:latin typeface="Arial" panose="020B0604020202020204" pitchFamily="34" charset="0"/>
              </a:rPr>
              <a:t>selepas memasak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76" name="Rounded Rectangle 8"/>
          <p:cNvSpPr/>
          <p:nvPr/>
        </p:nvSpPr>
        <p:spPr>
          <a:xfrm rot="5400000">
            <a:off x="810684" y="3987801"/>
            <a:ext cx="1212851" cy="2076449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ysClr val="window" lastClr="FFFFFF"/>
          </a:solidFill>
          <a:ln w="63500" cap="flat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sz="24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  <p:grpSp>
        <p:nvGrpSpPr>
          <p:cNvPr id="145422" name="그룹 429"/>
          <p:cNvGrpSpPr/>
          <p:nvPr/>
        </p:nvGrpSpPr>
        <p:grpSpPr bwMode="auto">
          <a:xfrm>
            <a:off x="2459567" y="4847167"/>
            <a:ext cx="465667" cy="357717"/>
            <a:chOff x="1624244" y="3665239"/>
            <a:chExt cx="540000" cy="540000"/>
          </a:xfrm>
        </p:grpSpPr>
        <p:sp>
          <p:nvSpPr>
            <p:cNvPr id="78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79" name="Oval 16"/>
            <p:cNvSpPr/>
            <p:nvPr/>
          </p:nvSpPr>
          <p:spPr>
            <a:xfrm>
              <a:off x="1707699" y="3748316"/>
              <a:ext cx="358364" cy="357869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144399" name="TextBox 79"/>
          <p:cNvSpPr txBox="1">
            <a:spLocks noChangeArrowheads="1"/>
          </p:cNvSpPr>
          <p:nvPr/>
        </p:nvSpPr>
        <p:spPr bwMode="auto">
          <a:xfrm>
            <a:off x="300567" y="4461933"/>
            <a:ext cx="2000251" cy="189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latin typeface="Arial" panose="020B0604020202020204" pitchFamily="34" charset="0"/>
              </a:rPr>
              <a:t>TONG </a:t>
            </a:r>
            <a:endParaRPr lang="en-US" altLang="en-US" sz="1865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latin typeface="Arial" panose="020B0604020202020204" pitchFamily="34" charset="0"/>
              </a:rPr>
              <a:t>SAMPAH</a:t>
            </a:r>
            <a:endParaRPr lang="en-US" altLang="en-US" sz="1865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hari</a:t>
            </a:r>
            <a:endParaRPr lang="en-US" altLang="en-US" sz="1600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5424" name="그룹 429"/>
          <p:cNvGrpSpPr/>
          <p:nvPr/>
        </p:nvGrpSpPr>
        <p:grpSpPr bwMode="auto">
          <a:xfrm>
            <a:off x="2298701" y="2925234"/>
            <a:ext cx="463551" cy="319617"/>
            <a:chOff x="1624244" y="3665239"/>
            <a:chExt cx="540000" cy="540000"/>
          </a:xfrm>
        </p:grpSpPr>
        <p:sp>
          <p:nvSpPr>
            <p:cNvPr id="82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83" name="Oval 16"/>
            <p:cNvSpPr/>
            <p:nvPr/>
          </p:nvSpPr>
          <p:spPr>
            <a:xfrm>
              <a:off x="1705615" y="3747492"/>
              <a:ext cx="359999" cy="36119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84" name="Rounded Rectangle 8"/>
          <p:cNvSpPr/>
          <p:nvPr/>
        </p:nvSpPr>
        <p:spPr>
          <a:xfrm rot="5400000" flipH="1">
            <a:off x="769409" y="2018243"/>
            <a:ext cx="1037167" cy="2021416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chemeClr val="bg1"/>
          </a:solidFill>
          <a:ln w="63500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402" name="TextBox 84"/>
          <p:cNvSpPr txBox="1">
            <a:spLocks noChangeArrowheads="1"/>
          </p:cNvSpPr>
          <p:nvPr/>
        </p:nvSpPr>
        <p:spPr bwMode="auto">
          <a:xfrm>
            <a:off x="137585" y="2664885"/>
            <a:ext cx="2000249" cy="124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latin typeface="Arial" panose="020B0604020202020204" pitchFamily="34" charset="0"/>
              </a:rPr>
              <a:t>TINGKAP</a:t>
            </a:r>
            <a:endParaRPr lang="en-US" altLang="en-US" sz="1865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minggu</a:t>
            </a:r>
            <a:endParaRPr lang="en-US" altLang="en-US" sz="2400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5427" name="그룹 429"/>
          <p:cNvGrpSpPr/>
          <p:nvPr/>
        </p:nvGrpSpPr>
        <p:grpSpPr bwMode="auto">
          <a:xfrm>
            <a:off x="2607733" y="1384301"/>
            <a:ext cx="465667" cy="319617"/>
            <a:chOff x="1624244" y="3665239"/>
            <a:chExt cx="540000" cy="540000"/>
          </a:xfrm>
        </p:grpSpPr>
        <p:sp>
          <p:nvSpPr>
            <p:cNvPr id="87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88" name="Oval 16"/>
            <p:cNvSpPr/>
            <p:nvPr/>
          </p:nvSpPr>
          <p:spPr>
            <a:xfrm>
              <a:off x="1707699" y="3747492"/>
              <a:ext cx="358364" cy="36119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95" name="Rounded Rectangle 8"/>
          <p:cNvSpPr/>
          <p:nvPr/>
        </p:nvSpPr>
        <p:spPr>
          <a:xfrm rot="5400000">
            <a:off x="1006477" y="492126"/>
            <a:ext cx="1102783" cy="2019300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ysClr val="window" lastClr="FFFFFF"/>
          </a:solidFill>
          <a:ln w="635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sz="24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  <p:sp>
        <p:nvSpPr>
          <p:cNvPr id="144405" name="TextBox 98"/>
          <p:cNvSpPr txBox="1">
            <a:spLocks noChangeArrowheads="1"/>
          </p:cNvSpPr>
          <p:nvPr/>
        </p:nvSpPr>
        <p:spPr bwMode="auto">
          <a:xfrm>
            <a:off x="378885" y="1098551"/>
            <a:ext cx="2002367" cy="124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latin typeface="Arial" panose="020B0604020202020204" pitchFamily="34" charset="0"/>
              </a:rPr>
              <a:t>LAMPU</a:t>
            </a:r>
            <a:endParaRPr lang="en-US" altLang="en-US" sz="1865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minggu</a:t>
            </a:r>
            <a:endParaRPr lang="en-US" altLang="en-US" sz="2400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00" name="Rounded Rectangle 8"/>
          <p:cNvSpPr/>
          <p:nvPr/>
        </p:nvSpPr>
        <p:spPr>
          <a:xfrm rot="10800000">
            <a:off x="4042834" y="1005418"/>
            <a:ext cx="1733551" cy="1322916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ysClr val="window" lastClr="FFFFFF"/>
          </a:solidFill>
          <a:ln w="635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sz="24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  <p:grpSp>
        <p:nvGrpSpPr>
          <p:cNvPr id="145431" name="그룹 429"/>
          <p:cNvGrpSpPr/>
          <p:nvPr/>
        </p:nvGrpSpPr>
        <p:grpSpPr bwMode="auto">
          <a:xfrm>
            <a:off x="4673600" y="2277534"/>
            <a:ext cx="465667" cy="359833"/>
            <a:chOff x="1624244" y="3665239"/>
            <a:chExt cx="540000" cy="540000"/>
          </a:xfrm>
        </p:grpSpPr>
        <p:sp>
          <p:nvSpPr>
            <p:cNvPr id="102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103" name="Oval 16"/>
            <p:cNvSpPr/>
            <p:nvPr/>
          </p:nvSpPr>
          <p:spPr>
            <a:xfrm>
              <a:off x="1707699" y="3747827"/>
              <a:ext cx="358364" cy="35894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144408" name="TextBox 103"/>
          <p:cNvSpPr txBox="1">
            <a:spLocks noChangeArrowheads="1"/>
          </p:cNvSpPr>
          <p:nvPr/>
        </p:nvSpPr>
        <p:spPr bwMode="auto">
          <a:xfrm>
            <a:off x="4131734" y="988484"/>
            <a:ext cx="1562100" cy="173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65" b="1" i="1">
                <a:latin typeface="Arial" panose="020B0604020202020204" pitchFamily="34" charset="0"/>
              </a:rPr>
              <a:t>KITCHEN HOOD</a:t>
            </a:r>
            <a:endParaRPr lang="en-US" altLang="en-US" sz="1465" b="1" i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65">
                <a:latin typeface="Arial" panose="020B0604020202020204" pitchFamily="34" charset="0"/>
              </a:rPr>
              <a:t>Kekerapan: </a:t>
            </a:r>
            <a:endParaRPr lang="en-US" altLang="en-US" sz="1465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65" b="1">
                <a:solidFill>
                  <a:srgbClr val="EC1D24"/>
                </a:solidFill>
                <a:latin typeface="Arial" panose="020B0604020202020204" pitchFamily="34" charset="0"/>
              </a:rPr>
              <a:t>Setiap minggu</a:t>
            </a:r>
            <a:endParaRPr lang="en-US" altLang="en-US" sz="1465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5433" name="그룹 429"/>
          <p:cNvGrpSpPr/>
          <p:nvPr/>
        </p:nvGrpSpPr>
        <p:grpSpPr bwMode="auto">
          <a:xfrm rot="16200000">
            <a:off x="6321427" y="5028142"/>
            <a:ext cx="328083" cy="495300"/>
            <a:chOff x="1624244" y="3665239"/>
            <a:chExt cx="540000" cy="540000"/>
          </a:xfrm>
        </p:grpSpPr>
        <p:sp>
          <p:nvSpPr>
            <p:cNvPr id="106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107" name="Oval 16"/>
            <p:cNvSpPr/>
            <p:nvPr/>
          </p:nvSpPr>
          <p:spPr>
            <a:xfrm>
              <a:off x="1624243" y="3748315"/>
              <a:ext cx="362323" cy="360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108" name="Rounded Rectangle 8"/>
          <p:cNvSpPr/>
          <p:nvPr/>
        </p:nvSpPr>
        <p:spPr>
          <a:xfrm>
            <a:off x="5619752" y="5444067"/>
            <a:ext cx="1731433" cy="1229784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ysClr val="window" lastClr="FFFFFF"/>
          </a:solidFill>
          <a:ln w="63500" cap="flat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sz="24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  <p:sp>
        <p:nvSpPr>
          <p:cNvPr id="144411" name="TextBox 108"/>
          <p:cNvSpPr txBox="1">
            <a:spLocks noChangeArrowheads="1"/>
          </p:cNvSpPr>
          <p:nvPr/>
        </p:nvSpPr>
        <p:spPr bwMode="auto">
          <a:xfrm>
            <a:off x="5513918" y="5801784"/>
            <a:ext cx="2002367" cy="161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latin typeface="Arial" panose="020B0604020202020204" pitchFamily="34" charset="0"/>
              </a:rPr>
              <a:t>LONGKANG</a:t>
            </a:r>
            <a:endParaRPr lang="en-US" altLang="en-US" sz="1865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hari</a:t>
            </a:r>
            <a:endParaRPr lang="en-US" altLang="en-US" sz="1600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3" cstate="print"/>
          <a:srcRect l="16254" t="1" r="15148" b="32457"/>
          <a:stretch>
            <a:fillRect/>
          </a:stretch>
        </p:blipFill>
        <p:spPr>
          <a:xfrm>
            <a:off x="7519404" y="4107564"/>
            <a:ext cx="2256429" cy="12480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145437" name="그룹 429"/>
          <p:cNvGrpSpPr/>
          <p:nvPr/>
        </p:nvGrpSpPr>
        <p:grpSpPr bwMode="auto">
          <a:xfrm>
            <a:off x="8754534" y="4917018"/>
            <a:ext cx="463551" cy="357716"/>
            <a:chOff x="1624244" y="3665239"/>
            <a:chExt cx="540000" cy="540000"/>
          </a:xfrm>
        </p:grpSpPr>
        <p:sp>
          <p:nvSpPr>
            <p:cNvPr id="112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113" name="Oval 16"/>
            <p:cNvSpPr/>
            <p:nvPr/>
          </p:nvSpPr>
          <p:spPr>
            <a:xfrm>
              <a:off x="1705615" y="3748316"/>
              <a:ext cx="359999" cy="35787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114" name="Rounded Rectangle 8"/>
          <p:cNvSpPr/>
          <p:nvPr/>
        </p:nvSpPr>
        <p:spPr>
          <a:xfrm rot="16200000">
            <a:off x="9751483" y="3837517"/>
            <a:ext cx="1682751" cy="2652184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chemeClr val="bg1"/>
          </a:solidFill>
          <a:ln w="635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415" name="TextBox 114"/>
          <p:cNvSpPr txBox="1">
            <a:spLocks noChangeArrowheads="1"/>
          </p:cNvSpPr>
          <p:nvPr/>
        </p:nvSpPr>
        <p:spPr bwMode="auto">
          <a:xfrm>
            <a:off x="9529234" y="4303184"/>
            <a:ext cx="2389717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GREASE TRAP</a:t>
            </a: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hari </a:t>
            </a:r>
            <a:r>
              <a:rPr lang="en-US" altLang="en-US" sz="1600">
                <a:latin typeface="Arial" panose="020B0604020202020204" pitchFamily="34" charset="0"/>
              </a:rPr>
              <a:t>selepas operasi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(Tidak boleh dibiarkan semalaman)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4416" name="Group 50"/>
          <p:cNvGrpSpPr/>
          <p:nvPr/>
        </p:nvGrpSpPr>
        <p:grpSpPr bwMode="auto">
          <a:xfrm>
            <a:off x="0" y="48685"/>
            <a:ext cx="12192000" cy="927100"/>
            <a:chOff x="0" y="47448"/>
            <a:chExt cx="9144000" cy="927100"/>
          </a:xfrm>
        </p:grpSpPr>
        <p:sp>
          <p:nvSpPr>
            <p:cNvPr id="52" name="Rectangle 51"/>
            <p:cNvSpPr/>
            <p:nvPr/>
          </p:nvSpPr>
          <p:spPr>
            <a:xfrm>
              <a:off x="0" y="227364"/>
              <a:ext cx="9144000" cy="675217"/>
            </a:xfrm>
            <a:prstGeom prst="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5443" name="Text Placeholder 13"/>
            <p:cNvSpPr txBox="1"/>
            <p:nvPr/>
          </p:nvSpPr>
          <p:spPr bwMode="auto">
            <a:xfrm>
              <a:off x="1892300" y="47448"/>
              <a:ext cx="5843313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latinLnBrk="1" hangingPunct="1">
                <a:lnSpc>
                  <a:spcPct val="11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ko-KR" sz="3735" b="1">
                  <a:solidFill>
                    <a:srgbClr val="FFFFFF"/>
                  </a:solidFill>
                  <a:latin typeface="Century Gothic" panose="020B0502020202020204" pitchFamily="34" charset="0"/>
                </a:rPr>
                <a:t>JADUAL PENCUCIAN PREMIS</a:t>
              </a:r>
              <a:endParaRPr lang="en-US" altLang="ko-KR" sz="3735" b="1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4" name="Oval 53"/>
          <p:cNvSpPr/>
          <p:nvPr/>
        </p:nvSpPr>
        <p:spPr>
          <a:xfrm>
            <a:off x="4064001" y="2326218"/>
            <a:ext cx="4078817" cy="2423583"/>
          </a:xfrm>
          <a:prstGeom prst="ellips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/>
              <a:t>Kekerapan</a:t>
            </a:r>
            <a:r>
              <a:rPr lang="en-US" sz="2400" b="1" dirty="0"/>
              <a:t> </a:t>
            </a:r>
            <a:r>
              <a:rPr lang="en-US" sz="2400" b="1" dirty="0" err="1"/>
              <a:t>pencucian</a:t>
            </a:r>
            <a:r>
              <a:rPr lang="en-US" sz="2400" b="1" dirty="0"/>
              <a:t> </a:t>
            </a:r>
            <a:r>
              <a:rPr lang="en-US" sz="2400" b="1" dirty="0" err="1"/>
              <a:t>bergantung</a:t>
            </a:r>
            <a:r>
              <a:rPr lang="en-US" sz="2400" b="1" dirty="0"/>
              <a:t>  </a:t>
            </a:r>
            <a:r>
              <a:rPr lang="en-US" sz="2400" b="1" dirty="0" err="1"/>
              <a:t>kepada</a:t>
            </a:r>
            <a:r>
              <a:rPr lang="en-US" sz="2400" b="1" dirty="0"/>
              <a:t> </a:t>
            </a:r>
            <a:r>
              <a:rPr lang="en-US" sz="2400" b="1" dirty="0" err="1"/>
              <a:t>aktiviti</a:t>
            </a:r>
            <a:r>
              <a:rPr lang="en-US" sz="2400" b="1" dirty="0"/>
              <a:t> &amp; </a:t>
            </a:r>
            <a:r>
              <a:rPr lang="en-US" sz="2400" b="1" dirty="0" err="1"/>
              <a:t>penggunaan</a:t>
            </a:r>
            <a:r>
              <a:rPr lang="en-US" sz="2400" b="1" dirty="0"/>
              <a:t> </a:t>
            </a:r>
            <a:r>
              <a:rPr lang="en-US" sz="2400" b="1" dirty="0" err="1"/>
              <a:t>fasiliti</a:t>
            </a:r>
            <a:endParaRPr lang="en-MY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4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44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/>
      <p:bldP spid="144392" grpId="0"/>
      <p:bldP spid="144396" grpId="0"/>
      <p:bldP spid="144399" grpId="0"/>
      <p:bldP spid="144402" grpId="0"/>
      <p:bldP spid="144405" grpId="0"/>
      <p:bldP spid="144408" grpId="0"/>
      <p:bldP spid="144411" grpId="0"/>
      <p:bldP spid="144415" grpId="0"/>
      <p:bldP spid="5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146434"/>
          <p:cNvSpPr/>
          <p:nvPr/>
        </p:nvSpPr>
        <p:spPr>
          <a:xfrm>
            <a:off x="579967" y="4550833"/>
            <a:ext cx="2535767" cy="603251"/>
          </a:xfrm>
          <a:prstGeom prst="rect">
            <a:avLst/>
          </a:prstGeom>
          <a:solidFill>
            <a:srgbClr val="F7C8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grpSp>
        <p:nvGrpSpPr>
          <p:cNvPr id="4" name="Group 3"/>
          <p:cNvGrpSpPr/>
          <p:nvPr/>
        </p:nvGrpSpPr>
        <p:grpSpPr bwMode="auto">
          <a:xfrm>
            <a:off x="1" y="148167"/>
            <a:ext cx="13864167" cy="927100"/>
            <a:chOff x="0" y="102216"/>
            <a:chExt cx="10397612" cy="927100"/>
          </a:xfrm>
        </p:grpSpPr>
        <p:sp>
          <p:nvSpPr>
            <p:cNvPr id="5" name="Rectangle 4"/>
            <p:cNvSpPr/>
            <p:nvPr/>
          </p:nvSpPr>
          <p:spPr>
            <a:xfrm>
              <a:off x="0" y="227100"/>
              <a:ext cx="9143549" cy="677333"/>
            </a:xfrm>
            <a:prstGeom prst="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6490" name="Text Placeholder 13"/>
            <p:cNvSpPr txBox="1"/>
            <p:nvPr/>
          </p:nvSpPr>
          <p:spPr bwMode="auto">
            <a:xfrm>
              <a:off x="1816097" y="102216"/>
              <a:ext cx="8581515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latinLnBrk="1" hangingPunct="1">
                <a:lnSpc>
                  <a:spcPct val="11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ko-KR" sz="3735" b="1">
                  <a:solidFill>
                    <a:srgbClr val="FFFFFF"/>
                  </a:solidFill>
                  <a:latin typeface="Century Gothic" panose="020B0502020202020204" pitchFamily="34" charset="0"/>
                </a:rPr>
                <a:t>KAEDAH PENCUCIAN PERALATAN</a:t>
              </a:r>
              <a:endParaRPr lang="en-US" altLang="ko-KR" sz="3735" b="1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46436" name="Group 62"/>
          <p:cNvGrpSpPr/>
          <p:nvPr/>
        </p:nvGrpSpPr>
        <p:grpSpPr bwMode="auto">
          <a:xfrm>
            <a:off x="933451" y="950384"/>
            <a:ext cx="11258549" cy="3860800"/>
            <a:chOff x="-84319" y="950248"/>
            <a:chExt cx="9728490" cy="4450163"/>
          </a:xfrm>
        </p:grpSpPr>
        <p:pic>
          <p:nvPicPr>
            <p:cNvPr id="146455" name="Picture 4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27" t="68723" r="37749" b="2647"/>
            <a:stretch>
              <a:fillRect/>
            </a:stretch>
          </p:blipFill>
          <p:spPr bwMode="auto">
            <a:xfrm>
              <a:off x="7852294" y="1503716"/>
              <a:ext cx="983898" cy="915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-18475" y="2409238"/>
              <a:ext cx="9143208" cy="173224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4585" t="61215" r="54382" b="1"/>
            <a:stretch>
              <a:fillRect/>
            </a:stretch>
          </p:blipFill>
          <p:spPr>
            <a:xfrm>
              <a:off x="139895" y="1236634"/>
              <a:ext cx="1229418" cy="141600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 l="3300" t="29414" r="66110" b="58886"/>
            <a:stretch>
              <a:fillRect/>
            </a:stretch>
          </p:blipFill>
          <p:spPr>
            <a:xfrm flipH="1">
              <a:off x="-84319" y="2056173"/>
              <a:ext cx="1848071" cy="441483"/>
            </a:xfrm>
            <a:prstGeom prst="rect">
              <a:avLst/>
            </a:prstGeom>
          </p:spPr>
        </p:pic>
        <p:grpSp>
          <p:nvGrpSpPr>
            <p:cNvPr id="146459" name="Group 22"/>
            <p:cNvGrpSpPr/>
            <p:nvPr/>
          </p:nvGrpSpPr>
          <p:grpSpPr bwMode="auto">
            <a:xfrm>
              <a:off x="1482708" y="2516142"/>
              <a:ext cx="6412377" cy="1602310"/>
              <a:chOff x="1388363" y="2224855"/>
              <a:chExt cx="6412377" cy="1602310"/>
            </a:xfrm>
          </p:grpSpPr>
          <p:grpSp>
            <p:nvGrpSpPr>
              <p:cNvPr id="146474" name="Group 17"/>
              <p:cNvGrpSpPr/>
              <p:nvPr/>
            </p:nvGrpSpPr>
            <p:grpSpPr bwMode="auto">
              <a:xfrm>
                <a:off x="1388363" y="2224855"/>
                <a:ext cx="2006107" cy="1382403"/>
                <a:chOff x="1278873" y="3473755"/>
                <a:chExt cx="1767842" cy="1247073"/>
              </a:xfrm>
            </p:grpSpPr>
            <p:sp>
              <p:nvSpPr>
                <p:cNvPr id="22" name="Rounded Rectangle 2"/>
                <p:cNvSpPr/>
                <p:nvPr/>
              </p:nvSpPr>
              <p:spPr>
                <a:xfrm>
                  <a:off x="1316325" y="3819704"/>
                  <a:ext cx="1693976" cy="873774"/>
                </a:xfrm>
                <a:custGeom>
                  <a:avLst/>
                  <a:gdLst>
                    <a:gd name="connsiteX0" fmla="*/ 0 w 1767842"/>
                    <a:gd name="connsiteY0" fmla="*/ 249420 h 1496493"/>
                    <a:gd name="connsiteX1" fmla="*/ 249420 w 1767842"/>
                    <a:gd name="connsiteY1" fmla="*/ 0 h 1496493"/>
                    <a:gd name="connsiteX2" fmla="*/ 1518422 w 1767842"/>
                    <a:gd name="connsiteY2" fmla="*/ 0 h 1496493"/>
                    <a:gd name="connsiteX3" fmla="*/ 1767842 w 1767842"/>
                    <a:gd name="connsiteY3" fmla="*/ 249420 h 1496493"/>
                    <a:gd name="connsiteX4" fmla="*/ 1767842 w 1767842"/>
                    <a:gd name="connsiteY4" fmla="*/ 1247073 h 1496493"/>
                    <a:gd name="connsiteX5" fmla="*/ 1518422 w 1767842"/>
                    <a:gd name="connsiteY5" fmla="*/ 1496493 h 1496493"/>
                    <a:gd name="connsiteX6" fmla="*/ 249420 w 1767842"/>
                    <a:gd name="connsiteY6" fmla="*/ 1496493 h 1496493"/>
                    <a:gd name="connsiteX7" fmla="*/ 0 w 1767842"/>
                    <a:gd name="connsiteY7" fmla="*/ 1247073 h 1496493"/>
                    <a:gd name="connsiteX8" fmla="*/ 0 w 1767842"/>
                    <a:gd name="connsiteY8" fmla="*/ 249420 h 1496493"/>
                    <a:gd name="connsiteX0-1" fmla="*/ 1518422 w 1767842"/>
                    <a:gd name="connsiteY0-2" fmla="*/ 0 h 1496493"/>
                    <a:gd name="connsiteX1-3" fmla="*/ 1767842 w 1767842"/>
                    <a:gd name="connsiteY1-4" fmla="*/ 249420 h 1496493"/>
                    <a:gd name="connsiteX2-5" fmla="*/ 1767842 w 1767842"/>
                    <a:gd name="connsiteY2-6" fmla="*/ 1247073 h 1496493"/>
                    <a:gd name="connsiteX3-7" fmla="*/ 1518422 w 1767842"/>
                    <a:gd name="connsiteY3-8" fmla="*/ 1496493 h 1496493"/>
                    <a:gd name="connsiteX4-9" fmla="*/ 249420 w 1767842"/>
                    <a:gd name="connsiteY4-10" fmla="*/ 1496493 h 1496493"/>
                    <a:gd name="connsiteX5-11" fmla="*/ 0 w 1767842"/>
                    <a:gd name="connsiteY5-12" fmla="*/ 1247073 h 1496493"/>
                    <a:gd name="connsiteX6-13" fmla="*/ 0 w 1767842"/>
                    <a:gd name="connsiteY6-14" fmla="*/ 249420 h 1496493"/>
                    <a:gd name="connsiteX7-15" fmla="*/ 340860 w 1767842"/>
                    <a:gd name="connsiteY7-16" fmla="*/ 91440 h 1496493"/>
                    <a:gd name="connsiteX0-17" fmla="*/ 1518422 w 1767842"/>
                    <a:gd name="connsiteY0-18" fmla="*/ 0 h 1496493"/>
                    <a:gd name="connsiteX1-19" fmla="*/ 1767842 w 1767842"/>
                    <a:gd name="connsiteY1-20" fmla="*/ 249420 h 1496493"/>
                    <a:gd name="connsiteX2-21" fmla="*/ 1767842 w 1767842"/>
                    <a:gd name="connsiteY2-22" fmla="*/ 1247073 h 1496493"/>
                    <a:gd name="connsiteX3-23" fmla="*/ 1518422 w 1767842"/>
                    <a:gd name="connsiteY3-24" fmla="*/ 1496493 h 1496493"/>
                    <a:gd name="connsiteX4-25" fmla="*/ 249420 w 1767842"/>
                    <a:gd name="connsiteY4-26" fmla="*/ 1496493 h 1496493"/>
                    <a:gd name="connsiteX5-27" fmla="*/ 0 w 1767842"/>
                    <a:gd name="connsiteY5-28" fmla="*/ 1247073 h 1496493"/>
                    <a:gd name="connsiteX6-29" fmla="*/ 0 w 1767842"/>
                    <a:gd name="connsiteY6-30" fmla="*/ 249420 h 1496493"/>
                    <a:gd name="connsiteX0-31" fmla="*/ 1767842 w 1767842"/>
                    <a:gd name="connsiteY0-32" fmla="*/ 0 h 1247073"/>
                    <a:gd name="connsiteX1-33" fmla="*/ 1767842 w 1767842"/>
                    <a:gd name="connsiteY1-34" fmla="*/ 997653 h 1247073"/>
                    <a:gd name="connsiteX2-35" fmla="*/ 1518422 w 1767842"/>
                    <a:gd name="connsiteY2-36" fmla="*/ 1247073 h 1247073"/>
                    <a:gd name="connsiteX3-37" fmla="*/ 249420 w 1767842"/>
                    <a:gd name="connsiteY3-38" fmla="*/ 1247073 h 1247073"/>
                    <a:gd name="connsiteX4-39" fmla="*/ 0 w 1767842"/>
                    <a:gd name="connsiteY4-40" fmla="*/ 997653 h 1247073"/>
                    <a:gd name="connsiteX5-41" fmla="*/ 0 w 1767842"/>
                    <a:gd name="connsiteY5-42" fmla="*/ 0 h 124707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767842" h="1247073">
                      <a:moveTo>
                        <a:pt x="1767842" y="0"/>
                      </a:moveTo>
                      <a:lnTo>
                        <a:pt x="1767842" y="997653"/>
                      </a:lnTo>
                      <a:cubicBezTo>
                        <a:pt x="1767842" y="1135404"/>
                        <a:pt x="1656173" y="1247073"/>
                        <a:pt x="1518422" y="1247073"/>
                      </a:cubicBezTo>
                      <a:lnTo>
                        <a:pt x="249420" y="1247073"/>
                      </a:lnTo>
                      <a:cubicBezTo>
                        <a:pt x="111669" y="1247073"/>
                        <a:pt x="0" y="1135404"/>
                        <a:pt x="0" y="997653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400"/>
                </a:p>
              </p:txBody>
            </p:sp>
            <p:sp>
              <p:nvSpPr>
                <p:cNvPr id="3" name="Rounded Rectangle 2"/>
                <p:cNvSpPr/>
                <p:nvPr/>
              </p:nvSpPr>
              <p:spPr>
                <a:xfrm>
                  <a:off x="1279254" y="3474157"/>
                  <a:ext cx="1768119" cy="1261138"/>
                </a:xfrm>
                <a:custGeom>
                  <a:avLst/>
                  <a:gdLst>
                    <a:gd name="connsiteX0" fmla="*/ 0 w 1767842"/>
                    <a:gd name="connsiteY0" fmla="*/ 249420 h 1496493"/>
                    <a:gd name="connsiteX1" fmla="*/ 249420 w 1767842"/>
                    <a:gd name="connsiteY1" fmla="*/ 0 h 1496493"/>
                    <a:gd name="connsiteX2" fmla="*/ 1518422 w 1767842"/>
                    <a:gd name="connsiteY2" fmla="*/ 0 h 1496493"/>
                    <a:gd name="connsiteX3" fmla="*/ 1767842 w 1767842"/>
                    <a:gd name="connsiteY3" fmla="*/ 249420 h 1496493"/>
                    <a:gd name="connsiteX4" fmla="*/ 1767842 w 1767842"/>
                    <a:gd name="connsiteY4" fmla="*/ 1247073 h 1496493"/>
                    <a:gd name="connsiteX5" fmla="*/ 1518422 w 1767842"/>
                    <a:gd name="connsiteY5" fmla="*/ 1496493 h 1496493"/>
                    <a:gd name="connsiteX6" fmla="*/ 249420 w 1767842"/>
                    <a:gd name="connsiteY6" fmla="*/ 1496493 h 1496493"/>
                    <a:gd name="connsiteX7" fmla="*/ 0 w 1767842"/>
                    <a:gd name="connsiteY7" fmla="*/ 1247073 h 1496493"/>
                    <a:gd name="connsiteX8" fmla="*/ 0 w 1767842"/>
                    <a:gd name="connsiteY8" fmla="*/ 249420 h 1496493"/>
                    <a:gd name="connsiteX0-1" fmla="*/ 1518422 w 1767842"/>
                    <a:gd name="connsiteY0-2" fmla="*/ 0 h 1496493"/>
                    <a:gd name="connsiteX1-3" fmla="*/ 1767842 w 1767842"/>
                    <a:gd name="connsiteY1-4" fmla="*/ 249420 h 1496493"/>
                    <a:gd name="connsiteX2-5" fmla="*/ 1767842 w 1767842"/>
                    <a:gd name="connsiteY2-6" fmla="*/ 1247073 h 1496493"/>
                    <a:gd name="connsiteX3-7" fmla="*/ 1518422 w 1767842"/>
                    <a:gd name="connsiteY3-8" fmla="*/ 1496493 h 1496493"/>
                    <a:gd name="connsiteX4-9" fmla="*/ 249420 w 1767842"/>
                    <a:gd name="connsiteY4-10" fmla="*/ 1496493 h 1496493"/>
                    <a:gd name="connsiteX5-11" fmla="*/ 0 w 1767842"/>
                    <a:gd name="connsiteY5-12" fmla="*/ 1247073 h 1496493"/>
                    <a:gd name="connsiteX6-13" fmla="*/ 0 w 1767842"/>
                    <a:gd name="connsiteY6-14" fmla="*/ 249420 h 1496493"/>
                    <a:gd name="connsiteX7-15" fmla="*/ 340860 w 1767842"/>
                    <a:gd name="connsiteY7-16" fmla="*/ 91440 h 1496493"/>
                    <a:gd name="connsiteX0-17" fmla="*/ 1518422 w 1767842"/>
                    <a:gd name="connsiteY0-18" fmla="*/ 0 h 1496493"/>
                    <a:gd name="connsiteX1-19" fmla="*/ 1767842 w 1767842"/>
                    <a:gd name="connsiteY1-20" fmla="*/ 249420 h 1496493"/>
                    <a:gd name="connsiteX2-21" fmla="*/ 1767842 w 1767842"/>
                    <a:gd name="connsiteY2-22" fmla="*/ 1247073 h 1496493"/>
                    <a:gd name="connsiteX3-23" fmla="*/ 1518422 w 1767842"/>
                    <a:gd name="connsiteY3-24" fmla="*/ 1496493 h 1496493"/>
                    <a:gd name="connsiteX4-25" fmla="*/ 249420 w 1767842"/>
                    <a:gd name="connsiteY4-26" fmla="*/ 1496493 h 1496493"/>
                    <a:gd name="connsiteX5-27" fmla="*/ 0 w 1767842"/>
                    <a:gd name="connsiteY5-28" fmla="*/ 1247073 h 1496493"/>
                    <a:gd name="connsiteX6-29" fmla="*/ 0 w 1767842"/>
                    <a:gd name="connsiteY6-30" fmla="*/ 249420 h 1496493"/>
                    <a:gd name="connsiteX0-31" fmla="*/ 1767842 w 1767842"/>
                    <a:gd name="connsiteY0-32" fmla="*/ 0 h 1247073"/>
                    <a:gd name="connsiteX1-33" fmla="*/ 1767842 w 1767842"/>
                    <a:gd name="connsiteY1-34" fmla="*/ 997653 h 1247073"/>
                    <a:gd name="connsiteX2-35" fmla="*/ 1518422 w 1767842"/>
                    <a:gd name="connsiteY2-36" fmla="*/ 1247073 h 1247073"/>
                    <a:gd name="connsiteX3-37" fmla="*/ 249420 w 1767842"/>
                    <a:gd name="connsiteY3-38" fmla="*/ 1247073 h 1247073"/>
                    <a:gd name="connsiteX4-39" fmla="*/ 0 w 1767842"/>
                    <a:gd name="connsiteY4-40" fmla="*/ 997653 h 1247073"/>
                    <a:gd name="connsiteX5-41" fmla="*/ 0 w 1767842"/>
                    <a:gd name="connsiteY5-42" fmla="*/ 0 h 124707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767842" h="1247073">
                      <a:moveTo>
                        <a:pt x="1767842" y="0"/>
                      </a:moveTo>
                      <a:lnTo>
                        <a:pt x="1767842" y="997653"/>
                      </a:lnTo>
                      <a:cubicBezTo>
                        <a:pt x="1767842" y="1135404"/>
                        <a:pt x="1656173" y="1247073"/>
                        <a:pt x="1518422" y="1247073"/>
                      </a:cubicBezTo>
                      <a:lnTo>
                        <a:pt x="249420" y="1247073"/>
                      </a:lnTo>
                      <a:cubicBezTo>
                        <a:pt x="111669" y="1247073"/>
                        <a:pt x="0" y="1135404"/>
                        <a:pt x="0" y="997653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104775" cap="rnd">
                  <a:solidFill>
                    <a:srgbClr val="404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400"/>
                </a:p>
              </p:txBody>
            </p:sp>
          </p:grpSp>
          <p:grpSp>
            <p:nvGrpSpPr>
              <p:cNvPr id="146475" name="Group 23"/>
              <p:cNvGrpSpPr/>
              <p:nvPr/>
            </p:nvGrpSpPr>
            <p:grpSpPr bwMode="auto">
              <a:xfrm>
                <a:off x="3544123" y="2247649"/>
                <a:ext cx="2053482" cy="1359609"/>
                <a:chOff x="1278873" y="3473755"/>
                <a:chExt cx="1767842" cy="1247073"/>
              </a:xfrm>
            </p:grpSpPr>
            <p:sp>
              <p:nvSpPr>
                <p:cNvPr id="25" name="Rounded Rectangle 2"/>
                <p:cNvSpPr/>
                <p:nvPr/>
              </p:nvSpPr>
              <p:spPr>
                <a:xfrm>
                  <a:off x="1333333" y="3818024"/>
                  <a:ext cx="1676940" cy="874996"/>
                </a:xfrm>
                <a:custGeom>
                  <a:avLst/>
                  <a:gdLst>
                    <a:gd name="connsiteX0" fmla="*/ 0 w 1767842"/>
                    <a:gd name="connsiteY0" fmla="*/ 249420 h 1496493"/>
                    <a:gd name="connsiteX1" fmla="*/ 249420 w 1767842"/>
                    <a:gd name="connsiteY1" fmla="*/ 0 h 1496493"/>
                    <a:gd name="connsiteX2" fmla="*/ 1518422 w 1767842"/>
                    <a:gd name="connsiteY2" fmla="*/ 0 h 1496493"/>
                    <a:gd name="connsiteX3" fmla="*/ 1767842 w 1767842"/>
                    <a:gd name="connsiteY3" fmla="*/ 249420 h 1496493"/>
                    <a:gd name="connsiteX4" fmla="*/ 1767842 w 1767842"/>
                    <a:gd name="connsiteY4" fmla="*/ 1247073 h 1496493"/>
                    <a:gd name="connsiteX5" fmla="*/ 1518422 w 1767842"/>
                    <a:gd name="connsiteY5" fmla="*/ 1496493 h 1496493"/>
                    <a:gd name="connsiteX6" fmla="*/ 249420 w 1767842"/>
                    <a:gd name="connsiteY6" fmla="*/ 1496493 h 1496493"/>
                    <a:gd name="connsiteX7" fmla="*/ 0 w 1767842"/>
                    <a:gd name="connsiteY7" fmla="*/ 1247073 h 1496493"/>
                    <a:gd name="connsiteX8" fmla="*/ 0 w 1767842"/>
                    <a:gd name="connsiteY8" fmla="*/ 249420 h 1496493"/>
                    <a:gd name="connsiteX0-1" fmla="*/ 1518422 w 1767842"/>
                    <a:gd name="connsiteY0-2" fmla="*/ 0 h 1496493"/>
                    <a:gd name="connsiteX1-3" fmla="*/ 1767842 w 1767842"/>
                    <a:gd name="connsiteY1-4" fmla="*/ 249420 h 1496493"/>
                    <a:gd name="connsiteX2-5" fmla="*/ 1767842 w 1767842"/>
                    <a:gd name="connsiteY2-6" fmla="*/ 1247073 h 1496493"/>
                    <a:gd name="connsiteX3-7" fmla="*/ 1518422 w 1767842"/>
                    <a:gd name="connsiteY3-8" fmla="*/ 1496493 h 1496493"/>
                    <a:gd name="connsiteX4-9" fmla="*/ 249420 w 1767842"/>
                    <a:gd name="connsiteY4-10" fmla="*/ 1496493 h 1496493"/>
                    <a:gd name="connsiteX5-11" fmla="*/ 0 w 1767842"/>
                    <a:gd name="connsiteY5-12" fmla="*/ 1247073 h 1496493"/>
                    <a:gd name="connsiteX6-13" fmla="*/ 0 w 1767842"/>
                    <a:gd name="connsiteY6-14" fmla="*/ 249420 h 1496493"/>
                    <a:gd name="connsiteX7-15" fmla="*/ 340860 w 1767842"/>
                    <a:gd name="connsiteY7-16" fmla="*/ 91440 h 1496493"/>
                    <a:gd name="connsiteX0-17" fmla="*/ 1518422 w 1767842"/>
                    <a:gd name="connsiteY0-18" fmla="*/ 0 h 1496493"/>
                    <a:gd name="connsiteX1-19" fmla="*/ 1767842 w 1767842"/>
                    <a:gd name="connsiteY1-20" fmla="*/ 249420 h 1496493"/>
                    <a:gd name="connsiteX2-21" fmla="*/ 1767842 w 1767842"/>
                    <a:gd name="connsiteY2-22" fmla="*/ 1247073 h 1496493"/>
                    <a:gd name="connsiteX3-23" fmla="*/ 1518422 w 1767842"/>
                    <a:gd name="connsiteY3-24" fmla="*/ 1496493 h 1496493"/>
                    <a:gd name="connsiteX4-25" fmla="*/ 249420 w 1767842"/>
                    <a:gd name="connsiteY4-26" fmla="*/ 1496493 h 1496493"/>
                    <a:gd name="connsiteX5-27" fmla="*/ 0 w 1767842"/>
                    <a:gd name="connsiteY5-28" fmla="*/ 1247073 h 1496493"/>
                    <a:gd name="connsiteX6-29" fmla="*/ 0 w 1767842"/>
                    <a:gd name="connsiteY6-30" fmla="*/ 249420 h 1496493"/>
                    <a:gd name="connsiteX0-31" fmla="*/ 1767842 w 1767842"/>
                    <a:gd name="connsiteY0-32" fmla="*/ 0 h 1247073"/>
                    <a:gd name="connsiteX1-33" fmla="*/ 1767842 w 1767842"/>
                    <a:gd name="connsiteY1-34" fmla="*/ 997653 h 1247073"/>
                    <a:gd name="connsiteX2-35" fmla="*/ 1518422 w 1767842"/>
                    <a:gd name="connsiteY2-36" fmla="*/ 1247073 h 1247073"/>
                    <a:gd name="connsiteX3-37" fmla="*/ 249420 w 1767842"/>
                    <a:gd name="connsiteY3-38" fmla="*/ 1247073 h 1247073"/>
                    <a:gd name="connsiteX4-39" fmla="*/ 0 w 1767842"/>
                    <a:gd name="connsiteY4-40" fmla="*/ 997653 h 1247073"/>
                    <a:gd name="connsiteX5-41" fmla="*/ 0 w 1767842"/>
                    <a:gd name="connsiteY5-42" fmla="*/ 0 h 124707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767842" h="1247073">
                      <a:moveTo>
                        <a:pt x="1767842" y="0"/>
                      </a:moveTo>
                      <a:lnTo>
                        <a:pt x="1767842" y="997653"/>
                      </a:lnTo>
                      <a:cubicBezTo>
                        <a:pt x="1767842" y="1135404"/>
                        <a:pt x="1656173" y="1247073"/>
                        <a:pt x="1518422" y="1247073"/>
                      </a:cubicBezTo>
                      <a:lnTo>
                        <a:pt x="249420" y="1247073"/>
                      </a:lnTo>
                      <a:cubicBezTo>
                        <a:pt x="111669" y="1247073"/>
                        <a:pt x="0" y="1135404"/>
                        <a:pt x="0" y="997653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400"/>
                </a:p>
              </p:txBody>
            </p:sp>
            <p:sp>
              <p:nvSpPr>
                <p:cNvPr id="26" name="Rounded Rectangle 2"/>
                <p:cNvSpPr/>
                <p:nvPr/>
              </p:nvSpPr>
              <p:spPr>
                <a:xfrm>
                  <a:off x="1297116" y="3466684"/>
                  <a:ext cx="1749372" cy="1268854"/>
                </a:xfrm>
                <a:custGeom>
                  <a:avLst/>
                  <a:gdLst>
                    <a:gd name="connsiteX0" fmla="*/ 0 w 1767842"/>
                    <a:gd name="connsiteY0" fmla="*/ 249420 h 1496493"/>
                    <a:gd name="connsiteX1" fmla="*/ 249420 w 1767842"/>
                    <a:gd name="connsiteY1" fmla="*/ 0 h 1496493"/>
                    <a:gd name="connsiteX2" fmla="*/ 1518422 w 1767842"/>
                    <a:gd name="connsiteY2" fmla="*/ 0 h 1496493"/>
                    <a:gd name="connsiteX3" fmla="*/ 1767842 w 1767842"/>
                    <a:gd name="connsiteY3" fmla="*/ 249420 h 1496493"/>
                    <a:gd name="connsiteX4" fmla="*/ 1767842 w 1767842"/>
                    <a:gd name="connsiteY4" fmla="*/ 1247073 h 1496493"/>
                    <a:gd name="connsiteX5" fmla="*/ 1518422 w 1767842"/>
                    <a:gd name="connsiteY5" fmla="*/ 1496493 h 1496493"/>
                    <a:gd name="connsiteX6" fmla="*/ 249420 w 1767842"/>
                    <a:gd name="connsiteY6" fmla="*/ 1496493 h 1496493"/>
                    <a:gd name="connsiteX7" fmla="*/ 0 w 1767842"/>
                    <a:gd name="connsiteY7" fmla="*/ 1247073 h 1496493"/>
                    <a:gd name="connsiteX8" fmla="*/ 0 w 1767842"/>
                    <a:gd name="connsiteY8" fmla="*/ 249420 h 1496493"/>
                    <a:gd name="connsiteX0-1" fmla="*/ 1518422 w 1767842"/>
                    <a:gd name="connsiteY0-2" fmla="*/ 0 h 1496493"/>
                    <a:gd name="connsiteX1-3" fmla="*/ 1767842 w 1767842"/>
                    <a:gd name="connsiteY1-4" fmla="*/ 249420 h 1496493"/>
                    <a:gd name="connsiteX2-5" fmla="*/ 1767842 w 1767842"/>
                    <a:gd name="connsiteY2-6" fmla="*/ 1247073 h 1496493"/>
                    <a:gd name="connsiteX3-7" fmla="*/ 1518422 w 1767842"/>
                    <a:gd name="connsiteY3-8" fmla="*/ 1496493 h 1496493"/>
                    <a:gd name="connsiteX4-9" fmla="*/ 249420 w 1767842"/>
                    <a:gd name="connsiteY4-10" fmla="*/ 1496493 h 1496493"/>
                    <a:gd name="connsiteX5-11" fmla="*/ 0 w 1767842"/>
                    <a:gd name="connsiteY5-12" fmla="*/ 1247073 h 1496493"/>
                    <a:gd name="connsiteX6-13" fmla="*/ 0 w 1767842"/>
                    <a:gd name="connsiteY6-14" fmla="*/ 249420 h 1496493"/>
                    <a:gd name="connsiteX7-15" fmla="*/ 340860 w 1767842"/>
                    <a:gd name="connsiteY7-16" fmla="*/ 91440 h 1496493"/>
                    <a:gd name="connsiteX0-17" fmla="*/ 1518422 w 1767842"/>
                    <a:gd name="connsiteY0-18" fmla="*/ 0 h 1496493"/>
                    <a:gd name="connsiteX1-19" fmla="*/ 1767842 w 1767842"/>
                    <a:gd name="connsiteY1-20" fmla="*/ 249420 h 1496493"/>
                    <a:gd name="connsiteX2-21" fmla="*/ 1767842 w 1767842"/>
                    <a:gd name="connsiteY2-22" fmla="*/ 1247073 h 1496493"/>
                    <a:gd name="connsiteX3-23" fmla="*/ 1518422 w 1767842"/>
                    <a:gd name="connsiteY3-24" fmla="*/ 1496493 h 1496493"/>
                    <a:gd name="connsiteX4-25" fmla="*/ 249420 w 1767842"/>
                    <a:gd name="connsiteY4-26" fmla="*/ 1496493 h 1496493"/>
                    <a:gd name="connsiteX5-27" fmla="*/ 0 w 1767842"/>
                    <a:gd name="connsiteY5-28" fmla="*/ 1247073 h 1496493"/>
                    <a:gd name="connsiteX6-29" fmla="*/ 0 w 1767842"/>
                    <a:gd name="connsiteY6-30" fmla="*/ 249420 h 1496493"/>
                    <a:gd name="connsiteX0-31" fmla="*/ 1767842 w 1767842"/>
                    <a:gd name="connsiteY0-32" fmla="*/ 0 h 1247073"/>
                    <a:gd name="connsiteX1-33" fmla="*/ 1767842 w 1767842"/>
                    <a:gd name="connsiteY1-34" fmla="*/ 997653 h 1247073"/>
                    <a:gd name="connsiteX2-35" fmla="*/ 1518422 w 1767842"/>
                    <a:gd name="connsiteY2-36" fmla="*/ 1247073 h 1247073"/>
                    <a:gd name="connsiteX3-37" fmla="*/ 249420 w 1767842"/>
                    <a:gd name="connsiteY3-38" fmla="*/ 1247073 h 1247073"/>
                    <a:gd name="connsiteX4-39" fmla="*/ 0 w 1767842"/>
                    <a:gd name="connsiteY4-40" fmla="*/ 997653 h 1247073"/>
                    <a:gd name="connsiteX5-41" fmla="*/ 0 w 1767842"/>
                    <a:gd name="connsiteY5-42" fmla="*/ 0 h 124707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767842" h="1247073">
                      <a:moveTo>
                        <a:pt x="1767842" y="0"/>
                      </a:moveTo>
                      <a:lnTo>
                        <a:pt x="1767842" y="997653"/>
                      </a:lnTo>
                      <a:cubicBezTo>
                        <a:pt x="1767842" y="1135404"/>
                        <a:pt x="1656173" y="1247073"/>
                        <a:pt x="1518422" y="1247073"/>
                      </a:cubicBezTo>
                      <a:lnTo>
                        <a:pt x="249420" y="1247073"/>
                      </a:lnTo>
                      <a:cubicBezTo>
                        <a:pt x="111669" y="1247073"/>
                        <a:pt x="0" y="1135404"/>
                        <a:pt x="0" y="997653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104775" cap="rnd">
                  <a:solidFill>
                    <a:srgbClr val="404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400"/>
                </a:p>
              </p:txBody>
            </p:sp>
          </p:grpSp>
          <p:grpSp>
            <p:nvGrpSpPr>
              <p:cNvPr id="146476" name="Group 29"/>
              <p:cNvGrpSpPr/>
              <p:nvPr/>
            </p:nvGrpSpPr>
            <p:grpSpPr bwMode="auto">
              <a:xfrm>
                <a:off x="5747258" y="2247649"/>
                <a:ext cx="2053482" cy="1359609"/>
                <a:chOff x="1278873" y="3473755"/>
                <a:chExt cx="1767842" cy="1247073"/>
              </a:xfrm>
            </p:grpSpPr>
            <p:sp>
              <p:nvSpPr>
                <p:cNvPr id="31" name="Rounded Rectangle 2"/>
                <p:cNvSpPr/>
                <p:nvPr/>
              </p:nvSpPr>
              <p:spPr>
                <a:xfrm>
                  <a:off x="1315142" y="3818024"/>
                  <a:ext cx="1695836" cy="874996"/>
                </a:xfrm>
                <a:custGeom>
                  <a:avLst/>
                  <a:gdLst>
                    <a:gd name="connsiteX0" fmla="*/ 0 w 1767842"/>
                    <a:gd name="connsiteY0" fmla="*/ 249420 h 1496493"/>
                    <a:gd name="connsiteX1" fmla="*/ 249420 w 1767842"/>
                    <a:gd name="connsiteY1" fmla="*/ 0 h 1496493"/>
                    <a:gd name="connsiteX2" fmla="*/ 1518422 w 1767842"/>
                    <a:gd name="connsiteY2" fmla="*/ 0 h 1496493"/>
                    <a:gd name="connsiteX3" fmla="*/ 1767842 w 1767842"/>
                    <a:gd name="connsiteY3" fmla="*/ 249420 h 1496493"/>
                    <a:gd name="connsiteX4" fmla="*/ 1767842 w 1767842"/>
                    <a:gd name="connsiteY4" fmla="*/ 1247073 h 1496493"/>
                    <a:gd name="connsiteX5" fmla="*/ 1518422 w 1767842"/>
                    <a:gd name="connsiteY5" fmla="*/ 1496493 h 1496493"/>
                    <a:gd name="connsiteX6" fmla="*/ 249420 w 1767842"/>
                    <a:gd name="connsiteY6" fmla="*/ 1496493 h 1496493"/>
                    <a:gd name="connsiteX7" fmla="*/ 0 w 1767842"/>
                    <a:gd name="connsiteY7" fmla="*/ 1247073 h 1496493"/>
                    <a:gd name="connsiteX8" fmla="*/ 0 w 1767842"/>
                    <a:gd name="connsiteY8" fmla="*/ 249420 h 1496493"/>
                    <a:gd name="connsiteX0-1" fmla="*/ 1518422 w 1767842"/>
                    <a:gd name="connsiteY0-2" fmla="*/ 0 h 1496493"/>
                    <a:gd name="connsiteX1-3" fmla="*/ 1767842 w 1767842"/>
                    <a:gd name="connsiteY1-4" fmla="*/ 249420 h 1496493"/>
                    <a:gd name="connsiteX2-5" fmla="*/ 1767842 w 1767842"/>
                    <a:gd name="connsiteY2-6" fmla="*/ 1247073 h 1496493"/>
                    <a:gd name="connsiteX3-7" fmla="*/ 1518422 w 1767842"/>
                    <a:gd name="connsiteY3-8" fmla="*/ 1496493 h 1496493"/>
                    <a:gd name="connsiteX4-9" fmla="*/ 249420 w 1767842"/>
                    <a:gd name="connsiteY4-10" fmla="*/ 1496493 h 1496493"/>
                    <a:gd name="connsiteX5-11" fmla="*/ 0 w 1767842"/>
                    <a:gd name="connsiteY5-12" fmla="*/ 1247073 h 1496493"/>
                    <a:gd name="connsiteX6-13" fmla="*/ 0 w 1767842"/>
                    <a:gd name="connsiteY6-14" fmla="*/ 249420 h 1496493"/>
                    <a:gd name="connsiteX7-15" fmla="*/ 340860 w 1767842"/>
                    <a:gd name="connsiteY7-16" fmla="*/ 91440 h 1496493"/>
                    <a:gd name="connsiteX0-17" fmla="*/ 1518422 w 1767842"/>
                    <a:gd name="connsiteY0-18" fmla="*/ 0 h 1496493"/>
                    <a:gd name="connsiteX1-19" fmla="*/ 1767842 w 1767842"/>
                    <a:gd name="connsiteY1-20" fmla="*/ 249420 h 1496493"/>
                    <a:gd name="connsiteX2-21" fmla="*/ 1767842 w 1767842"/>
                    <a:gd name="connsiteY2-22" fmla="*/ 1247073 h 1496493"/>
                    <a:gd name="connsiteX3-23" fmla="*/ 1518422 w 1767842"/>
                    <a:gd name="connsiteY3-24" fmla="*/ 1496493 h 1496493"/>
                    <a:gd name="connsiteX4-25" fmla="*/ 249420 w 1767842"/>
                    <a:gd name="connsiteY4-26" fmla="*/ 1496493 h 1496493"/>
                    <a:gd name="connsiteX5-27" fmla="*/ 0 w 1767842"/>
                    <a:gd name="connsiteY5-28" fmla="*/ 1247073 h 1496493"/>
                    <a:gd name="connsiteX6-29" fmla="*/ 0 w 1767842"/>
                    <a:gd name="connsiteY6-30" fmla="*/ 249420 h 1496493"/>
                    <a:gd name="connsiteX0-31" fmla="*/ 1767842 w 1767842"/>
                    <a:gd name="connsiteY0-32" fmla="*/ 0 h 1247073"/>
                    <a:gd name="connsiteX1-33" fmla="*/ 1767842 w 1767842"/>
                    <a:gd name="connsiteY1-34" fmla="*/ 997653 h 1247073"/>
                    <a:gd name="connsiteX2-35" fmla="*/ 1518422 w 1767842"/>
                    <a:gd name="connsiteY2-36" fmla="*/ 1247073 h 1247073"/>
                    <a:gd name="connsiteX3-37" fmla="*/ 249420 w 1767842"/>
                    <a:gd name="connsiteY3-38" fmla="*/ 1247073 h 1247073"/>
                    <a:gd name="connsiteX4-39" fmla="*/ 0 w 1767842"/>
                    <a:gd name="connsiteY4-40" fmla="*/ 997653 h 1247073"/>
                    <a:gd name="connsiteX5-41" fmla="*/ 0 w 1767842"/>
                    <a:gd name="connsiteY5-42" fmla="*/ 0 h 124707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767842" h="1247073">
                      <a:moveTo>
                        <a:pt x="1767842" y="0"/>
                      </a:moveTo>
                      <a:lnTo>
                        <a:pt x="1767842" y="997653"/>
                      </a:lnTo>
                      <a:cubicBezTo>
                        <a:pt x="1767842" y="1135404"/>
                        <a:pt x="1656173" y="1247073"/>
                        <a:pt x="1518422" y="1247073"/>
                      </a:cubicBezTo>
                      <a:lnTo>
                        <a:pt x="249420" y="1247073"/>
                      </a:lnTo>
                      <a:cubicBezTo>
                        <a:pt x="111669" y="1247073"/>
                        <a:pt x="0" y="1135404"/>
                        <a:pt x="0" y="997653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400"/>
                </a:p>
              </p:txBody>
            </p:sp>
            <p:sp>
              <p:nvSpPr>
                <p:cNvPr id="32" name="Rounded Rectangle 2"/>
                <p:cNvSpPr/>
                <p:nvPr/>
              </p:nvSpPr>
              <p:spPr>
                <a:xfrm>
                  <a:off x="1278927" y="3466684"/>
                  <a:ext cx="1768267" cy="1268854"/>
                </a:xfrm>
                <a:custGeom>
                  <a:avLst/>
                  <a:gdLst>
                    <a:gd name="connsiteX0" fmla="*/ 0 w 1767842"/>
                    <a:gd name="connsiteY0" fmla="*/ 249420 h 1496493"/>
                    <a:gd name="connsiteX1" fmla="*/ 249420 w 1767842"/>
                    <a:gd name="connsiteY1" fmla="*/ 0 h 1496493"/>
                    <a:gd name="connsiteX2" fmla="*/ 1518422 w 1767842"/>
                    <a:gd name="connsiteY2" fmla="*/ 0 h 1496493"/>
                    <a:gd name="connsiteX3" fmla="*/ 1767842 w 1767842"/>
                    <a:gd name="connsiteY3" fmla="*/ 249420 h 1496493"/>
                    <a:gd name="connsiteX4" fmla="*/ 1767842 w 1767842"/>
                    <a:gd name="connsiteY4" fmla="*/ 1247073 h 1496493"/>
                    <a:gd name="connsiteX5" fmla="*/ 1518422 w 1767842"/>
                    <a:gd name="connsiteY5" fmla="*/ 1496493 h 1496493"/>
                    <a:gd name="connsiteX6" fmla="*/ 249420 w 1767842"/>
                    <a:gd name="connsiteY6" fmla="*/ 1496493 h 1496493"/>
                    <a:gd name="connsiteX7" fmla="*/ 0 w 1767842"/>
                    <a:gd name="connsiteY7" fmla="*/ 1247073 h 1496493"/>
                    <a:gd name="connsiteX8" fmla="*/ 0 w 1767842"/>
                    <a:gd name="connsiteY8" fmla="*/ 249420 h 1496493"/>
                    <a:gd name="connsiteX0-1" fmla="*/ 1518422 w 1767842"/>
                    <a:gd name="connsiteY0-2" fmla="*/ 0 h 1496493"/>
                    <a:gd name="connsiteX1-3" fmla="*/ 1767842 w 1767842"/>
                    <a:gd name="connsiteY1-4" fmla="*/ 249420 h 1496493"/>
                    <a:gd name="connsiteX2-5" fmla="*/ 1767842 w 1767842"/>
                    <a:gd name="connsiteY2-6" fmla="*/ 1247073 h 1496493"/>
                    <a:gd name="connsiteX3-7" fmla="*/ 1518422 w 1767842"/>
                    <a:gd name="connsiteY3-8" fmla="*/ 1496493 h 1496493"/>
                    <a:gd name="connsiteX4-9" fmla="*/ 249420 w 1767842"/>
                    <a:gd name="connsiteY4-10" fmla="*/ 1496493 h 1496493"/>
                    <a:gd name="connsiteX5-11" fmla="*/ 0 w 1767842"/>
                    <a:gd name="connsiteY5-12" fmla="*/ 1247073 h 1496493"/>
                    <a:gd name="connsiteX6-13" fmla="*/ 0 w 1767842"/>
                    <a:gd name="connsiteY6-14" fmla="*/ 249420 h 1496493"/>
                    <a:gd name="connsiteX7-15" fmla="*/ 340860 w 1767842"/>
                    <a:gd name="connsiteY7-16" fmla="*/ 91440 h 1496493"/>
                    <a:gd name="connsiteX0-17" fmla="*/ 1518422 w 1767842"/>
                    <a:gd name="connsiteY0-18" fmla="*/ 0 h 1496493"/>
                    <a:gd name="connsiteX1-19" fmla="*/ 1767842 w 1767842"/>
                    <a:gd name="connsiteY1-20" fmla="*/ 249420 h 1496493"/>
                    <a:gd name="connsiteX2-21" fmla="*/ 1767842 w 1767842"/>
                    <a:gd name="connsiteY2-22" fmla="*/ 1247073 h 1496493"/>
                    <a:gd name="connsiteX3-23" fmla="*/ 1518422 w 1767842"/>
                    <a:gd name="connsiteY3-24" fmla="*/ 1496493 h 1496493"/>
                    <a:gd name="connsiteX4-25" fmla="*/ 249420 w 1767842"/>
                    <a:gd name="connsiteY4-26" fmla="*/ 1496493 h 1496493"/>
                    <a:gd name="connsiteX5-27" fmla="*/ 0 w 1767842"/>
                    <a:gd name="connsiteY5-28" fmla="*/ 1247073 h 1496493"/>
                    <a:gd name="connsiteX6-29" fmla="*/ 0 w 1767842"/>
                    <a:gd name="connsiteY6-30" fmla="*/ 249420 h 1496493"/>
                    <a:gd name="connsiteX0-31" fmla="*/ 1767842 w 1767842"/>
                    <a:gd name="connsiteY0-32" fmla="*/ 0 h 1247073"/>
                    <a:gd name="connsiteX1-33" fmla="*/ 1767842 w 1767842"/>
                    <a:gd name="connsiteY1-34" fmla="*/ 997653 h 1247073"/>
                    <a:gd name="connsiteX2-35" fmla="*/ 1518422 w 1767842"/>
                    <a:gd name="connsiteY2-36" fmla="*/ 1247073 h 1247073"/>
                    <a:gd name="connsiteX3-37" fmla="*/ 249420 w 1767842"/>
                    <a:gd name="connsiteY3-38" fmla="*/ 1247073 h 1247073"/>
                    <a:gd name="connsiteX4-39" fmla="*/ 0 w 1767842"/>
                    <a:gd name="connsiteY4-40" fmla="*/ 997653 h 1247073"/>
                    <a:gd name="connsiteX5-41" fmla="*/ 0 w 1767842"/>
                    <a:gd name="connsiteY5-42" fmla="*/ 0 h 124707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767842" h="1247073">
                      <a:moveTo>
                        <a:pt x="1767842" y="0"/>
                      </a:moveTo>
                      <a:lnTo>
                        <a:pt x="1767842" y="997653"/>
                      </a:lnTo>
                      <a:cubicBezTo>
                        <a:pt x="1767842" y="1135404"/>
                        <a:pt x="1656173" y="1247073"/>
                        <a:pt x="1518422" y="1247073"/>
                      </a:cubicBezTo>
                      <a:lnTo>
                        <a:pt x="249420" y="1247073"/>
                      </a:lnTo>
                      <a:cubicBezTo>
                        <a:pt x="111669" y="1247073"/>
                        <a:pt x="0" y="1135404"/>
                        <a:pt x="0" y="997653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104775" cap="rnd">
                  <a:solidFill>
                    <a:srgbClr val="404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400"/>
                </a:p>
              </p:txBody>
            </p:sp>
          </p:grpSp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rcRect l="1517" t="73523" r="71303" b="972"/>
              <a:stretch>
                <a:fillRect/>
              </a:stretch>
            </p:blipFill>
            <p:spPr>
              <a:xfrm>
                <a:off x="1953415" y="2898918"/>
                <a:ext cx="1420153" cy="832374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</a:blip>
              <a:srcRect l="3300" t="29414" r="66110" b="58886"/>
              <a:stretch>
                <a:fillRect/>
              </a:stretch>
            </p:blipFill>
            <p:spPr>
              <a:xfrm rot="3020055" flipH="1">
                <a:off x="1082241" y="2894369"/>
                <a:ext cx="1505859" cy="359733"/>
              </a:xfrm>
              <a:prstGeom prst="rect">
                <a:avLst/>
              </a:prstGeom>
            </p:spPr>
          </p:pic>
          <p:pic>
            <p:nvPicPr>
              <p:cNvPr id="146479" name="Picture 34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027" t="68723" r="37749" b="2647"/>
              <a:stretch>
                <a:fillRect/>
              </a:stretch>
            </p:blipFill>
            <p:spPr bwMode="auto">
              <a:xfrm>
                <a:off x="3630955" y="2612296"/>
                <a:ext cx="1161569" cy="1080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480" name="Picture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0" t="57840" r="66283" b="26413"/>
              <a:stretch>
                <a:fillRect/>
              </a:stretch>
            </p:blipFill>
            <p:spPr bwMode="auto">
              <a:xfrm rot="-1437818">
                <a:off x="4165283" y="2884811"/>
                <a:ext cx="1590333" cy="507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</a:blip>
              <a:srcRect l="3300" t="29414" r="66110" b="58886"/>
              <a:stretch>
                <a:fillRect/>
              </a:stretch>
            </p:blipFill>
            <p:spPr>
              <a:xfrm rot="3020055" flipH="1">
                <a:off x="5470399" y="2879544"/>
                <a:ext cx="1505859" cy="359733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4585" t="61215" r="54382" b="1"/>
              <a:stretch>
                <a:fillRect/>
              </a:stretch>
            </p:blipFill>
            <p:spPr>
              <a:xfrm>
                <a:off x="6505269" y="2366234"/>
                <a:ext cx="1229418" cy="1416001"/>
              </a:xfrm>
              <a:prstGeom prst="rect">
                <a:avLst/>
              </a:prstGeom>
            </p:spPr>
          </p:pic>
        </p:grpSp>
        <p:sp>
          <p:nvSpPr>
            <p:cNvPr id="47" name="Rounded Rectangle 2"/>
            <p:cNvSpPr/>
            <p:nvPr/>
          </p:nvSpPr>
          <p:spPr>
            <a:xfrm>
              <a:off x="7890153" y="1338173"/>
              <a:ext cx="1106549" cy="1007631"/>
            </a:xfrm>
            <a:custGeom>
              <a:avLst/>
              <a:gdLst>
                <a:gd name="connsiteX0" fmla="*/ 0 w 1767842"/>
                <a:gd name="connsiteY0" fmla="*/ 249420 h 1496493"/>
                <a:gd name="connsiteX1" fmla="*/ 249420 w 1767842"/>
                <a:gd name="connsiteY1" fmla="*/ 0 h 1496493"/>
                <a:gd name="connsiteX2" fmla="*/ 1518422 w 1767842"/>
                <a:gd name="connsiteY2" fmla="*/ 0 h 1496493"/>
                <a:gd name="connsiteX3" fmla="*/ 1767842 w 1767842"/>
                <a:gd name="connsiteY3" fmla="*/ 249420 h 1496493"/>
                <a:gd name="connsiteX4" fmla="*/ 1767842 w 1767842"/>
                <a:gd name="connsiteY4" fmla="*/ 1247073 h 1496493"/>
                <a:gd name="connsiteX5" fmla="*/ 1518422 w 1767842"/>
                <a:gd name="connsiteY5" fmla="*/ 1496493 h 1496493"/>
                <a:gd name="connsiteX6" fmla="*/ 249420 w 1767842"/>
                <a:gd name="connsiteY6" fmla="*/ 1496493 h 1496493"/>
                <a:gd name="connsiteX7" fmla="*/ 0 w 1767842"/>
                <a:gd name="connsiteY7" fmla="*/ 1247073 h 1496493"/>
                <a:gd name="connsiteX8" fmla="*/ 0 w 1767842"/>
                <a:gd name="connsiteY8" fmla="*/ 249420 h 1496493"/>
                <a:gd name="connsiteX0-1" fmla="*/ 1518422 w 1767842"/>
                <a:gd name="connsiteY0-2" fmla="*/ 0 h 1496493"/>
                <a:gd name="connsiteX1-3" fmla="*/ 1767842 w 1767842"/>
                <a:gd name="connsiteY1-4" fmla="*/ 249420 h 1496493"/>
                <a:gd name="connsiteX2-5" fmla="*/ 1767842 w 1767842"/>
                <a:gd name="connsiteY2-6" fmla="*/ 1247073 h 1496493"/>
                <a:gd name="connsiteX3-7" fmla="*/ 1518422 w 1767842"/>
                <a:gd name="connsiteY3-8" fmla="*/ 1496493 h 1496493"/>
                <a:gd name="connsiteX4-9" fmla="*/ 249420 w 1767842"/>
                <a:gd name="connsiteY4-10" fmla="*/ 1496493 h 1496493"/>
                <a:gd name="connsiteX5-11" fmla="*/ 0 w 1767842"/>
                <a:gd name="connsiteY5-12" fmla="*/ 1247073 h 1496493"/>
                <a:gd name="connsiteX6-13" fmla="*/ 0 w 1767842"/>
                <a:gd name="connsiteY6-14" fmla="*/ 249420 h 1496493"/>
                <a:gd name="connsiteX7-15" fmla="*/ 340860 w 1767842"/>
                <a:gd name="connsiteY7-16" fmla="*/ 91440 h 1496493"/>
                <a:gd name="connsiteX0-17" fmla="*/ 1518422 w 1767842"/>
                <a:gd name="connsiteY0-18" fmla="*/ 0 h 1496493"/>
                <a:gd name="connsiteX1-19" fmla="*/ 1767842 w 1767842"/>
                <a:gd name="connsiteY1-20" fmla="*/ 249420 h 1496493"/>
                <a:gd name="connsiteX2-21" fmla="*/ 1767842 w 1767842"/>
                <a:gd name="connsiteY2-22" fmla="*/ 1247073 h 1496493"/>
                <a:gd name="connsiteX3-23" fmla="*/ 1518422 w 1767842"/>
                <a:gd name="connsiteY3-24" fmla="*/ 1496493 h 1496493"/>
                <a:gd name="connsiteX4-25" fmla="*/ 249420 w 1767842"/>
                <a:gd name="connsiteY4-26" fmla="*/ 1496493 h 1496493"/>
                <a:gd name="connsiteX5-27" fmla="*/ 0 w 1767842"/>
                <a:gd name="connsiteY5-28" fmla="*/ 1247073 h 1496493"/>
                <a:gd name="connsiteX6-29" fmla="*/ 0 w 1767842"/>
                <a:gd name="connsiteY6-30" fmla="*/ 249420 h 1496493"/>
                <a:gd name="connsiteX0-31" fmla="*/ 1767842 w 1767842"/>
                <a:gd name="connsiteY0-32" fmla="*/ 0 h 1247073"/>
                <a:gd name="connsiteX1-33" fmla="*/ 1767842 w 1767842"/>
                <a:gd name="connsiteY1-34" fmla="*/ 997653 h 1247073"/>
                <a:gd name="connsiteX2-35" fmla="*/ 1518422 w 1767842"/>
                <a:gd name="connsiteY2-36" fmla="*/ 1247073 h 1247073"/>
                <a:gd name="connsiteX3-37" fmla="*/ 249420 w 1767842"/>
                <a:gd name="connsiteY3-38" fmla="*/ 1247073 h 1247073"/>
                <a:gd name="connsiteX4-39" fmla="*/ 0 w 1767842"/>
                <a:gd name="connsiteY4-40" fmla="*/ 997653 h 1247073"/>
                <a:gd name="connsiteX5-41" fmla="*/ 0 w 1767842"/>
                <a:gd name="connsiteY5-42" fmla="*/ 0 h 12470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67842" h="1247073">
                  <a:moveTo>
                    <a:pt x="1767842" y="0"/>
                  </a:moveTo>
                  <a:lnTo>
                    <a:pt x="1767842" y="997653"/>
                  </a:lnTo>
                  <a:cubicBezTo>
                    <a:pt x="1767842" y="1135404"/>
                    <a:pt x="1656173" y="1247073"/>
                    <a:pt x="1518422" y="1247073"/>
                  </a:cubicBezTo>
                  <a:lnTo>
                    <a:pt x="249420" y="1247073"/>
                  </a:lnTo>
                  <a:cubicBezTo>
                    <a:pt x="111669" y="1247073"/>
                    <a:pt x="0" y="1135404"/>
                    <a:pt x="0" y="997653"/>
                  </a:cubicBezTo>
                  <a:lnTo>
                    <a:pt x="0" y="0"/>
                  </a:lnTo>
                </a:path>
              </a:pathLst>
            </a:custGeom>
            <a:noFill/>
            <a:ln w="104775" cap="rnd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pic>
          <p:nvPicPr>
            <p:cNvPr id="146461" name="Picture 4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0" t="57840" r="66283" b="26413"/>
            <a:stretch>
              <a:fillRect/>
            </a:stretch>
          </p:blipFill>
          <p:spPr bwMode="auto">
            <a:xfrm rot="-3294814">
              <a:off x="7988799" y="1491883"/>
              <a:ext cx="1590333" cy="507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2" name="Picture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69318" r="83440" b="4965"/>
            <a:stretch>
              <a:fillRect/>
            </a:stretch>
          </p:blipFill>
          <p:spPr bwMode="auto">
            <a:xfrm>
              <a:off x="2153830" y="3887772"/>
              <a:ext cx="722348" cy="66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3" name="Picture 5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92" t="72643" r="63542" b="4573"/>
            <a:stretch>
              <a:fillRect/>
            </a:stretch>
          </p:blipFill>
          <p:spPr bwMode="auto">
            <a:xfrm>
              <a:off x="4119508" y="4399049"/>
              <a:ext cx="1115012" cy="918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4" name="Picture 4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25" t="44688" r="60834" b="32813"/>
            <a:stretch>
              <a:fillRect/>
            </a:stretch>
          </p:blipFill>
          <p:spPr bwMode="auto">
            <a:xfrm rot="-5400000">
              <a:off x="2271958" y="4432795"/>
              <a:ext cx="882982" cy="863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5" name="Picture 5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69318" r="83440" b="4965"/>
            <a:stretch>
              <a:fillRect/>
            </a:stretch>
          </p:blipFill>
          <p:spPr bwMode="auto">
            <a:xfrm>
              <a:off x="4324314" y="3898545"/>
              <a:ext cx="722348" cy="767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6" name="Picture 5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69318" r="83440" b="4965"/>
            <a:stretch>
              <a:fillRect/>
            </a:stretch>
          </p:blipFill>
          <p:spPr bwMode="auto">
            <a:xfrm>
              <a:off x="6536593" y="3908390"/>
              <a:ext cx="722348" cy="769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7" name="Picture 5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69318" r="83440" b="4965"/>
            <a:stretch>
              <a:fillRect/>
            </a:stretch>
          </p:blipFill>
          <p:spPr bwMode="auto">
            <a:xfrm rot="-5400000">
              <a:off x="3257137" y="4285071"/>
              <a:ext cx="722348" cy="1484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8" name="Picture 5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69318" r="83440" b="4965"/>
            <a:stretch>
              <a:fillRect/>
            </a:stretch>
          </p:blipFill>
          <p:spPr bwMode="auto">
            <a:xfrm rot="-5400000">
              <a:off x="5421120" y="4221914"/>
              <a:ext cx="722348" cy="1634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69" name="Picture 5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92" t="72643" r="63542" b="4573"/>
            <a:stretch>
              <a:fillRect/>
            </a:stretch>
          </p:blipFill>
          <p:spPr bwMode="auto">
            <a:xfrm>
              <a:off x="6329705" y="4399049"/>
              <a:ext cx="1115012" cy="918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Rectangle 52"/>
            <p:cNvSpPr/>
            <p:nvPr/>
          </p:nvSpPr>
          <p:spPr>
            <a:xfrm>
              <a:off x="7334135" y="4678235"/>
              <a:ext cx="1205315" cy="709976"/>
            </a:xfrm>
            <a:prstGeom prst="rect">
              <a:avLst/>
            </a:prstGeom>
            <a:noFill/>
            <a:ln w="762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372544" y="5012485"/>
              <a:ext cx="1128498" cy="37084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  <p:pic>
          <p:nvPicPr>
            <p:cNvPr id="146472" name="Picture 6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69318" r="83440" b="4965"/>
            <a:stretch>
              <a:fillRect/>
            </a:stretch>
          </p:blipFill>
          <p:spPr bwMode="auto">
            <a:xfrm rot="-5400000">
              <a:off x="8721207" y="4477444"/>
              <a:ext cx="722348" cy="1123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6473" name="Picture 59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1" t="12778" r="29900" b="18889"/>
            <a:stretch>
              <a:fillRect/>
            </a:stretch>
          </p:blipFill>
          <p:spPr bwMode="auto">
            <a:xfrm>
              <a:off x="4306084" y="1121438"/>
              <a:ext cx="801426" cy="146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6437" name="Picture 1464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8" t="45473" r="57349" b="7613"/>
          <a:stretch>
            <a:fillRect/>
          </a:stretch>
        </p:blipFill>
        <p:spPr bwMode="auto">
          <a:xfrm>
            <a:off x="1166285" y="2402418"/>
            <a:ext cx="13081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3" name="TextBox 146432"/>
          <p:cNvSpPr txBox="1"/>
          <p:nvPr/>
        </p:nvSpPr>
        <p:spPr>
          <a:xfrm>
            <a:off x="546100" y="4529667"/>
            <a:ext cx="2550584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err="1"/>
              <a:t>Buang</a:t>
            </a:r>
            <a:r>
              <a:rPr lang="en-US" sz="2400" b="1" dirty="0"/>
              <a:t> </a:t>
            </a:r>
            <a:r>
              <a:rPr lang="en-US" sz="2400" b="1" dirty="0" err="1"/>
              <a:t>sisa</a:t>
            </a:r>
            <a:r>
              <a:rPr lang="en-US" sz="2400" b="1" dirty="0"/>
              <a:t> </a:t>
            </a:r>
            <a:r>
              <a:rPr lang="en-US" sz="2400" b="1" dirty="0" err="1"/>
              <a:t>makanan</a:t>
            </a:r>
            <a:r>
              <a:rPr lang="en-US" sz="2400" b="1" dirty="0"/>
              <a:t>/</a:t>
            </a:r>
            <a:r>
              <a:rPr lang="en-US" sz="2400" b="1" dirty="0" err="1"/>
              <a:t>kotoran</a:t>
            </a:r>
            <a:endParaRPr lang="en-US" sz="2400" b="1" dirty="0"/>
          </a:p>
        </p:txBody>
      </p:sp>
      <p:sp>
        <p:nvSpPr>
          <p:cNvPr id="69" name="Rectangle 68"/>
          <p:cNvSpPr/>
          <p:nvPr/>
        </p:nvSpPr>
        <p:spPr>
          <a:xfrm>
            <a:off x="2692400" y="3638551"/>
            <a:ext cx="2533651" cy="366183"/>
          </a:xfrm>
          <a:prstGeom prst="rect">
            <a:avLst/>
          </a:prstGeom>
          <a:solidFill>
            <a:srgbClr val="F7C8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0" name="TextBox 69"/>
          <p:cNvSpPr txBox="1"/>
          <p:nvPr/>
        </p:nvSpPr>
        <p:spPr>
          <a:xfrm>
            <a:off x="2967568" y="3596218"/>
            <a:ext cx="211243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err="1"/>
              <a:t>Pencucian</a:t>
            </a:r>
            <a:endParaRPr lang="en-US" sz="2400" b="1" dirty="0"/>
          </a:p>
        </p:txBody>
      </p:sp>
      <p:sp>
        <p:nvSpPr>
          <p:cNvPr id="71" name="Rectangle 70"/>
          <p:cNvSpPr/>
          <p:nvPr/>
        </p:nvSpPr>
        <p:spPr>
          <a:xfrm>
            <a:off x="5405968" y="3657600"/>
            <a:ext cx="2163233" cy="357717"/>
          </a:xfrm>
          <a:prstGeom prst="rect">
            <a:avLst/>
          </a:prstGeom>
          <a:solidFill>
            <a:srgbClr val="F7C8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2" name="TextBox 71"/>
          <p:cNvSpPr txBox="1"/>
          <p:nvPr/>
        </p:nvSpPr>
        <p:spPr>
          <a:xfrm>
            <a:off x="5596467" y="3655485"/>
            <a:ext cx="1784351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/>
              <a:t>Bilas </a:t>
            </a:r>
            <a:endParaRPr lang="en-US" sz="2400" b="1" dirty="0"/>
          </a:p>
        </p:txBody>
      </p:sp>
      <p:sp>
        <p:nvSpPr>
          <p:cNvPr id="73" name="Rectangle 72"/>
          <p:cNvSpPr/>
          <p:nvPr/>
        </p:nvSpPr>
        <p:spPr>
          <a:xfrm>
            <a:off x="7818968" y="3657600"/>
            <a:ext cx="2163233" cy="357717"/>
          </a:xfrm>
          <a:prstGeom prst="rect">
            <a:avLst/>
          </a:prstGeom>
          <a:solidFill>
            <a:srgbClr val="F7C8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4" name="TextBox 73"/>
          <p:cNvSpPr txBox="1"/>
          <p:nvPr/>
        </p:nvSpPr>
        <p:spPr>
          <a:xfrm>
            <a:off x="8009468" y="3653368"/>
            <a:ext cx="178223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err="1"/>
              <a:t>Sanitasi</a:t>
            </a:r>
            <a:r>
              <a:rPr lang="en-US" sz="2400" b="1" dirty="0"/>
              <a:t> </a:t>
            </a:r>
            <a:endParaRPr lang="en-US" sz="2400" b="1" dirty="0"/>
          </a:p>
        </p:txBody>
      </p:sp>
      <p:sp>
        <p:nvSpPr>
          <p:cNvPr id="75" name="Rectangle 74"/>
          <p:cNvSpPr/>
          <p:nvPr/>
        </p:nvSpPr>
        <p:spPr>
          <a:xfrm>
            <a:off x="9789585" y="2495551"/>
            <a:ext cx="2161116" cy="357716"/>
          </a:xfrm>
          <a:prstGeom prst="rect">
            <a:avLst/>
          </a:prstGeom>
          <a:solidFill>
            <a:srgbClr val="F7C8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6" name="TextBox 75"/>
          <p:cNvSpPr txBox="1"/>
          <p:nvPr/>
        </p:nvSpPr>
        <p:spPr>
          <a:xfrm>
            <a:off x="9952567" y="2491318"/>
            <a:ext cx="1987551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err="1"/>
              <a:t>Pengeringan</a:t>
            </a:r>
            <a:r>
              <a:rPr lang="en-US" sz="2400" b="1" dirty="0"/>
              <a:t> </a:t>
            </a:r>
            <a:endParaRPr lang="en-US" sz="2400" b="1" dirty="0"/>
          </a:p>
        </p:txBody>
      </p:sp>
      <p:sp>
        <p:nvSpPr>
          <p:cNvPr id="80" name="Rectangle 79"/>
          <p:cNvSpPr/>
          <p:nvPr/>
        </p:nvSpPr>
        <p:spPr>
          <a:xfrm>
            <a:off x="9412818" y="4900084"/>
            <a:ext cx="1693333" cy="370416"/>
          </a:xfrm>
          <a:prstGeom prst="rect">
            <a:avLst/>
          </a:prstGeom>
          <a:solidFill>
            <a:srgbClr val="F7C8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7" name="TextBox 76"/>
          <p:cNvSpPr txBox="1"/>
          <p:nvPr/>
        </p:nvSpPr>
        <p:spPr>
          <a:xfrm>
            <a:off x="9302751" y="4885267"/>
            <a:ext cx="1987549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/>
              <a:t>Grease Trap </a:t>
            </a:r>
            <a:endParaRPr lang="en-US" sz="2400" b="1" dirty="0"/>
          </a:p>
        </p:txBody>
      </p:sp>
      <p:sp>
        <p:nvSpPr>
          <p:cNvPr id="84" name="TextBox 11"/>
          <p:cNvSpPr txBox="1">
            <a:spLocks noChangeArrowheads="1"/>
          </p:cNvSpPr>
          <p:nvPr/>
        </p:nvSpPr>
        <p:spPr bwMode="auto">
          <a:xfrm>
            <a:off x="546101" y="5554134"/>
            <a:ext cx="11419417" cy="13236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marL="457200" indent="-457200" algn="just" latinLnBrk="1">
              <a:buFont typeface="Wingdings" panose="05000000000000000000" pitchFamily="2" charset="2"/>
              <a:buChar char="q"/>
              <a:defRPr/>
            </a:pPr>
            <a:r>
              <a:rPr lang="en-US" altLang="ko-KR" sz="2665" kern="0" dirty="0" err="1">
                <a:latin typeface="+mn-lt"/>
              </a:rPr>
              <a:t>Premis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dan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peralatan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perlu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berada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dalam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keadaan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bersih</a:t>
            </a:r>
            <a:r>
              <a:rPr lang="en-US" altLang="ko-KR" sz="2665" kern="0" dirty="0">
                <a:latin typeface="+mn-lt"/>
              </a:rPr>
              <a:t>, </a:t>
            </a:r>
            <a:r>
              <a:rPr lang="en-US" altLang="ko-KR" sz="2665" kern="0" dirty="0" err="1">
                <a:latin typeface="+mn-lt"/>
              </a:rPr>
              <a:t>baik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dan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diselenggara</a:t>
            </a:r>
            <a:r>
              <a:rPr lang="en-US" altLang="ko-KR" sz="2665" kern="0" dirty="0">
                <a:latin typeface="+mn-lt"/>
              </a:rPr>
              <a:t>. Program </a:t>
            </a:r>
            <a:r>
              <a:rPr lang="en-US" altLang="ko-KR" sz="2665" kern="0" dirty="0" err="1">
                <a:latin typeface="+mn-lt"/>
              </a:rPr>
              <a:t>pencucian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dan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penyelenggaraan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perlu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pemantauan</a:t>
            </a:r>
            <a:r>
              <a:rPr lang="en-US" altLang="ko-KR" sz="2665" kern="0" dirty="0">
                <a:latin typeface="+mn-lt"/>
              </a:rPr>
              <a:t>, </a:t>
            </a:r>
            <a:r>
              <a:rPr lang="en-US" altLang="ko-KR" sz="2665" kern="0" dirty="0" err="1">
                <a:latin typeface="+mn-lt"/>
              </a:rPr>
              <a:t>dilaksanakan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secara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b="1" kern="0" dirty="0" err="1">
                <a:latin typeface="+mn-lt"/>
              </a:rPr>
              <a:t>berkala</a:t>
            </a:r>
            <a:r>
              <a:rPr lang="en-US" altLang="ko-KR" sz="2665" b="1" kern="0" dirty="0">
                <a:latin typeface="+mn-lt"/>
              </a:rPr>
              <a:t> </a:t>
            </a:r>
            <a:r>
              <a:rPr lang="en-US" altLang="ko-KR" sz="2665" kern="0" dirty="0" err="1">
                <a:latin typeface="+mn-lt"/>
              </a:rPr>
              <a:t>dan</a:t>
            </a:r>
            <a:r>
              <a:rPr lang="en-US" altLang="ko-KR" sz="2665" kern="0" dirty="0">
                <a:latin typeface="+mn-lt"/>
              </a:rPr>
              <a:t> </a:t>
            </a:r>
            <a:r>
              <a:rPr lang="en-US" altLang="ko-KR" sz="2665" b="1" kern="0" dirty="0" err="1">
                <a:latin typeface="+mn-lt"/>
              </a:rPr>
              <a:t>didokumenkan</a:t>
            </a:r>
            <a:r>
              <a:rPr lang="en-US" altLang="ko-KR" sz="2665" kern="0" dirty="0">
                <a:latin typeface="+mn-lt"/>
              </a:rPr>
              <a:t>. </a:t>
            </a:r>
            <a:endParaRPr lang="en-US" altLang="ko-KR" sz="2665" kern="0" dirty="0">
              <a:latin typeface="+mn-lt"/>
            </a:endParaRPr>
          </a:p>
        </p:txBody>
      </p:sp>
      <p:pic>
        <p:nvPicPr>
          <p:cNvPr id="146450" name="Picture 14643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" t="7828" r="76097" b="73608"/>
          <a:stretch>
            <a:fillRect/>
          </a:stretch>
        </p:blipFill>
        <p:spPr bwMode="auto">
          <a:xfrm>
            <a:off x="118533" y="4032251"/>
            <a:ext cx="1229784" cy="8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51" name="Picture 14644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5" t="8904" r="52692" b="71994"/>
          <a:stretch>
            <a:fillRect/>
          </a:stretch>
        </p:blipFill>
        <p:spPr bwMode="auto">
          <a:xfrm>
            <a:off x="2279651" y="3274484"/>
            <a:ext cx="1149349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52" name="Picture 14644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97" t="8635" r="27132" b="72801"/>
          <a:stretch>
            <a:fillRect/>
          </a:stretch>
        </p:blipFill>
        <p:spPr bwMode="auto">
          <a:xfrm>
            <a:off x="5031318" y="3316818"/>
            <a:ext cx="1238249" cy="89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53" name="Picture 14644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0" t="8096" r="3725" b="72263"/>
          <a:stretch>
            <a:fillRect/>
          </a:stretch>
        </p:blipFill>
        <p:spPr bwMode="auto">
          <a:xfrm>
            <a:off x="7416800" y="3337985"/>
            <a:ext cx="1109133" cy="89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54" name="Picture 14644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" t="38498" r="75829" b="43207"/>
          <a:stretch>
            <a:fillRect/>
          </a:stretch>
        </p:blipFill>
        <p:spPr bwMode="auto">
          <a:xfrm>
            <a:off x="9152467" y="2059518"/>
            <a:ext cx="1263651" cy="79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l="1353" r="22647"/>
          <a:stretch>
            <a:fillRect/>
          </a:stretch>
        </p:blipFill>
        <p:spPr>
          <a:xfrm>
            <a:off x="1492251" y="941918"/>
            <a:ext cx="5257800" cy="2647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881" t="17693" r="3017" b="2393"/>
          <a:stretch>
            <a:fillRect/>
          </a:stretch>
        </p:blipFill>
        <p:spPr>
          <a:xfrm>
            <a:off x="7158567" y="1714501"/>
            <a:ext cx="4186767" cy="425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19403" t="32297" r="40632" b="14907"/>
          <a:stretch>
            <a:fillRect/>
          </a:stretch>
        </p:blipFill>
        <p:spPr>
          <a:xfrm>
            <a:off x="1492251" y="3776134"/>
            <a:ext cx="52578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6437" name="그룹 429"/>
          <p:cNvGrpSpPr/>
          <p:nvPr/>
        </p:nvGrpSpPr>
        <p:grpSpPr bwMode="auto">
          <a:xfrm>
            <a:off x="3088218" y="2214034"/>
            <a:ext cx="463549" cy="321733"/>
            <a:chOff x="1624244" y="3665239"/>
            <a:chExt cx="540000" cy="540000"/>
          </a:xfrm>
        </p:grpSpPr>
        <p:sp>
          <p:nvSpPr>
            <p:cNvPr id="18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23" name="Oval 16"/>
            <p:cNvSpPr/>
            <p:nvPr/>
          </p:nvSpPr>
          <p:spPr>
            <a:xfrm>
              <a:off x="1705613" y="3746951"/>
              <a:ext cx="360001" cy="362368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grpSp>
        <p:nvGrpSpPr>
          <p:cNvPr id="146438" name="Group 24"/>
          <p:cNvGrpSpPr/>
          <p:nvPr/>
        </p:nvGrpSpPr>
        <p:grpSpPr bwMode="auto">
          <a:xfrm>
            <a:off x="241300" y="1540934"/>
            <a:ext cx="2836333" cy="2131484"/>
            <a:chOff x="180975" y="1156098"/>
            <a:chExt cx="2127250" cy="1597988"/>
          </a:xfrm>
        </p:grpSpPr>
        <p:sp>
          <p:nvSpPr>
            <p:cNvPr id="24" name="Rounded Rectangle 8"/>
            <p:cNvSpPr/>
            <p:nvPr/>
          </p:nvSpPr>
          <p:spPr>
            <a:xfrm rot="5400000" flipH="1">
              <a:off x="458306" y="904167"/>
              <a:ext cx="1597988" cy="2101850"/>
            </a:xfrm>
            <a:custGeom>
              <a:avLst/>
              <a:gdLst/>
              <a:ahLst/>
              <a:cxnLst/>
              <a:rect l="l" t="t" r="r" b="b"/>
              <a:pathLst>
                <a:path w="1260140" h="1872209">
                  <a:moveTo>
                    <a:pt x="630071" y="0"/>
                  </a:moveTo>
                  <a:lnTo>
                    <a:pt x="799749" y="292548"/>
                  </a:lnTo>
                  <a:lnTo>
                    <a:pt x="1107260" y="292548"/>
                  </a:lnTo>
                  <a:cubicBezTo>
                    <a:pt x="1191693" y="292548"/>
                    <a:pt x="1260140" y="360995"/>
                    <a:pt x="1260140" y="445428"/>
                  </a:cubicBezTo>
                  <a:lnTo>
                    <a:pt x="1260140" y="1719329"/>
                  </a:lnTo>
                  <a:cubicBezTo>
                    <a:pt x="1260140" y="1803762"/>
                    <a:pt x="1191693" y="1872209"/>
                    <a:pt x="1107260" y="1872209"/>
                  </a:cubicBezTo>
                  <a:lnTo>
                    <a:pt x="152880" y="1872209"/>
                  </a:lnTo>
                  <a:cubicBezTo>
                    <a:pt x="68447" y="1872209"/>
                    <a:pt x="0" y="1803762"/>
                    <a:pt x="0" y="1719329"/>
                  </a:cubicBezTo>
                  <a:lnTo>
                    <a:pt x="0" y="445428"/>
                  </a:lnTo>
                  <a:cubicBezTo>
                    <a:pt x="0" y="360995"/>
                    <a:pt x="68447" y="292548"/>
                    <a:pt x="152880" y="292548"/>
                  </a:cubicBezTo>
                  <a:lnTo>
                    <a:pt x="460393" y="292548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7477" name="TextBox 24"/>
            <p:cNvSpPr txBox="1">
              <a:spLocks noChangeArrowheads="1"/>
            </p:cNvSpPr>
            <p:nvPr/>
          </p:nvSpPr>
          <p:spPr bwMode="auto">
            <a:xfrm>
              <a:off x="180975" y="1247776"/>
              <a:ext cx="1790700" cy="1392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65" b="1">
                  <a:latin typeface="Arial" panose="020B0604020202020204" pitchFamily="34" charset="0"/>
                </a:rPr>
                <a:t>PETI SEJUK BEKU</a:t>
              </a:r>
              <a:endParaRPr lang="en-US" altLang="en-US" sz="1865" b="1">
                <a:latin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Kekerapan:</a:t>
              </a:r>
              <a:endParaRPr lang="en-US" altLang="en-US" sz="1600">
                <a:latin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Apabila perlu </a:t>
              </a:r>
              <a:r>
                <a:rPr lang="en-US" altLang="en-US" sz="1600" b="1">
                  <a:latin typeface="Arial" panose="020B0604020202020204" pitchFamily="34" charset="0"/>
                </a:rPr>
                <a:t>*</a:t>
              </a:r>
              <a:endParaRPr lang="en-US" altLang="en-US" sz="1600" b="1">
                <a:latin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jika lapisan ais tebal</a:t>
              </a:r>
              <a:endParaRPr lang="en-US" altLang="en-US" sz="1600" b="1">
                <a:latin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atau sekurang-kurangnya </a:t>
              </a:r>
              <a:endParaRPr lang="en-US" altLang="en-US" sz="1600">
                <a:latin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EC1D24"/>
                  </a:solidFill>
                  <a:latin typeface="Arial" panose="020B0604020202020204" pitchFamily="34" charset="0"/>
                </a:rPr>
                <a:t>Setiap bulan/minggu</a:t>
              </a:r>
              <a:endParaRPr lang="en-US" altLang="en-US" sz="2400" b="1">
                <a:solidFill>
                  <a:srgbClr val="EC1D24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6" name="Rounded Rectangle 8"/>
          <p:cNvSpPr/>
          <p:nvPr/>
        </p:nvSpPr>
        <p:spPr>
          <a:xfrm rot="5400000">
            <a:off x="895351" y="3837518"/>
            <a:ext cx="1449916" cy="2423583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ysClr val="window" lastClr="FFFFFF"/>
          </a:solidFill>
          <a:ln w="63500" cap="flat" cmpd="sng" algn="ctr">
            <a:solidFill>
              <a:srgbClr val="90C22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ko-KR" altLang="en-US" sz="2400" kern="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  <p:grpSp>
        <p:nvGrpSpPr>
          <p:cNvPr id="146440" name="그룹 429"/>
          <p:cNvGrpSpPr/>
          <p:nvPr/>
        </p:nvGrpSpPr>
        <p:grpSpPr bwMode="auto">
          <a:xfrm>
            <a:off x="2819401" y="4847167"/>
            <a:ext cx="463551" cy="357717"/>
            <a:chOff x="1624244" y="3665239"/>
            <a:chExt cx="540000" cy="540000"/>
          </a:xfrm>
        </p:grpSpPr>
        <p:sp>
          <p:nvSpPr>
            <p:cNvPr id="28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29" name="Oval 16"/>
            <p:cNvSpPr/>
            <p:nvPr/>
          </p:nvSpPr>
          <p:spPr>
            <a:xfrm>
              <a:off x="1705615" y="3748316"/>
              <a:ext cx="359999" cy="357869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146441" name="TextBox 29"/>
          <p:cNvSpPr txBox="1">
            <a:spLocks noChangeArrowheads="1"/>
          </p:cNvSpPr>
          <p:nvPr/>
        </p:nvSpPr>
        <p:spPr bwMode="auto">
          <a:xfrm>
            <a:off x="408518" y="4353985"/>
            <a:ext cx="2002367" cy="214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latin typeface="Arial" panose="020B0604020202020204" pitchFamily="34" charset="0"/>
              </a:rPr>
              <a:t>PERALATAN MEMASAK</a:t>
            </a:r>
            <a:endParaRPr lang="en-US" altLang="en-US" sz="1865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hari selepas memasak</a:t>
            </a:r>
            <a:endParaRPr lang="en-US" altLang="en-US" sz="1600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6442" name="그룹 429"/>
          <p:cNvGrpSpPr/>
          <p:nvPr/>
        </p:nvGrpSpPr>
        <p:grpSpPr bwMode="auto">
          <a:xfrm>
            <a:off x="9630834" y="3532718"/>
            <a:ext cx="463551" cy="359833"/>
            <a:chOff x="1624244" y="3665239"/>
            <a:chExt cx="540000" cy="540000"/>
          </a:xfrm>
        </p:grpSpPr>
        <p:sp>
          <p:nvSpPr>
            <p:cNvPr id="32" name="Oval 15"/>
            <p:cNvSpPr/>
            <p:nvPr/>
          </p:nvSpPr>
          <p:spPr>
            <a:xfrm>
              <a:off x="1624244" y="3665239"/>
              <a:ext cx="540000" cy="540000"/>
            </a:xfrm>
            <a:prstGeom prst="ellipse">
              <a:avLst/>
            </a:prstGeom>
            <a:solidFill>
              <a:srgbClr val="000000">
                <a:lumMod val="65000"/>
                <a:lumOff val="35000"/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2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  <p:sp>
          <p:nvSpPr>
            <p:cNvPr id="33" name="Oval 16"/>
            <p:cNvSpPr/>
            <p:nvPr/>
          </p:nvSpPr>
          <p:spPr>
            <a:xfrm>
              <a:off x="1705615" y="3747827"/>
              <a:ext cx="359999" cy="35894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" lastClr="FFFFFF"/>
                </a:gs>
              </a:gsLst>
              <a:lin ang="81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ko-KR" altLang="en-US" sz="1865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Arial Unicode MS" panose="020B0604020202020204" charset="-122"/>
              </a:endParaRPr>
            </a:p>
          </p:txBody>
        </p:sp>
      </p:grpSp>
      <p:sp>
        <p:nvSpPr>
          <p:cNvPr id="34" name="Rounded Rectangle 8"/>
          <p:cNvSpPr/>
          <p:nvPr/>
        </p:nvSpPr>
        <p:spPr>
          <a:xfrm>
            <a:off x="8350251" y="3884085"/>
            <a:ext cx="3022600" cy="2705100"/>
          </a:xfrm>
          <a:custGeom>
            <a:avLst/>
            <a:gdLst/>
            <a:ahLst/>
            <a:cxnLst/>
            <a:rect l="l" t="t" r="r" b="b"/>
            <a:pathLst>
              <a:path w="1260140" h="1872209">
                <a:moveTo>
                  <a:pt x="630071" y="0"/>
                </a:moveTo>
                <a:lnTo>
                  <a:pt x="799749" y="292548"/>
                </a:lnTo>
                <a:lnTo>
                  <a:pt x="1107260" y="292548"/>
                </a:lnTo>
                <a:cubicBezTo>
                  <a:pt x="1191693" y="292548"/>
                  <a:pt x="1260140" y="360995"/>
                  <a:pt x="1260140" y="445428"/>
                </a:cubicBezTo>
                <a:lnTo>
                  <a:pt x="1260140" y="1719329"/>
                </a:lnTo>
                <a:cubicBezTo>
                  <a:pt x="1260140" y="1803762"/>
                  <a:pt x="1191693" y="1872209"/>
                  <a:pt x="1107260" y="1872209"/>
                </a:cubicBezTo>
                <a:lnTo>
                  <a:pt x="152880" y="1872209"/>
                </a:lnTo>
                <a:cubicBezTo>
                  <a:pt x="68447" y="1872209"/>
                  <a:pt x="0" y="1803762"/>
                  <a:pt x="0" y="1719329"/>
                </a:cubicBezTo>
                <a:lnTo>
                  <a:pt x="0" y="445428"/>
                </a:lnTo>
                <a:cubicBezTo>
                  <a:pt x="0" y="360995"/>
                  <a:pt x="68447" y="292548"/>
                  <a:pt x="152880" y="292548"/>
                </a:cubicBezTo>
                <a:lnTo>
                  <a:pt x="460393" y="292548"/>
                </a:lnTo>
                <a:close/>
              </a:path>
            </a:pathLst>
          </a:custGeom>
          <a:solidFill>
            <a:schemeClr val="bg1"/>
          </a:solidFill>
          <a:ln w="635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6444" name="TextBox 34"/>
          <p:cNvSpPr txBox="1">
            <a:spLocks noChangeArrowheads="1"/>
          </p:cNvSpPr>
          <p:nvPr/>
        </p:nvSpPr>
        <p:spPr bwMode="auto">
          <a:xfrm>
            <a:off x="8350251" y="4500033"/>
            <a:ext cx="30226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PETI SEJUK DINGIN</a:t>
            </a:r>
            <a:endParaRPr lang="en-US" altLang="en-US" sz="24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Kekerapan: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Apabila perlu </a:t>
            </a:r>
            <a:r>
              <a:rPr lang="en-US" altLang="en-US" sz="1600" b="1">
                <a:latin typeface="Arial" panose="020B0604020202020204" pitchFamily="34" charset="0"/>
              </a:rPr>
              <a:t>*</a:t>
            </a:r>
            <a:endParaRPr lang="en-US" altLang="en-US" sz="16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Arial" panose="020B0604020202020204" pitchFamily="34" charset="0"/>
              </a:rPr>
              <a:t>jika lapisan ais tebal</a:t>
            </a:r>
            <a:endParaRPr lang="en-US" altLang="en-US" sz="1600" b="1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atau sekurang-kurangnya </a:t>
            </a:r>
            <a:endParaRPr lang="en-US" altLang="en-US" sz="160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EC1D24"/>
                </a:solidFill>
                <a:latin typeface="Arial" panose="020B0604020202020204" pitchFamily="34" charset="0"/>
              </a:rPr>
              <a:t>Setiap bulan/minggu</a:t>
            </a:r>
            <a:endParaRPr lang="en-US" altLang="en-US" sz="1600" b="1">
              <a:solidFill>
                <a:srgbClr val="EC1D24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46445" name="Group 3"/>
          <p:cNvGrpSpPr/>
          <p:nvPr/>
        </p:nvGrpSpPr>
        <p:grpSpPr bwMode="auto">
          <a:xfrm>
            <a:off x="1" y="148167"/>
            <a:ext cx="13864167" cy="927100"/>
            <a:chOff x="0" y="102216"/>
            <a:chExt cx="10397612" cy="927100"/>
          </a:xfrm>
        </p:grpSpPr>
        <p:sp>
          <p:nvSpPr>
            <p:cNvPr id="30" name="Rectangle 29"/>
            <p:cNvSpPr/>
            <p:nvPr/>
          </p:nvSpPr>
          <p:spPr>
            <a:xfrm>
              <a:off x="0" y="227100"/>
              <a:ext cx="9143549" cy="677333"/>
            </a:xfrm>
            <a:prstGeom prst="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7471" name="Text Placeholder 13"/>
            <p:cNvSpPr txBox="1"/>
            <p:nvPr/>
          </p:nvSpPr>
          <p:spPr bwMode="auto">
            <a:xfrm>
              <a:off x="1816097" y="102216"/>
              <a:ext cx="8581515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latinLnBrk="1" hangingPunct="1">
                <a:lnSpc>
                  <a:spcPct val="11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ko-KR" sz="3735" b="1">
                  <a:solidFill>
                    <a:srgbClr val="FFFFFF"/>
                  </a:solidFill>
                  <a:latin typeface="Century Gothic" panose="020B0502020202020204" pitchFamily="34" charset="0"/>
                </a:rPr>
                <a:t>JADUAL PENCUCIAN PERALATAN</a:t>
              </a:r>
              <a:endParaRPr lang="en-US" altLang="ko-KR" sz="3735" b="1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4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14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14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1" grpId="0"/>
      <p:bldP spid="14644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49300" y="2201334"/>
            <a:ext cx="5251451" cy="259291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8483" name="Text Placeholder 10"/>
          <p:cNvSpPr txBox="1"/>
          <p:nvPr/>
        </p:nvSpPr>
        <p:spPr bwMode="auto">
          <a:xfrm>
            <a:off x="8434918" y="353484"/>
            <a:ext cx="3490383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latin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ko-KR" sz="2665" b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Penyelenggaraan Peralatan</a:t>
            </a:r>
            <a:endParaRPr lang="en-US" altLang="ko-KR" sz="2665" b="1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Rectangle 4"/>
          <p:cNvSpPr/>
          <p:nvPr/>
        </p:nvSpPr>
        <p:spPr>
          <a:xfrm>
            <a:off x="7948084" y="1646767"/>
            <a:ext cx="575733" cy="43391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10600" y="1373718"/>
            <a:ext cx="3397251" cy="6669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865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Perlu</a:t>
            </a:r>
            <a:r>
              <a:rPr lang="en-US" altLang="ko-KR" sz="1865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diselenggara</a:t>
            </a:r>
            <a:r>
              <a:rPr lang="en-US" altLang="ko-KR" sz="1865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mengikut</a:t>
            </a:r>
            <a:r>
              <a:rPr lang="en-US" altLang="ko-KR" sz="1865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jadual</a:t>
            </a:r>
            <a:endParaRPr lang="ko-KR" altLang="en-US" sz="1865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" name="Rounded Rectangle 51"/>
          <p:cNvSpPr/>
          <p:nvPr/>
        </p:nvSpPr>
        <p:spPr>
          <a:xfrm rot="16200000" flipH="1">
            <a:off x="8076142" y="1662643"/>
            <a:ext cx="317500" cy="400051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1"/>
          </p:nvPr>
        </p:nvPicPr>
        <p:blipFill>
          <a:blip r:embed="rId1"/>
          <a:srcRect t="12332" b="12332"/>
          <a:stretch>
            <a:fillRect/>
          </a:stretch>
        </p:blipFill>
        <p:spPr>
          <a:xfrm>
            <a:off x="5124451" y="2698751"/>
            <a:ext cx="6229349" cy="3456516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738" r="10738"/>
          <a:stretch>
            <a:fillRect/>
          </a:stretch>
        </p:blipFill>
        <p:spPr>
          <a:xfrm>
            <a:off x="833967" y="2319867"/>
            <a:ext cx="5166784" cy="29718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 1"/>
          <p:cNvSpPr/>
          <p:nvPr/>
        </p:nvSpPr>
        <p:spPr>
          <a:xfrm>
            <a:off x="294217" y="738718"/>
            <a:ext cx="2656416" cy="1951567"/>
          </a:xfrm>
          <a:prstGeom prst="ellipse">
            <a:avLst/>
          </a:prstGeom>
          <a:gradFill flip="none" rotWithShape="1">
            <a:gsLst>
              <a:gs pos="5000">
                <a:schemeClr val="accent1">
                  <a:lumMod val="5000"/>
                  <a:lumOff val="95000"/>
                  <a:alpha val="70000"/>
                </a:schemeClr>
              </a:gs>
              <a:gs pos="78000">
                <a:schemeClr val="accent4">
                  <a:lumMod val="60000"/>
                  <a:lumOff val="40000"/>
                  <a:alpha val="92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66700" dist="50800" dir="12780000" sx="9000" sy="9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35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Diselenggara</a:t>
            </a:r>
            <a:r>
              <a:rPr lang="en-US" sz="213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135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13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5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endParaRPr lang="en-US" sz="2135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355668" y="4794251"/>
            <a:ext cx="2656417" cy="1951567"/>
          </a:xfrm>
          <a:prstGeom prst="ellipse">
            <a:avLst/>
          </a:prstGeom>
          <a:gradFill flip="none" rotWithShape="1">
            <a:gsLst>
              <a:gs pos="5000">
                <a:schemeClr val="accent1">
                  <a:lumMod val="5000"/>
                  <a:lumOff val="95000"/>
                  <a:alpha val="70000"/>
                </a:schemeClr>
              </a:gs>
              <a:gs pos="78000">
                <a:schemeClr val="accent4">
                  <a:lumMod val="60000"/>
                  <a:lumOff val="40000"/>
                  <a:alpha val="92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66700" dist="50800" dir="12780000" sx="9000" sy="9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35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Diselenggara</a:t>
            </a:r>
            <a:r>
              <a:rPr lang="en-US" sz="213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5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setahun</a:t>
            </a:r>
            <a:r>
              <a:rPr lang="en-US" sz="213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135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2135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kali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491" name="TextBox 2"/>
          <p:cNvSpPr txBox="1">
            <a:spLocks noChangeArrowheads="1"/>
          </p:cNvSpPr>
          <p:nvPr/>
        </p:nvSpPr>
        <p:spPr bwMode="auto">
          <a:xfrm>
            <a:off x="2897718" y="1462617"/>
            <a:ext cx="31771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Peti Sejuk Beku</a:t>
            </a:r>
            <a:endParaRPr lang="en-US" altLang="en-US" sz="2400" b="1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Peti Sejuk Dingin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48492" name="TextBox 13"/>
          <p:cNvSpPr txBox="1">
            <a:spLocks noChangeArrowheads="1"/>
          </p:cNvSpPr>
          <p:nvPr/>
        </p:nvSpPr>
        <p:spPr bwMode="auto">
          <a:xfrm>
            <a:off x="8521700" y="1953684"/>
            <a:ext cx="3175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Dapur Memasak</a:t>
            </a:r>
            <a:endParaRPr lang="en-US" altLang="en-US" sz="2400" b="1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2400" b="1" i="1">
                <a:latin typeface="Arial" panose="020B0604020202020204" pitchFamily="34" charset="0"/>
              </a:rPr>
              <a:t>Kitchen Hood</a:t>
            </a:r>
            <a:endParaRPr lang="en-US" altLang="en-US" sz="2400" b="1" i="1">
              <a:latin typeface="Arial" panose="020B0604020202020204" pitchFamily="34" charset="0"/>
            </a:endParaRPr>
          </a:p>
        </p:txBody>
      </p:sp>
      <p:sp>
        <p:nvSpPr>
          <p:cNvPr id="148493" name="AutoShape 14" descr="question marks png PNG image with transparent background | TOPpng"/>
          <p:cNvSpPr>
            <a:spLocks noChangeAspect="1" noChangeArrowheads="1"/>
          </p:cNvSpPr>
          <p:nvPr/>
        </p:nvSpPr>
        <p:spPr bwMode="auto">
          <a:xfrm>
            <a:off x="207434" y="-182033"/>
            <a:ext cx="397933" cy="39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MY" altLang="en-US" sz="2400">
              <a:latin typeface="Arial" panose="020B0604020202020204" pitchFamily="34" charset="0"/>
            </a:endParaRPr>
          </a:p>
        </p:txBody>
      </p:sp>
      <p:grpSp>
        <p:nvGrpSpPr>
          <p:cNvPr id="3" name="Group 15"/>
          <p:cNvGrpSpPr/>
          <p:nvPr/>
        </p:nvGrpSpPr>
        <p:grpSpPr bwMode="auto">
          <a:xfrm>
            <a:off x="391584" y="4834467"/>
            <a:ext cx="7008283" cy="2023533"/>
            <a:chOff x="294289" y="3626068"/>
            <a:chExt cx="5255174" cy="1517432"/>
          </a:xfrm>
        </p:grpSpPr>
        <p:sp>
          <p:nvSpPr>
            <p:cNvPr id="14" name="Oval 13"/>
            <p:cNvSpPr/>
            <p:nvPr/>
          </p:nvSpPr>
          <p:spPr>
            <a:xfrm>
              <a:off x="294289" y="3626068"/>
              <a:ext cx="5255174" cy="1517432"/>
            </a:xfrm>
            <a:prstGeom prst="ellips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en-US" sz="2400" b="1" dirty="0"/>
            </a:p>
            <a:p>
              <a:pPr algn="ctr">
                <a:defRPr/>
              </a:pPr>
              <a:r>
                <a:rPr lang="en-US" sz="2400" b="1" dirty="0" err="1"/>
                <a:t>Tujuan</a:t>
              </a:r>
              <a:r>
                <a:rPr lang="en-US" sz="2400" b="1" dirty="0"/>
                <a:t> </a:t>
              </a:r>
              <a:r>
                <a:rPr lang="en-US" sz="2400" b="1" dirty="0" err="1"/>
                <a:t>penyelenggaraan</a:t>
              </a:r>
              <a:r>
                <a:rPr lang="en-US" sz="2400" b="1" dirty="0"/>
                <a:t> </a:t>
              </a:r>
              <a:r>
                <a:rPr lang="en-US" sz="2400" b="1" dirty="0" err="1"/>
                <a:t>adalah</a:t>
              </a:r>
              <a:r>
                <a:rPr lang="en-US" sz="2400" b="1" dirty="0"/>
                <a:t> </a:t>
              </a:r>
              <a:r>
                <a:rPr lang="en-US" sz="2400" b="1" dirty="0" err="1"/>
                <a:t>untuk</a:t>
              </a:r>
              <a:r>
                <a:rPr lang="en-US" sz="2400" b="1" dirty="0"/>
                <a:t> </a:t>
              </a:r>
              <a:r>
                <a:rPr lang="en-US" sz="2400" b="1" dirty="0" err="1"/>
                <a:t>memastikan</a:t>
              </a:r>
              <a:r>
                <a:rPr lang="en-US" sz="2400" b="1" dirty="0"/>
                <a:t> </a:t>
              </a:r>
              <a:r>
                <a:rPr lang="en-US" sz="2400" b="1" dirty="0" err="1"/>
                <a:t>peralatan</a:t>
              </a:r>
              <a:r>
                <a:rPr lang="en-US" sz="2400" b="1" dirty="0"/>
                <a:t> </a:t>
              </a:r>
              <a:r>
                <a:rPr lang="en-US" sz="2400" b="1" dirty="0" err="1"/>
                <a:t>berfungsi</a:t>
              </a:r>
              <a:r>
                <a:rPr lang="en-US" sz="2400" b="1" dirty="0"/>
                <a:t> </a:t>
              </a:r>
              <a:r>
                <a:rPr lang="en-US" sz="2400" b="1" dirty="0" err="1"/>
                <a:t>secara</a:t>
              </a:r>
              <a:r>
                <a:rPr lang="en-US" sz="2400" b="1" dirty="0"/>
                <a:t> optimum</a:t>
              </a:r>
              <a:endParaRPr lang="en-US" sz="2400" b="1" dirty="0"/>
            </a:p>
            <a:p>
              <a:pPr algn="ctr">
                <a:buFont typeface="Arial" panose="020B0604020202020204" pitchFamily="34" charset="0"/>
                <a:buChar char="•"/>
                <a:defRPr/>
              </a:pPr>
              <a:endParaRPr lang="en-MY" sz="2400" b="1" dirty="0"/>
            </a:p>
          </p:txBody>
        </p:sp>
        <p:pic>
          <p:nvPicPr>
            <p:cNvPr id="148496" name="Picture 16" descr="question marks png PNG image with transparent background | TOP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088" y="4067503"/>
              <a:ext cx="680236" cy="695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Placeholder 7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429000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en-US" b="1" dirty="0">
                <a:latin typeface="Arial" panose="020B0604020202020204" pitchFamily="34" charset="0"/>
              </a:rPr>
              <a:t>ELEMEN 4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113867"/>
            <a:ext cx="12192000" cy="37676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735" b="1" dirty="0">
                <a:latin typeface="Arial" panose="020B0604020202020204" pitchFamily="34" charset="0"/>
              </a:rPr>
              <a:t>PELUPUSAN SISA PEPEJAL</a:t>
            </a:r>
            <a:endParaRPr lang="en-US" altLang="ko-KR" sz="3735" dirty="0">
              <a:latin typeface="Arial" panose="020B0604020202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5378451" y="2891367"/>
            <a:ext cx="1435100" cy="107526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9268884" y="4563533"/>
            <a:ext cx="2741083" cy="781051"/>
          </a:xfrm>
          <a:prstGeom prst="rect">
            <a:avLst/>
          </a:prstGeom>
          <a:solidFill>
            <a:srgbClr val="FFCE29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>
            <a:off x="6578601" y="4559301"/>
            <a:ext cx="2546351" cy="783167"/>
          </a:xfrm>
          <a:prstGeom prst="rect">
            <a:avLst/>
          </a:prstGeom>
          <a:solidFill>
            <a:srgbClr val="FFCE29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50531" name="Text Placeholder 2"/>
          <p:cNvSpPr txBox="1"/>
          <p:nvPr/>
        </p:nvSpPr>
        <p:spPr bwMode="auto">
          <a:xfrm>
            <a:off x="266701" y="1045633"/>
            <a:ext cx="11614151" cy="56938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latin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Pengusaha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makanan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perlu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mengambil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langkah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serta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merta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untuk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melupuskan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sisa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pepejal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dengan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sempurna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seperti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 </a:t>
            </a:r>
            <a:r>
              <a:rPr lang="en-US" altLang="ko-KR" sz="2400" dirty="0" err="1">
                <a:solidFill>
                  <a:srgbClr val="404040"/>
                </a:solidFill>
                <a:latin typeface="+mn-lt"/>
              </a:rPr>
              <a:t>berikut</a:t>
            </a:r>
            <a:r>
              <a:rPr lang="en-US" altLang="ko-KR" sz="2400" dirty="0">
                <a:solidFill>
                  <a:srgbClr val="404040"/>
                </a:solidFill>
                <a:latin typeface="+mn-lt"/>
              </a:rPr>
              <a:t>:</a:t>
            </a:r>
            <a:endParaRPr lang="en-US" altLang="ko-KR" sz="2400" dirty="0">
              <a:solidFill>
                <a:srgbClr val="40404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649818" y="2876551"/>
            <a:ext cx="4984749" cy="33754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Tong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sampah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hendaklah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dilapik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dengan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karung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plastik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dan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2135" b="1" kern="0" dirty="0" err="1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sentiasa</a:t>
            </a:r>
            <a:r>
              <a:rPr lang="en-US" altLang="ko-KR" sz="2135" b="1" kern="0" dirty="0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2135" b="1" kern="0" dirty="0" err="1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ditutup</a:t>
            </a:r>
            <a:r>
              <a:rPr lang="en-US" altLang="ko-KR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. </a:t>
            </a:r>
            <a:endParaRPr lang="en-US" altLang="ko-KR" sz="1600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600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Tong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sampah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perlulah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dari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jenis</a:t>
            </a:r>
            <a:r>
              <a:rPr lang="en-US" altLang="ko-KR" sz="1865" kern="0" dirty="0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yang </a:t>
            </a:r>
            <a:r>
              <a:rPr lang="en-US" altLang="ko-KR" sz="1865" kern="0" dirty="0" err="1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dibuka</a:t>
            </a:r>
            <a:r>
              <a:rPr lang="en-US" altLang="ko-KR" sz="1865" kern="0" dirty="0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dengan</a:t>
            </a:r>
            <a:r>
              <a:rPr lang="en-US" altLang="ko-KR" sz="1865" kern="0" dirty="0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menggunakan</a:t>
            </a:r>
            <a:r>
              <a:rPr lang="en-US" altLang="ko-KR" sz="1865" kern="0" dirty="0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kaki (</a:t>
            </a:r>
            <a:r>
              <a:rPr lang="en-US" altLang="ko-KR" sz="2135" b="1" kern="0" dirty="0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foot operated</a:t>
            </a:r>
            <a:r>
              <a:rPr lang="en-US" altLang="ko-KR" sz="1865" kern="0" dirty="0"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)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.</a:t>
            </a:r>
            <a:endParaRPr lang="en-US" altLang="ko-KR" sz="1865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865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Sampah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perlu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dibuang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setiap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kali tong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sampah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penuh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.</a:t>
            </a:r>
            <a:endParaRPr lang="en-US" altLang="ko-KR" sz="1865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865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865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Dibersihkan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2135" b="1" kern="0" dirty="0" err="1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setiap</a:t>
            </a:r>
            <a:r>
              <a:rPr lang="en-US" altLang="ko-KR" sz="2135" b="1" kern="0" dirty="0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2135" b="1" kern="0" dirty="0" err="1">
                <a:solidFill>
                  <a:srgbClr val="FF0000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hari</a:t>
            </a:r>
            <a:r>
              <a:rPr lang="en-US" altLang="ko-KR" sz="1865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.</a:t>
            </a:r>
            <a:endParaRPr lang="en-US" altLang="ko-KR" sz="1865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grpSp>
        <p:nvGrpSpPr>
          <p:cNvPr id="150534" name="Group 3"/>
          <p:cNvGrpSpPr/>
          <p:nvPr/>
        </p:nvGrpSpPr>
        <p:grpSpPr bwMode="auto">
          <a:xfrm>
            <a:off x="1" y="148167"/>
            <a:ext cx="13864167" cy="927100"/>
            <a:chOff x="0" y="102216"/>
            <a:chExt cx="10397612" cy="927100"/>
          </a:xfrm>
        </p:grpSpPr>
        <p:sp>
          <p:nvSpPr>
            <p:cNvPr id="16" name="Rectangle 15"/>
            <p:cNvSpPr/>
            <p:nvPr/>
          </p:nvSpPr>
          <p:spPr>
            <a:xfrm>
              <a:off x="0" y="227100"/>
              <a:ext cx="9143549" cy="677333"/>
            </a:xfrm>
            <a:prstGeom prst="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0547" name="Text Placeholder 13"/>
            <p:cNvSpPr txBox="1"/>
            <p:nvPr/>
          </p:nvSpPr>
          <p:spPr bwMode="auto">
            <a:xfrm>
              <a:off x="1816097" y="102216"/>
              <a:ext cx="8581515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latinLnBrk="1" hangingPunct="1">
                <a:lnSpc>
                  <a:spcPct val="11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ko-KR" sz="3735" b="1">
                  <a:solidFill>
                    <a:srgbClr val="FFFFFF"/>
                  </a:solidFill>
                  <a:latin typeface="Century Gothic" panose="020B0502020202020204" pitchFamily="34" charset="0"/>
                </a:rPr>
                <a:t>PELUPUSAN SISA PEPEJAL</a:t>
              </a:r>
              <a:endParaRPr lang="en-US" altLang="ko-KR" sz="3735" b="1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586317" y="2360085"/>
            <a:ext cx="4953000" cy="3981449"/>
          </a:xfrm>
          <a:prstGeom prst="rect">
            <a:avLst/>
          </a:prstGeom>
          <a:noFill/>
          <a:ln w="57150">
            <a:solidFill>
              <a:srgbClr val="626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3" name="Freeform 22"/>
          <p:cNvSpPr/>
          <p:nvPr/>
        </p:nvSpPr>
        <p:spPr>
          <a:xfrm rot="10800000">
            <a:off x="381000" y="1930400"/>
            <a:ext cx="5336117" cy="857251"/>
          </a:xfrm>
          <a:custGeom>
            <a:avLst/>
            <a:gdLst>
              <a:gd name="connsiteX0" fmla="*/ 4167545 w 4167545"/>
              <a:gd name="connsiteY0" fmla="*/ 857251 h 857251"/>
              <a:gd name="connsiteX1" fmla="*/ 0 w 4167545"/>
              <a:gd name="connsiteY1" fmla="*/ 857251 h 857251"/>
              <a:gd name="connsiteX2" fmla="*/ 0 w 4167545"/>
              <a:gd name="connsiteY2" fmla="*/ 315861 h 857251"/>
              <a:gd name="connsiteX3" fmla="*/ 307411 w 4167545"/>
              <a:gd name="connsiteY3" fmla="*/ 315861 h 857251"/>
              <a:gd name="connsiteX4" fmla="*/ 514806 w 4167545"/>
              <a:gd name="connsiteY4" fmla="*/ 0 h 857251"/>
              <a:gd name="connsiteX5" fmla="*/ 722202 w 4167545"/>
              <a:gd name="connsiteY5" fmla="*/ 315861 h 857251"/>
              <a:gd name="connsiteX6" fmla="*/ 4167545 w 4167545"/>
              <a:gd name="connsiteY6" fmla="*/ 315861 h 85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545" h="857251">
                <a:moveTo>
                  <a:pt x="4167545" y="857251"/>
                </a:moveTo>
                <a:lnTo>
                  <a:pt x="0" y="857251"/>
                </a:lnTo>
                <a:lnTo>
                  <a:pt x="0" y="315861"/>
                </a:lnTo>
                <a:lnTo>
                  <a:pt x="307411" y="315861"/>
                </a:lnTo>
                <a:lnTo>
                  <a:pt x="514806" y="0"/>
                </a:lnTo>
                <a:lnTo>
                  <a:pt x="722202" y="315861"/>
                </a:lnTo>
                <a:lnTo>
                  <a:pt x="4167545" y="315861"/>
                </a:lnTo>
                <a:close/>
              </a:path>
            </a:pathLst>
          </a:custGeom>
          <a:solidFill>
            <a:srgbClr val="FFCE2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" name="TextBox 3"/>
          <p:cNvSpPr txBox="1"/>
          <p:nvPr/>
        </p:nvSpPr>
        <p:spPr>
          <a:xfrm>
            <a:off x="1543051" y="1987551"/>
            <a:ext cx="342688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/>
              <a:t>TONG SAMPAH</a:t>
            </a:r>
            <a:endParaRPr lang="en-US" sz="3200" b="1" dirty="0"/>
          </a:p>
        </p:txBody>
      </p:sp>
      <p:pic>
        <p:nvPicPr>
          <p:cNvPr id="150538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31" b="2000"/>
          <a:stretch>
            <a:fillRect/>
          </a:stretch>
        </p:blipFill>
        <p:spPr bwMode="auto">
          <a:xfrm>
            <a:off x="7073901" y="2192867"/>
            <a:ext cx="1748367" cy="235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24625" b="23334"/>
          <a:stretch>
            <a:fillRect/>
          </a:stretch>
        </p:blipFill>
        <p:spPr bwMode="auto">
          <a:xfrm>
            <a:off x="9000068" y="2057400"/>
            <a:ext cx="3230033" cy="24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65901" y="4709584"/>
            <a:ext cx="2544233" cy="6052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2135" dirty="0" err="1"/>
              <a:t>Kawasan</a:t>
            </a:r>
            <a:r>
              <a:rPr lang="en-US" sz="2135" dirty="0"/>
              <a:t> </a:t>
            </a:r>
            <a:r>
              <a:rPr lang="en-US" sz="2135" dirty="0" err="1"/>
              <a:t>Bersih</a:t>
            </a:r>
            <a:r>
              <a:rPr lang="en-US" sz="2135" dirty="0"/>
              <a:t> </a:t>
            </a:r>
            <a:endParaRPr lang="en-US" sz="2135" dirty="0"/>
          </a:p>
          <a:p>
            <a:pPr algn="ctr">
              <a:lnSpc>
                <a:spcPts val="2000"/>
              </a:lnSpc>
              <a:defRPr/>
            </a:pPr>
            <a:r>
              <a:rPr lang="en-US" sz="2135" dirty="0"/>
              <a:t>(</a:t>
            </a:r>
            <a:r>
              <a:rPr lang="en-US" sz="2135" dirty="0" err="1"/>
              <a:t>Kawasan</a:t>
            </a:r>
            <a:r>
              <a:rPr lang="en-US" sz="2135" dirty="0"/>
              <a:t> </a:t>
            </a:r>
            <a:r>
              <a:rPr lang="en-US" sz="2135" dirty="0" err="1"/>
              <a:t>Memasak</a:t>
            </a:r>
            <a:r>
              <a:rPr lang="en-US" sz="2400" dirty="0"/>
              <a:t>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9110134" y="4631267"/>
            <a:ext cx="3014133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en-US" sz="1865" dirty="0" err="1"/>
              <a:t>Kawasan</a:t>
            </a:r>
            <a:r>
              <a:rPr lang="en-US" sz="1865" dirty="0"/>
              <a:t> Kotor </a:t>
            </a:r>
            <a:endParaRPr lang="en-US" sz="1865" dirty="0"/>
          </a:p>
          <a:p>
            <a:pPr algn="ctr">
              <a:lnSpc>
                <a:spcPts val="2000"/>
              </a:lnSpc>
              <a:defRPr/>
            </a:pPr>
            <a:r>
              <a:rPr lang="en-US" sz="1865" dirty="0"/>
              <a:t>(</a:t>
            </a:r>
            <a:r>
              <a:rPr lang="en-US" sz="1865" dirty="0" err="1"/>
              <a:t>Kawasan</a:t>
            </a:r>
            <a:r>
              <a:rPr lang="en-US" sz="1865" dirty="0"/>
              <a:t> </a:t>
            </a:r>
            <a:r>
              <a:rPr lang="en-US" sz="1865" dirty="0" err="1"/>
              <a:t>Penerimaan</a:t>
            </a:r>
            <a:r>
              <a:rPr lang="en-US" sz="1865" dirty="0"/>
              <a:t> </a:t>
            </a:r>
            <a:r>
              <a:rPr lang="en-US" sz="1865" dirty="0" err="1"/>
              <a:t>Bahan</a:t>
            </a:r>
            <a:r>
              <a:rPr lang="en-US" sz="1865" dirty="0"/>
              <a:t> </a:t>
            </a:r>
            <a:r>
              <a:rPr lang="en-US" sz="1865" dirty="0" err="1"/>
              <a:t>Mentah</a:t>
            </a:r>
            <a:r>
              <a:rPr lang="en-US" sz="1865" dirty="0"/>
              <a:t>, </a:t>
            </a:r>
            <a:r>
              <a:rPr lang="en-US" sz="1865" dirty="0" err="1"/>
              <a:t>Pencucian</a:t>
            </a:r>
            <a:r>
              <a:rPr lang="en-US" sz="2135" dirty="0"/>
              <a:t>)</a:t>
            </a:r>
            <a:endParaRPr lang="en-US" sz="2135" dirty="0"/>
          </a:p>
        </p:txBody>
      </p:sp>
      <p:pic>
        <p:nvPicPr>
          <p:cNvPr id="150542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3" t="22562" r="28297" b="42000"/>
          <a:stretch>
            <a:fillRect/>
          </a:stretch>
        </p:blipFill>
        <p:spPr bwMode="auto">
          <a:xfrm>
            <a:off x="4409018" y="4138084"/>
            <a:ext cx="2635249" cy="233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1"/>
          <p:cNvGrpSpPr/>
          <p:nvPr/>
        </p:nvGrpSpPr>
        <p:grpSpPr bwMode="auto">
          <a:xfrm>
            <a:off x="5501218" y="2990851"/>
            <a:ext cx="5151967" cy="2965555"/>
            <a:chOff x="4125231" y="2242457"/>
            <a:chExt cx="3059340" cy="1929212"/>
          </a:xfrm>
        </p:grpSpPr>
        <p:sp>
          <p:nvSpPr>
            <p:cNvPr id="19" name="Rounded Rectangle 8"/>
            <p:cNvSpPr/>
            <p:nvPr/>
          </p:nvSpPr>
          <p:spPr>
            <a:xfrm rot="16200000" flipH="1">
              <a:off x="4855566" y="1535530"/>
              <a:ext cx="1598670" cy="3059340"/>
            </a:xfrm>
            <a:custGeom>
              <a:avLst/>
              <a:gdLst/>
              <a:ahLst/>
              <a:cxnLst/>
              <a:rect l="l" t="t" r="r" b="b"/>
              <a:pathLst>
                <a:path w="1260140" h="1872209">
                  <a:moveTo>
                    <a:pt x="630071" y="0"/>
                  </a:moveTo>
                  <a:lnTo>
                    <a:pt x="799749" y="292548"/>
                  </a:lnTo>
                  <a:lnTo>
                    <a:pt x="1107260" y="292548"/>
                  </a:lnTo>
                  <a:cubicBezTo>
                    <a:pt x="1191693" y="292548"/>
                    <a:pt x="1260140" y="360995"/>
                    <a:pt x="1260140" y="445428"/>
                  </a:cubicBezTo>
                  <a:lnTo>
                    <a:pt x="1260140" y="1719329"/>
                  </a:lnTo>
                  <a:cubicBezTo>
                    <a:pt x="1260140" y="1803762"/>
                    <a:pt x="1191693" y="1872209"/>
                    <a:pt x="1107260" y="1872209"/>
                  </a:cubicBezTo>
                  <a:lnTo>
                    <a:pt x="152880" y="1872209"/>
                  </a:lnTo>
                  <a:cubicBezTo>
                    <a:pt x="68447" y="1872209"/>
                    <a:pt x="0" y="1803762"/>
                    <a:pt x="0" y="1719329"/>
                  </a:cubicBezTo>
                  <a:lnTo>
                    <a:pt x="0" y="445428"/>
                  </a:lnTo>
                  <a:cubicBezTo>
                    <a:pt x="0" y="360995"/>
                    <a:pt x="68447" y="292548"/>
                    <a:pt x="152880" y="292548"/>
                  </a:cubicBezTo>
                  <a:lnTo>
                    <a:pt x="460393" y="292548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0545" name="TextBox 19"/>
            <p:cNvSpPr txBox="1">
              <a:spLocks noChangeArrowheads="1"/>
            </p:cNvSpPr>
            <p:nvPr/>
          </p:nvSpPr>
          <p:spPr bwMode="auto">
            <a:xfrm>
              <a:off x="4637316" y="2242457"/>
              <a:ext cx="2460170" cy="1929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en-US" altLang="en-US" sz="1865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en-US" sz="1865">
                  <a:latin typeface="Arial" panose="020B0604020202020204" pitchFamily="34" charset="0"/>
                </a:rPr>
                <a:t>Mengelakkan menyentuh penutup tong sampah dengan tangan yang boleh menyebabkan pencemaran silang</a:t>
              </a:r>
              <a:endParaRPr lang="en-US" altLang="en-US" sz="1865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en-US" altLang="en-US" sz="1865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en-US" sz="1865">
                  <a:latin typeface="Arial" panose="020B0604020202020204" pitchFamily="34" charset="0"/>
                </a:rPr>
                <a:t>Mengelakkan kehadiran makhluk perosak ke dalam premis</a:t>
              </a:r>
              <a:endParaRPr lang="en-US" altLang="en-US" sz="1865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en-US" altLang="en-US" sz="1865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en-MY" altLang="en-US" sz="1865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Placeholder 7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429000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en-US" b="1" dirty="0">
                <a:latin typeface="Arial" panose="020B0604020202020204" pitchFamily="34" charset="0"/>
              </a:rPr>
              <a:t>ELEMEN 5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113867"/>
            <a:ext cx="12192000" cy="37676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735" b="1" dirty="0">
                <a:latin typeface="Arial" panose="020B0604020202020204" pitchFamily="34" charset="0"/>
              </a:rPr>
              <a:t>SPESIFIKASI BAHAN MENTAH</a:t>
            </a:r>
            <a:endParaRPr lang="en-US" altLang="ko-KR" sz="3735" dirty="0">
              <a:latin typeface="Arial" panose="020B0604020202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5378451" y="2891367"/>
            <a:ext cx="1435100" cy="1075267"/>
          </a:xfrm>
          <a:prstGeom prst="teardrop">
            <a:avLst/>
          </a:prstGeom>
          <a:solidFill>
            <a:schemeClr val="accent2">
              <a:lumMod val="7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0" y="504710"/>
            <a:ext cx="141054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152579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93234"/>
            <a:ext cx="11961284" cy="504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1" y="1135477"/>
            <a:ext cx="154495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 sz="2400"/>
          </a:p>
        </p:txBody>
      </p:sp>
      <p:pic>
        <p:nvPicPr>
          <p:cNvPr id="154627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851"/>
            <a:ext cx="12166600" cy="504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8" name="AutoShape 5"/>
          <p:cNvSpPr>
            <a:spLocks noChangeArrowheads="1"/>
          </p:cNvSpPr>
          <p:nvPr/>
        </p:nvSpPr>
        <p:spPr bwMode="auto">
          <a:xfrm>
            <a:off x="793751" y="543984"/>
            <a:ext cx="4582583" cy="42121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5B9BD5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Aft>
                <a:spcPts val="1065"/>
              </a:spcAft>
            </a:pPr>
            <a:r>
              <a:rPr lang="en-MY" altLang="en-US" sz="2400" b="1"/>
              <a:t>CIRI CIRI IKAN YANG BAIK</a:t>
            </a:r>
            <a:endParaRPr lang="en-US" altLang="en-US" sz="3200"/>
          </a:p>
        </p:txBody>
      </p:sp>
      <p:pic>
        <p:nvPicPr>
          <p:cNvPr id="1546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2" r="26776" b="51050"/>
          <a:stretch>
            <a:fillRect/>
          </a:stretch>
        </p:blipFill>
        <p:spPr bwMode="auto">
          <a:xfrm>
            <a:off x="4995333" y="245534"/>
            <a:ext cx="670984" cy="53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Box 10"/>
          <p:cNvSpPr txBox="1">
            <a:spLocks noChangeArrowheads="1"/>
          </p:cNvSpPr>
          <p:nvPr/>
        </p:nvSpPr>
        <p:spPr bwMode="auto">
          <a:xfrm>
            <a:off x="215901" y="2874433"/>
            <a:ext cx="3697817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2665" b="1"/>
              <a:t>SAYUR-SAYURAN DAN BUAH-BUAHAN</a:t>
            </a:r>
            <a:endParaRPr lang="ko-KR" altLang="en-US" sz="2665" b="1">
              <a:solidFill>
                <a:schemeClr val="bg1"/>
              </a:solidFill>
            </a:endParaRPr>
          </a:p>
        </p:txBody>
      </p:sp>
      <p:sp>
        <p:nvSpPr>
          <p:cNvPr id="158723" name="Text Placeholder 22"/>
          <p:cNvSpPr txBox="1"/>
          <p:nvPr/>
        </p:nvSpPr>
        <p:spPr bwMode="auto">
          <a:xfrm>
            <a:off x="4574118" y="2893484"/>
            <a:ext cx="2559049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600" b="1"/>
              <a:t>Tidak layu dan kering</a:t>
            </a:r>
            <a:endParaRPr lang="en-US" altLang="en-US" sz="1600" b="1"/>
          </a:p>
        </p:txBody>
      </p:sp>
      <p:grpSp>
        <p:nvGrpSpPr>
          <p:cNvPr id="159748" name="Group 22"/>
          <p:cNvGrpSpPr/>
          <p:nvPr/>
        </p:nvGrpSpPr>
        <p:grpSpPr bwMode="auto">
          <a:xfrm>
            <a:off x="4737100" y="5285318"/>
            <a:ext cx="1729317" cy="402167"/>
            <a:chOff x="3116982" y="2780928"/>
            <a:chExt cx="1728192" cy="537625"/>
          </a:xfrm>
        </p:grpSpPr>
        <p:sp>
          <p:nvSpPr>
            <p:cNvPr id="24" name="Text Placeholder 22"/>
            <p:cNvSpPr txBox="1"/>
            <p:nvPr/>
          </p:nvSpPr>
          <p:spPr>
            <a:xfrm>
              <a:off x="3116982" y="2780928"/>
              <a:ext cx="1728192" cy="246175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1335" b="1" dirty="0">
                  <a:solidFill>
                    <a:schemeClr val="bg1"/>
                  </a:solidFill>
                  <a:cs typeface="Arial" panose="020B0604020202020204" pitchFamily="34" charset="0"/>
                </a:rPr>
                <a:t>Name </a:t>
              </a:r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Here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5" name="Text Placeholder 23"/>
            <p:cNvSpPr txBox="1"/>
            <p:nvPr/>
          </p:nvSpPr>
          <p:spPr>
            <a:xfrm>
              <a:off x="3116982" y="3069548"/>
              <a:ext cx="1728192" cy="249005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1335" b="1" dirty="0">
                  <a:solidFill>
                    <a:schemeClr val="bg1"/>
                  </a:solidFill>
                  <a:cs typeface="Arial" panose="020B0604020202020204" pitchFamily="34" charset="0"/>
                </a:rPr>
                <a:t>Desi</a:t>
              </a:r>
              <a:r>
                <a:rPr lang="en-US" sz="133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gner</a:t>
              </a:r>
              <a:endParaRPr 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2" name="Rectangle 9"/>
          <p:cNvSpPr/>
          <p:nvPr/>
        </p:nvSpPr>
        <p:spPr>
          <a:xfrm>
            <a:off x="1162051" y="4385733"/>
            <a:ext cx="351367" cy="24765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-1" fmla="*/ 833935 w 3239999"/>
              <a:gd name="connsiteY0-2" fmla="*/ 22 h 3032924"/>
              <a:gd name="connsiteX1-3" fmla="*/ 1576606 w 3239999"/>
              <a:gd name="connsiteY1-4" fmla="*/ 402054 h 3032924"/>
              <a:gd name="connsiteX2-5" fmla="*/ 1576606 w 3239999"/>
              <a:gd name="connsiteY2-6" fmla="*/ 430441 h 3032924"/>
              <a:gd name="connsiteX3-7" fmla="*/ 1576606 w 3239999"/>
              <a:gd name="connsiteY3-8" fmla="*/ 526981 h 3032924"/>
              <a:gd name="connsiteX4-9" fmla="*/ 1576606 w 3239999"/>
              <a:gd name="connsiteY4-10" fmla="*/ 2765302 h 3032924"/>
              <a:gd name="connsiteX5-11" fmla="*/ 378630 w 3239999"/>
              <a:gd name="connsiteY5-12" fmla="*/ 2472117 h 3032924"/>
              <a:gd name="connsiteX6-13" fmla="*/ 384918 w 3239999"/>
              <a:gd name="connsiteY6-14" fmla="*/ 526981 h 3032924"/>
              <a:gd name="connsiteX7-15" fmla="*/ 239143 w 3239999"/>
              <a:gd name="connsiteY7-16" fmla="*/ 526981 h 3032924"/>
              <a:gd name="connsiteX8-17" fmla="*/ 239143 w 3239999"/>
              <a:gd name="connsiteY8-18" fmla="*/ 2776423 h 3032924"/>
              <a:gd name="connsiteX9-19" fmla="*/ 1576606 w 3239999"/>
              <a:gd name="connsiteY9-20" fmla="*/ 2776423 h 3032924"/>
              <a:gd name="connsiteX10-21" fmla="*/ 1576606 w 3239999"/>
              <a:gd name="connsiteY10-22" fmla="*/ 2778202 h 3032924"/>
              <a:gd name="connsiteX11-23" fmla="*/ 1663394 w 3239999"/>
              <a:gd name="connsiteY11-24" fmla="*/ 2778202 h 3032924"/>
              <a:gd name="connsiteX12-25" fmla="*/ 1663394 w 3239999"/>
              <a:gd name="connsiteY12-26" fmla="*/ 2776423 h 3032924"/>
              <a:gd name="connsiteX13-27" fmla="*/ 3000856 w 3239999"/>
              <a:gd name="connsiteY13-28" fmla="*/ 2776423 h 3032924"/>
              <a:gd name="connsiteX14-29" fmla="*/ 3000856 w 3239999"/>
              <a:gd name="connsiteY14-30" fmla="*/ 526981 h 3032924"/>
              <a:gd name="connsiteX15-31" fmla="*/ 2855082 w 3239999"/>
              <a:gd name="connsiteY15-32" fmla="*/ 526981 h 3032924"/>
              <a:gd name="connsiteX16-33" fmla="*/ 2861369 w 3239999"/>
              <a:gd name="connsiteY16-34" fmla="*/ 2472117 h 3032924"/>
              <a:gd name="connsiteX17-35" fmla="*/ 1663394 w 3239999"/>
              <a:gd name="connsiteY17-36" fmla="*/ 2765302 h 3032924"/>
              <a:gd name="connsiteX18-37" fmla="*/ 1663394 w 3239999"/>
              <a:gd name="connsiteY18-38" fmla="*/ 526981 h 3032924"/>
              <a:gd name="connsiteX19-39" fmla="*/ 1663394 w 3239999"/>
              <a:gd name="connsiteY19-40" fmla="*/ 430441 h 3032924"/>
              <a:gd name="connsiteX20-41" fmla="*/ 1663394 w 3239999"/>
              <a:gd name="connsiteY20-42" fmla="*/ 402054 h 3032924"/>
              <a:gd name="connsiteX21-43" fmla="*/ 2406065 w 3239999"/>
              <a:gd name="connsiteY21-44" fmla="*/ 22 h 3032924"/>
              <a:gd name="connsiteX22-45" fmla="*/ 2853673 w 3239999"/>
              <a:gd name="connsiteY22-46" fmla="*/ 91100 h 3032924"/>
              <a:gd name="connsiteX23-47" fmla="*/ 2854770 w 3239999"/>
              <a:gd name="connsiteY23-48" fmla="*/ 430441 h 3032924"/>
              <a:gd name="connsiteX24-49" fmla="*/ 3120669 w 3239999"/>
              <a:gd name="connsiteY24-50" fmla="*/ 428517 h 3032924"/>
              <a:gd name="connsiteX25-51" fmla="*/ 3120669 w 3239999"/>
              <a:gd name="connsiteY25-52" fmla="*/ 738345 h 3032924"/>
              <a:gd name="connsiteX26-53" fmla="*/ 3239999 w 3239999"/>
              <a:gd name="connsiteY26-54" fmla="*/ 738345 h 3032924"/>
              <a:gd name="connsiteX27-55" fmla="*/ 3239999 w 3239999"/>
              <a:gd name="connsiteY27-56" fmla="*/ 3032924 h 3032924"/>
              <a:gd name="connsiteX28-57" fmla="*/ 0 w 3239999"/>
              <a:gd name="connsiteY28-58" fmla="*/ 3032924 h 3032924"/>
              <a:gd name="connsiteX29-59" fmla="*/ 0 w 3239999"/>
              <a:gd name="connsiteY29-60" fmla="*/ 738345 h 3032924"/>
              <a:gd name="connsiteX30-61" fmla="*/ 102477 w 3239999"/>
              <a:gd name="connsiteY30-62" fmla="*/ 738345 h 3032924"/>
              <a:gd name="connsiteX31-63" fmla="*/ 102477 w 3239999"/>
              <a:gd name="connsiteY31-64" fmla="*/ 428517 h 3032924"/>
              <a:gd name="connsiteX32-65" fmla="*/ 385229 w 3239999"/>
              <a:gd name="connsiteY32-66" fmla="*/ 430441 h 3032924"/>
              <a:gd name="connsiteX33-67" fmla="*/ 386326 w 3239999"/>
              <a:gd name="connsiteY33-68" fmla="*/ 91100 h 3032924"/>
              <a:gd name="connsiteX34-69" fmla="*/ 833935 w 3239999"/>
              <a:gd name="connsiteY34-70" fmla="*/ 22 h 3032924"/>
              <a:gd name="connsiteX0-71" fmla="*/ 833935 w 3239999"/>
              <a:gd name="connsiteY0-72" fmla="*/ 22 h 3032924"/>
              <a:gd name="connsiteX1-73" fmla="*/ 1576606 w 3239999"/>
              <a:gd name="connsiteY1-74" fmla="*/ 402054 h 3032924"/>
              <a:gd name="connsiteX2-75" fmla="*/ 1576606 w 3239999"/>
              <a:gd name="connsiteY2-76" fmla="*/ 430441 h 3032924"/>
              <a:gd name="connsiteX3-77" fmla="*/ 1576606 w 3239999"/>
              <a:gd name="connsiteY3-78" fmla="*/ 526981 h 3032924"/>
              <a:gd name="connsiteX4-79" fmla="*/ 1576606 w 3239999"/>
              <a:gd name="connsiteY4-80" fmla="*/ 2765302 h 3032924"/>
              <a:gd name="connsiteX5-81" fmla="*/ 378630 w 3239999"/>
              <a:gd name="connsiteY5-82" fmla="*/ 2472117 h 3032924"/>
              <a:gd name="connsiteX6-83" fmla="*/ 384918 w 3239999"/>
              <a:gd name="connsiteY6-84" fmla="*/ 526981 h 3032924"/>
              <a:gd name="connsiteX7-85" fmla="*/ 239143 w 3239999"/>
              <a:gd name="connsiteY7-86" fmla="*/ 526981 h 3032924"/>
              <a:gd name="connsiteX8-87" fmla="*/ 239143 w 3239999"/>
              <a:gd name="connsiteY8-88" fmla="*/ 2776423 h 3032924"/>
              <a:gd name="connsiteX9-89" fmla="*/ 1576606 w 3239999"/>
              <a:gd name="connsiteY9-90" fmla="*/ 2776423 h 3032924"/>
              <a:gd name="connsiteX10-91" fmla="*/ 1576606 w 3239999"/>
              <a:gd name="connsiteY10-92" fmla="*/ 2778202 h 3032924"/>
              <a:gd name="connsiteX11-93" fmla="*/ 1663394 w 3239999"/>
              <a:gd name="connsiteY11-94" fmla="*/ 2778202 h 3032924"/>
              <a:gd name="connsiteX12-95" fmla="*/ 1663394 w 3239999"/>
              <a:gd name="connsiteY12-96" fmla="*/ 2776423 h 3032924"/>
              <a:gd name="connsiteX13-97" fmla="*/ 3000856 w 3239999"/>
              <a:gd name="connsiteY13-98" fmla="*/ 2776423 h 3032924"/>
              <a:gd name="connsiteX14-99" fmla="*/ 3000856 w 3239999"/>
              <a:gd name="connsiteY14-100" fmla="*/ 526981 h 3032924"/>
              <a:gd name="connsiteX15-101" fmla="*/ 2855082 w 3239999"/>
              <a:gd name="connsiteY15-102" fmla="*/ 526981 h 3032924"/>
              <a:gd name="connsiteX16-103" fmla="*/ 2861369 w 3239999"/>
              <a:gd name="connsiteY16-104" fmla="*/ 2472117 h 3032924"/>
              <a:gd name="connsiteX17-105" fmla="*/ 1663394 w 3239999"/>
              <a:gd name="connsiteY17-106" fmla="*/ 2765302 h 3032924"/>
              <a:gd name="connsiteX18-107" fmla="*/ 1663394 w 3239999"/>
              <a:gd name="connsiteY18-108" fmla="*/ 526981 h 3032924"/>
              <a:gd name="connsiteX19-109" fmla="*/ 1663394 w 3239999"/>
              <a:gd name="connsiteY19-110" fmla="*/ 430441 h 3032924"/>
              <a:gd name="connsiteX20-111" fmla="*/ 1663394 w 3239999"/>
              <a:gd name="connsiteY20-112" fmla="*/ 402054 h 3032924"/>
              <a:gd name="connsiteX21-113" fmla="*/ 2406065 w 3239999"/>
              <a:gd name="connsiteY21-114" fmla="*/ 22 h 3032924"/>
              <a:gd name="connsiteX22-115" fmla="*/ 2853673 w 3239999"/>
              <a:gd name="connsiteY22-116" fmla="*/ 91100 h 3032924"/>
              <a:gd name="connsiteX23-117" fmla="*/ 2854770 w 3239999"/>
              <a:gd name="connsiteY23-118" fmla="*/ 430441 h 3032924"/>
              <a:gd name="connsiteX24-119" fmla="*/ 3120669 w 3239999"/>
              <a:gd name="connsiteY24-120" fmla="*/ 428517 h 3032924"/>
              <a:gd name="connsiteX25-121" fmla="*/ 3120669 w 3239999"/>
              <a:gd name="connsiteY25-122" fmla="*/ 738345 h 3032924"/>
              <a:gd name="connsiteX26-123" fmla="*/ 3239999 w 3239999"/>
              <a:gd name="connsiteY26-124" fmla="*/ 738345 h 3032924"/>
              <a:gd name="connsiteX27-125" fmla="*/ 3239999 w 3239999"/>
              <a:gd name="connsiteY27-126" fmla="*/ 3032924 h 3032924"/>
              <a:gd name="connsiteX28-127" fmla="*/ 0 w 3239999"/>
              <a:gd name="connsiteY28-128" fmla="*/ 3032924 h 3032924"/>
              <a:gd name="connsiteX29-129" fmla="*/ 0 w 3239999"/>
              <a:gd name="connsiteY29-130" fmla="*/ 738345 h 3032924"/>
              <a:gd name="connsiteX30-131" fmla="*/ 102477 w 3239999"/>
              <a:gd name="connsiteY30-132" fmla="*/ 738345 h 3032924"/>
              <a:gd name="connsiteX31-133" fmla="*/ 102477 w 3239999"/>
              <a:gd name="connsiteY31-134" fmla="*/ 428517 h 3032924"/>
              <a:gd name="connsiteX32-135" fmla="*/ 385229 w 3239999"/>
              <a:gd name="connsiteY32-136" fmla="*/ 430441 h 3032924"/>
              <a:gd name="connsiteX33-137" fmla="*/ 386326 w 3239999"/>
              <a:gd name="connsiteY33-138" fmla="*/ 91100 h 3032924"/>
              <a:gd name="connsiteX34-139" fmla="*/ 833935 w 3239999"/>
              <a:gd name="connsiteY34-140" fmla="*/ 22 h 3032924"/>
              <a:gd name="connsiteX0-141" fmla="*/ 1576606 w 3239999"/>
              <a:gd name="connsiteY0-142" fmla="*/ 2778202 h 3032924"/>
              <a:gd name="connsiteX1-143" fmla="*/ 1663394 w 3239999"/>
              <a:gd name="connsiteY1-144" fmla="*/ 2778202 h 3032924"/>
              <a:gd name="connsiteX2-145" fmla="*/ 1663394 w 3239999"/>
              <a:gd name="connsiteY2-146" fmla="*/ 2776423 h 3032924"/>
              <a:gd name="connsiteX3-147" fmla="*/ 3000856 w 3239999"/>
              <a:gd name="connsiteY3-148" fmla="*/ 2776423 h 3032924"/>
              <a:gd name="connsiteX4-149" fmla="*/ 3000856 w 3239999"/>
              <a:gd name="connsiteY4-150" fmla="*/ 526981 h 3032924"/>
              <a:gd name="connsiteX5-151" fmla="*/ 2855082 w 3239999"/>
              <a:gd name="connsiteY5-152" fmla="*/ 526981 h 3032924"/>
              <a:gd name="connsiteX6-153" fmla="*/ 2861369 w 3239999"/>
              <a:gd name="connsiteY6-154" fmla="*/ 2472117 h 3032924"/>
              <a:gd name="connsiteX7-155" fmla="*/ 1663394 w 3239999"/>
              <a:gd name="connsiteY7-156" fmla="*/ 2765302 h 3032924"/>
              <a:gd name="connsiteX8-157" fmla="*/ 1663394 w 3239999"/>
              <a:gd name="connsiteY8-158" fmla="*/ 526981 h 3032924"/>
              <a:gd name="connsiteX9-159" fmla="*/ 1663394 w 3239999"/>
              <a:gd name="connsiteY9-160" fmla="*/ 430441 h 3032924"/>
              <a:gd name="connsiteX10-161" fmla="*/ 1663394 w 3239999"/>
              <a:gd name="connsiteY10-162" fmla="*/ 402054 h 3032924"/>
              <a:gd name="connsiteX11-163" fmla="*/ 2406065 w 3239999"/>
              <a:gd name="connsiteY11-164" fmla="*/ 22 h 3032924"/>
              <a:gd name="connsiteX12-165" fmla="*/ 2853673 w 3239999"/>
              <a:gd name="connsiteY12-166" fmla="*/ 91100 h 3032924"/>
              <a:gd name="connsiteX13-167" fmla="*/ 2854770 w 3239999"/>
              <a:gd name="connsiteY13-168" fmla="*/ 430441 h 3032924"/>
              <a:gd name="connsiteX14-169" fmla="*/ 3120669 w 3239999"/>
              <a:gd name="connsiteY14-170" fmla="*/ 428517 h 3032924"/>
              <a:gd name="connsiteX15-171" fmla="*/ 3120669 w 3239999"/>
              <a:gd name="connsiteY15-172" fmla="*/ 738345 h 3032924"/>
              <a:gd name="connsiteX16-173" fmla="*/ 3239999 w 3239999"/>
              <a:gd name="connsiteY16-174" fmla="*/ 738345 h 3032924"/>
              <a:gd name="connsiteX17-175" fmla="*/ 3239999 w 3239999"/>
              <a:gd name="connsiteY17-176" fmla="*/ 3032924 h 3032924"/>
              <a:gd name="connsiteX18-177" fmla="*/ 0 w 3239999"/>
              <a:gd name="connsiteY18-178" fmla="*/ 3032924 h 3032924"/>
              <a:gd name="connsiteX19-179" fmla="*/ 0 w 3239999"/>
              <a:gd name="connsiteY19-180" fmla="*/ 738345 h 3032924"/>
              <a:gd name="connsiteX20-181" fmla="*/ 102477 w 3239999"/>
              <a:gd name="connsiteY20-182" fmla="*/ 738345 h 3032924"/>
              <a:gd name="connsiteX21-183" fmla="*/ 102477 w 3239999"/>
              <a:gd name="connsiteY21-184" fmla="*/ 428517 h 3032924"/>
              <a:gd name="connsiteX22-185" fmla="*/ 385229 w 3239999"/>
              <a:gd name="connsiteY22-186" fmla="*/ 430441 h 3032924"/>
              <a:gd name="connsiteX23-187" fmla="*/ 386326 w 3239999"/>
              <a:gd name="connsiteY23-188" fmla="*/ 91100 h 3032924"/>
              <a:gd name="connsiteX24-189" fmla="*/ 833935 w 3239999"/>
              <a:gd name="connsiteY24-190" fmla="*/ 22 h 3032924"/>
              <a:gd name="connsiteX25-191" fmla="*/ 1576606 w 3239999"/>
              <a:gd name="connsiteY25-192" fmla="*/ 402054 h 3032924"/>
              <a:gd name="connsiteX26-193" fmla="*/ 1576606 w 3239999"/>
              <a:gd name="connsiteY26-194" fmla="*/ 430441 h 3032924"/>
              <a:gd name="connsiteX27-195" fmla="*/ 1576606 w 3239999"/>
              <a:gd name="connsiteY27-196" fmla="*/ 526981 h 3032924"/>
              <a:gd name="connsiteX28-197" fmla="*/ 1576606 w 3239999"/>
              <a:gd name="connsiteY28-198" fmla="*/ 2765302 h 3032924"/>
              <a:gd name="connsiteX29-199" fmla="*/ 378630 w 3239999"/>
              <a:gd name="connsiteY29-200" fmla="*/ 2472117 h 3032924"/>
              <a:gd name="connsiteX30-201" fmla="*/ 384918 w 3239999"/>
              <a:gd name="connsiteY30-202" fmla="*/ 526981 h 3032924"/>
              <a:gd name="connsiteX31-203" fmla="*/ 239143 w 3239999"/>
              <a:gd name="connsiteY31-204" fmla="*/ 526981 h 3032924"/>
              <a:gd name="connsiteX32-205" fmla="*/ 239143 w 3239999"/>
              <a:gd name="connsiteY32-206" fmla="*/ 2776423 h 3032924"/>
              <a:gd name="connsiteX33-207" fmla="*/ 1576606 w 3239999"/>
              <a:gd name="connsiteY33-208" fmla="*/ 2776423 h 3032924"/>
              <a:gd name="connsiteX34-209" fmla="*/ 1668046 w 3239999"/>
              <a:gd name="connsiteY34-210" fmla="*/ 2869642 h 3032924"/>
              <a:gd name="connsiteX0-211" fmla="*/ 1576606 w 3239999"/>
              <a:gd name="connsiteY0-212" fmla="*/ 2778202 h 3032924"/>
              <a:gd name="connsiteX1-213" fmla="*/ 1663394 w 3239999"/>
              <a:gd name="connsiteY1-214" fmla="*/ 2778202 h 3032924"/>
              <a:gd name="connsiteX2-215" fmla="*/ 1663394 w 3239999"/>
              <a:gd name="connsiteY2-216" fmla="*/ 2776423 h 3032924"/>
              <a:gd name="connsiteX3-217" fmla="*/ 3000856 w 3239999"/>
              <a:gd name="connsiteY3-218" fmla="*/ 2776423 h 3032924"/>
              <a:gd name="connsiteX4-219" fmla="*/ 3000856 w 3239999"/>
              <a:gd name="connsiteY4-220" fmla="*/ 526981 h 3032924"/>
              <a:gd name="connsiteX5-221" fmla="*/ 2855082 w 3239999"/>
              <a:gd name="connsiteY5-222" fmla="*/ 526981 h 3032924"/>
              <a:gd name="connsiteX6-223" fmla="*/ 2861369 w 3239999"/>
              <a:gd name="connsiteY6-224" fmla="*/ 2472117 h 3032924"/>
              <a:gd name="connsiteX7-225" fmla="*/ 1663394 w 3239999"/>
              <a:gd name="connsiteY7-226" fmla="*/ 2765302 h 3032924"/>
              <a:gd name="connsiteX8-227" fmla="*/ 1663394 w 3239999"/>
              <a:gd name="connsiteY8-228" fmla="*/ 526981 h 3032924"/>
              <a:gd name="connsiteX9-229" fmla="*/ 1663394 w 3239999"/>
              <a:gd name="connsiteY9-230" fmla="*/ 430441 h 3032924"/>
              <a:gd name="connsiteX10-231" fmla="*/ 1663394 w 3239999"/>
              <a:gd name="connsiteY10-232" fmla="*/ 402054 h 3032924"/>
              <a:gd name="connsiteX11-233" fmla="*/ 2406065 w 3239999"/>
              <a:gd name="connsiteY11-234" fmla="*/ 22 h 3032924"/>
              <a:gd name="connsiteX12-235" fmla="*/ 2853673 w 3239999"/>
              <a:gd name="connsiteY12-236" fmla="*/ 91100 h 3032924"/>
              <a:gd name="connsiteX13-237" fmla="*/ 2854770 w 3239999"/>
              <a:gd name="connsiteY13-238" fmla="*/ 430441 h 3032924"/>
              <a:gd name="connsiteX14-239" fmla="*/ 3120669 w 3239999"/>
              <a:gd name="connsiteY14-240" fmla="*/ 428517 h 3032924"/>
              <a:gd name="connsiteX15-241" fmla="*/ 3120669 w 3239999"/>
              <a:gd name="connsiteY15-242" fmla="*/ 738345 h 3032924"/>
              <a:gd name="connsiteX16-243" fmla="*/ 3239999 w 3239999"/>
              <a:gd name="connsiteY16-244" fmla="*/ 738345 h 3032924"/>
              <a:gd name="connsiteX17-245" fmla="*/ 3239999 w 3239999"/>
              <a:gd name="connsiteY17-246" fmla="*/ 3032924 h 3032924"/>
              <a:gd name="connsiteX18-247" fmla="*/ 0 w 3239999"/>
              <a:gd name="connsiteY18-248" fmla="*/ 3032924 h 3032924"/>
              <a:gd name="connsiteX19-249" fmla="*/ 0 w 3239999"/>
              <a:gd name="connsiteY19-250" fmla="*/ 738345 h 3032924"/>
              <a:gd name="connsiteX20-251" fmla="*/ 102477 w 3239999"/>
              <a:gd name="connsiteY20-252" fmla="*/ 738345 h 3032924"/>
              <a:gd name="connsiteX21-253" fmla="*/ 102477 w 3239999"/>
              <a:gd name="connsiteY21-254" fmla="*/ 428517 h 3032924"/>
              <a:gd name="connsiteX22-255" fmla="*/ 385229 w 3239999"/>
              <a:gd name="connsiteY22-256" fmla="*/ 430441 h 3032924"/>
              <a:gd name="connsiteX23-257" fmla="*/ 386326 w 3239999"/>
              <a:gd name="connsiteY23-258" fmla="*/ 91100 h 3032924"/>
              <a:gd name="connsiteX24-259" fmla="*/ 833935 w 3239999"/>
              <a:gd name="connsiteY24-260" fmla="*/ 22 h 3032924"/>
              <a:gd name="connsiteX25-261" fmla="*/ 1576606 w 3239999"/>
              <a:gd name="connsiteY25-262" fmla="*/ 402054 h 3032924"/>
              <a:gd name="connsiteX26-263" fmla="*/ 1576606 w 3239999"/>
              <a:gd name="connsiteY26-264" fmla="*/ 430441 h 3032924"/>
              <a:gd name="connsiteX27-265" fmla="*/ 1576606 w 3239999"/>
              <a:gd name="connsiteY27-266" fmla="*/ 526981 h 3032924"/>
              <a:gd name="connsiteX28-267" fmla="*/ 1576606 w 3239999"/>
              <a:gd name="connsiteY28-268" fmla="*/ 2765302 h 3032924"/>
              <a:gd name="connsiteX29-269" fmla="*/ 378630 w 3239999"/>
              <a:gd name="connsiteY29-270" fmla="*/ 2472117 h 3032924"/>
              <a:gd name="connsiteX30-271" fmla="*/ 384918 w 3239999"/>
              <a:gd name="connsiteY30-272" fmla="*/ 526981 h 3032924"/>
              <a:gd name="connsiteX31-273" fmla="*/ 239143 w 3239999"/>
              <a:gd name="connsiteY31-274" fmla="*/ 526981 h 3032924"/>
              <a:gd name="connsiteX32-275" fmla="*/ 239143 w 3239999"/>
              <a:gd name="connsiteY32-276" fmla="*/ 2776423 h 3032924"/>
              <a:gd name="connsiteX33-277" fmla="*/ 1576606 w 3239999"/>
              <a:gd name="connsiteY33-278" fmla="*/ 2776423 h 3032924"/>
              <a:gd name="connsiteX34-279" fmla="*/ 1668046 w 3239999"/>
              <a:gd name="connsiteY34-280" fmla="*/ 2869642 h 3032924"/>
              <a:gd name="connsiteX0-281" fmla="*/ 1576606 w 3239999"/>
              <a:gd name="connsiteY0-282" fmla="*/ 2778202 h 3032924"/>
              <a:gd name="connsiteX1-283" fmla="*/ 1663394 w 3239999"/>
              <a:gd name="connsiteY1-284" fmla="*/ 2778202 h 3032924"/>
              <a:gd name="connsiteX2-285" fmla="*/ 1663394 w 3239999"/>
              <a:gd name="connsiteY2-286" fmla="*/ 2776423 h 3032924"/>
              <a:gd name="connsiteX3-287" fmla="*/ 3000856 w 3239999"/>
              <a:gd name="connsiteY3-288" fmla="*/ 2776423 h 3032924"/>
              <a:gd name="connsiteX4-289" fmla="*/ 3000856 w 3239999"/>
              <a:gd name="connsiteY4-290" fmla="*/ 526981 h 3032924"/>
              <a:gd name="connsiteX5-291" fmla="*/ 2855082 w 3239999"/>
              <a:gd name="connsiteY5-292" fmla="*/ 526981 h 3032924"/>
              <a:gd name="connsiteX6-293" fmla="*/ 2861369 w 3239999"/>
              <a:gd name="connsiteY6-294" fmla="*/ 2472117 h 3032924"/>
              <a:gd name="connsiteX7-295" fmla="*/ 1663394 w 3239999"/>
              <a:gd name="connsiteY7-296" fmla="*/ 2765302 h 3032924"/>
              <a:gd name="connsiteX8-297" fmla="*/ 1663394 w 3239999"/>
              <a:gd name="connsiteY8-298" fmla="*/ 526981 h 3032924"/>
              <a:gd name="connsiteX9-299" fmla="*/ 1663394 w 3239999"/>
              <a:gd name="connsiteY9-300" fmla="*/ 430441 h 3032924"/>
              <a:gd name="connsiteX10-301" fmla="*/ 1663394 w 3239999"/>
              <a:gd name="connsiteY10-302" fmla="*/ 402054 h 3032924"/>
              <a:gd name="connsiteX11-303" fmla="*/ 2406065 w 3239999"/>
              <a:gd name="connsiteY11-304" fmla="*/ 22 h 3032924"/>
              <a:gd name="connsiteX12-305" fmla="*/ 2853673 w 3239999"/>
              <a:gd name="connsiteY12-306" fmla="*/ 91100 h 3032924"/>
              <a:gd name="connsiteX13-307" fmla="*/ 2854770 w 3239999"/>
              <a:gd name="connsiteY13-308" fmla="*/ 430441 h 3032924"/>
              <a:gd name="connsiteX14-309" fmla="*/ 3120669 w 3239999"/>
              <a:gd name="connsiteY14-310" fmla="*/ 428517 h 3032924"/>
              <a:gd name="connsiteX15-311" fmla="*/ 3120669 w 3239999"/>
              <a:gd name="connsiteY15-312" fmla="*/ 738345 h 3032924"/>
              <a:gd name="connsiteX16-313" fmla="*/ 3239999 w 3239999"/>
              <a:gd name="connsiteY16-314" fmla="*/ 738345 h 3032924"/>
              <a:gd name="connsiteX17-315" fmla="*/ 3239999 w 3239999"/>
              <a:gd name="connsiteY17-316" fmla="*/ 3032924 h 3032924"/>
              <a:gd name="connsiteX18-317" fmla="*/ 0 w 3239999"/>
              <a:gd name="connsiteY18-318" fmla="*/ 3032924 h 3032924"/>
              <a:gd name="connsiteX19-319" fmla="*/ 0 w 3239999"/>
              <a:gd name="connsiteY19-320" fmla="*/ 738345 h 3032924"/>
              <a:gd name="connsiteX20-321" fmla="*/ 102477 w 3239999"/>
              <a:gd name="connsiteY20-322" fmla="*/ 738345 h 3032924"/>
              <a:gd name="connsiteX21-323" fmla="*/ 102477 w 3239999"/>
              <a:gd name="connsiteY21-324" fmla="*/ 428517 h 3032924"/>
              <a:gd name="connsiteX22-325" fmla="*/ 385229 w 3239999"/>
              <a:gd name="connsiteY22-326" fmla="*/ 430441 h 3032924"/>
              <a:gd name="connsiteX23-327" fmla="*/ 386326 w 3239999"/>
              <a:gd name="connsiteY23-328" fmla="*/ 91100 h 3032924"/>
              <a:gd name="connsiteX24-329" fmla="*/ 833935 w 3239999"/>
              <a:gd name="connsiteY24-330" fmla="*/ 22 h 3032924"/>
              <a:gd name="connsiteX25-331" fmla="*/ 1576606 w 3239999"/>
              <a:gd name="connsiteY25-332" fmla="*/ 402054 h 3032924"/>
              <a:gd name="connsiteX26-333" fmla="*/ 1576606 w 3239999"/>
              <a:gd name="connsiteY26-334" fmla="*/ 430441 h 3032924"/>
              <a:gd name="connsiteX27-335" fmla="*/ 1576606 w 3239999"/>
              <a:gd name="connsiteY27-336" fmla="*/ 526981 h 3032924"/>
              <a:gd name="connsiteX28-337" fmla="*/ 1576606 w 3239999"/>
              <a:gd name="connsiteY28-338" fmla="*/ 2765302 h 3032924"/>
              <a:gd name="connsiteX29-339" fmla="*/ 378630 w 3239999"/>
              <a:gd name="connsiteY29-340" fmla="*/ 2472117 h 3032924"/>
              <a:gd name="connsiteX30-341" fmla="*/ 384918 w 3239999"/>
              <a:gd name="connsiteY30-342" fmla="*/ 526981 h 3032924"/>
              <a:gd name="connsiteX31-343" fmla="*/ 239143 w 3239999"/>
              <a:gd name="connsiteY31-344" fmla="*/ 526981 h 3032924"/>
              <a:gd name="connsiteX32-345" fmla="*/ 239143 w 3239999"/>
              <a:gd name="connsiteY32-346" fmla="*/ 2776423 h 3032924"/>
              <a:gd name="connsiteX33-347" fmla="*/ 1576606 w 3239999"/>
              <a:gd name="connsiteY33-348" fmla="*/ 2776423 h 3032924"/>
              <a:gd name="connsiteX34-349" fmla="*/ 1668046 w 3239999"/>
              <a:gd name="connsiteY34-350" fmla="*/ 2869642 h 3032924"/>
              <a:gd name="connsiteX0-351" fmla="*/ 1576606 w 3239999"/>
              <a:gd name="connsiteY0-352" fmla="*/ 2778202 h 3032924"/>
              <a:gd name="connsiteX1-353" fmla="*/ 1663394 w 3239999"/>
              <a:gd name="connsiteY1-354" fmla="*/ 2778202 h 3032924"/>
              <a:gd name="connsiteX2-355" fmla="*/ 1663394 w 3239999"/>
              <a:gd name="connsiteY2-356" fmla="*/ 2776423 h 3032924"/>
              <a:gd name="connsiteX3-357" fmla="*/ 3000856 w 3239999"/>
              <a:gd name="connsiteY3-358" fmla="*/ 2776423 h 3032924"/>
              <a:gd name="connsiteX4-359" fmla="*/ 3000856 w 3239999"/>
              <a:gd name="connsiteY4-360" fmla="*/ 526981 h 3032924"/>
              <a:gd name="connsiteX5-361" fmla="*/ 2855082 w 3239999"/>
              <a:gd name="connsiteY5-362" fmla="*/ 526981 h 3032924"/>
              <a:gd name="connsiteX6-363" fmla="*/ 2861369 w 3239999"/>
              <a:gd name="connsiteY6-364" fmla="*/ 2472117 h 3032924"/>
              <a:gd name="connsiteX7-365" fmla="*/ 1663394 w 3239999"/>
              <a:gd name="connsiteY7-366" fmla="*/ 2765302 h 3032924"/>
              <a:gd name="connsiteX8-367" fmla="*/ 1663394 w 3239999"/>
              <a:gd name="connsiteY8-368" fmla="*/ 526981 h 3032924"/>
              <a:gd name="connsiteX9-369" fmla="*/ 1663394 w 3239999"/>
              <a:gd name="connsiteY9-370" fmla="*/ 430441 h 3032924"/>
              <a:gd name="connsiteX10-371" fmla="*/ 1663394 w 3239999"/>
              <a:gd name="connsiteY10-372" fmla="*/ 402054 h 3032924"/>
              <a:gd name="connsiteX11-373" fmla="*/ 2406065 w 3239999"/>
              <a:gd name="connsiteY11-374" fmla="*/ 22 h 3032924"/>
              <a:gd name="connsiteX12-375" fmla="*/ 2853673 w 3239999"/>
              <a:gd name="connsiteY12-376" fmla="*/ 91100 h 3032924"/>
              <a:gd name="connsiteX13-377" fmla="*/ 2854770 w 3239999"/>
              <a:gd name="connsiteY13-378" fmla="*/ 430441 h 3032924"/>
              <a:gd name="connsiteX14-379" fmla="*/ 3120669 w 3239999"/>
              <a:gd name="connsiteY14-380" fmla="*/ 428517 h 3032924"/>
              <a:gd name="connsiteX15-381" fmla="*/ 3120669 w 3239999"/>
              <a:gd name="connsiteY15-382" fmla="*/ 738345 h 3032924"/>
              <a:gd name="connsiteX16-383" fmla="*/ 3239999 w 3239999"/>
              <a:gd name="connsiteY16-384" fmla="*/ 738345 h 3032924"/>
              <a:gd name="connsiteX17-385" fmla="*/ 3239999 w 3239999"/>
              <a:gd name="connsiteY17-386" fmla="*/ 3032924 h 3032924"/>
              <a:gd name="connsiteX18-387" fmla="*/ 0 w 3239999"/>
              <a:gd name="connsiteY18-388" fmla="*/ 3032924 h 3032924"/>
              <a:gd name="connsiteX19-389" fmla="*/ 0 w 3239999"/>
              <a:gd name="connsiteY19-390" fmla="*/ 738345 h 3032924"/>
              <a:gd name="connsiteX20-391" fmla="*/ 102477 w 3239999"/>
              <a:gd name="connsiteY20-392" fmla="*/ 738345 h 3032924"/>
              <a:gd name="connsiteX21-393" fmla="*/ 102477 w 3239999"/>
              <a:gd name="connsiteY21-394" fmla="*/ 428517 h 3032924"/>
              <a:gd name="connsiteX22-395" fmla="*/ 385229 w 3239999"/>
              <a:gd name="connsiteY22-396" fmla="*/ 430441 h 3032924"/>
              <a:gd name="connsiteX23-397" fmla="*/ 386326 w 3239999"/>
              <a:gd name="connsiteY23-398" fmla="*/ 91100 h 3032924"/>
              <a:gd name="connsiteX24-399" fmla="*/ 833935 w 3239999"/>
              <a:gd name="connsiteY24-400" fmla="*/ 22 h 3032924"/>
              <a:gd name="connsiteX25-401" fmla="*/ 1576606 w 3239999"/>
              <a:gd name="connsiteY25-402" fmla="*/ 402054 h 3032924"/>
              <a:gd name="connsiteX26-403" fmla="*/ 1576606 w 3239999"/>
              <a:gd name="connsiteY26-404" fmla="*/ 430441 h 3032924"/>
              <a:gd name="connsiteX27-405" fmla="*/ 1576606 w 3239999"/>
              <a:gd name="connsiteY27-406" fmla="*/ 526981 h 3032924"/>
              <a:gd name="connsiteX28-407" fmla="*/ 1576606 w 3239999"/>
              <a:gd name="connsiteY28-408" fmla="*/ 2765302 h 3032924"/>
              <a:gd name="connsiteX29-409" fmla="*/ 378630 w 3239999"/>
              <a:gd name="connsiteY29-410" fmla="*/ 2472117 h 3032924"/>
              <a:gd name="connsiteX30-411" fmla="*/ 384918 w 3239999"/>
              <a:gd name="connsiteY30-412" fmla="*/ 526981 h 3032924"/>
              <a:gd name="connsiteX31-413" fmla="*/ 239143 w 3239999"/>
              <a:gd name="connsiteY31-414" fmla="*/ 526981 h 3032924"/>
              <a:gd name="connsiteX32-415" fmla="*/ 239143 w 3239999"/>
              <a:gd name="connsiteY32-416" fmla="*/ 2776423 h 3032924"/>
              <a:gd name="connsiteX33-417" fmla="*/ 1576606 w 3239999"/>
              <a:gd name="connsiteY33-418" fmla="*/ 2776423 h 3032924"/>
              <a:gd name="connsiteX34-419" fmla="*/ 1668046 w 3239999"/>
              <a:gd name="connsiteY34-420" fmla="*/ 2869642 h 3032924"/>
              <a:gd name="connsiteX0-421" fmla="*/ 1576606 w 3239999"/>
              <a:gd name="connsiteY0-422" fmla="*/ 2778202 h 3032924"/>
              <a:gd name="connsiteX1-423" fmla="*/ 1663394 w 3239999"/>
              <a:gd name="connsiteY1-424" fmla="*/ 2778202 h 3032924"/>
              <a:gd name="connsiteX2-425" fmla="*/ 1663394 w 3239999"/>
              <a:gd name="connsiteY2-426" fmla="*/ 2776423 h 3032924"/>
              <a:gd name="connsiteX3-427" fmla="*/ 3000856 w 3239999"/>
              <a:gd name="connsiteY3-428" fmla="*/ 2776423 h 3032924"/>
              <a:gd name="connsiteX4-429" fmla="*/ 3000856 w 3239999"/>
              <a:gd name="connsiteY4-430" fmla="*/ 526981 h 3032924"/>
              <a:gd name="connsiteX5-431" fmla="*/ 2855082 w 3239999"/>
              <a:gd name="connsiteY5-432" fmla="*/ 526981 h 3032924"/>
              <a:gd name="connsiteX6-433" fmla="*/ 2861369 w 3239999"/>
              <a:gd name="connsiteY6-434" fmla="*/ 2472117 h 3032924"/>
              <a:gd name="connsiteX7-435" fmla="*/ 1663394 w 3239999"/>
              <a:gd name="connsiteY7-436" fmla="*/ 2765302 h 3032924"/>
              <a:gd name="connsiteX8-437" fmla="*/ 1663394 w 3239999"/>
              <a:gd name="connsiteY8-438" fmla="*/ 526981 h 3032924"/>
              <a:gd name="connsiteX9-439" fmla="*/ 1663394 w 3239999"/>
              <a:gd name="connsiteY9-440" fmla="*/ 430441 h 3032924"/>
              <a:gd name="connsiteX10-441" fmla="*/ 1663394 w 3239999"/>
              <a:gd name="connsiteY10-442" fmla="*/ 402054 h 3032924"/>
              <a:gd name="connsiteX11-443" fmla="*/ 2406065 w 3239999"/>
              <a:gd name="connsiteY11-444" fmla="*/ 22 h 3032924"/>
              <a:gd name="connsiteX12-445" fmla="*/ 2853673 w 3239999"/>
              <a:gd name="connsiteY12-446" fmla="*/ 91100 h 3032924"/>
              <a:gd name="connsiteX13-447" fmla="*/ 2854770 w 3239999"/>
              <a:gd name="connsiteY13-448" fmla="*/ 430441 h 3032924"/>
              <a:gd name="connsiteX14-449" fmla="*/ 3120669 w 3239999"/>
              <a:gd name="connsiteY14-450" fmla="*/ 428517 h 3032924"/>
              <a:gd name="connsiteX15-451" fmla="*/ 3120669 w 3239999"/>
              <a:gd name="connsiteY15-452" fmla="*/ 738345 h 3032924"/>
              <a:gd name="connsiteX16-453" fmla="*/ 3239999 w 3239999"/>
              <a:gd name="connsiteY16-454" fmla="*/ 738345 h 3032924"/>
              <a:gd name="connsiteX17-455" fmla="*/ 3239999 w 3239999"/>
              <a:gd name="connsiteY17-456" fmla="*/ 3032924 h 3032924"/>
              <a:gd name="connsiteX18-457" fmla="*/ 0 w 3239999"/>
              <a:gd name="connsiteY18-458" fmla="*/ 3032924 h 3032924"/>
              <a:gd name="connsiteX19-459" fmla="*/ 0 w 3239999"/>
              <a:gd name="connsiteY19-460" fmla="*/ 738345 h 3032924"/>
              <a:gd name="connsiteX20-461" fmla="*/ 102477 w 3239999"/>
              <a:gd name="connsiteY20-462" fmla="*/ 738345 h 3032924"/>
              <a:gd name="connsiteX21-463" fmla="*/ 102477 w 3239999"/>
              <a:gd name="connsiteY21-464" fmla="*/ 428517 h 3032924"/>
              <a:gd name="connsiteX22-465" fmla="*/ 385229 w 3239999"/>
              <a:gd name="connsiteY22-466" fmla="*/ 430441 h 3032924"/>
              <a:gd name="connsiteX23-467" fmla="*/ 386326 w 3239999"/>
              <a:gd name="connsiteY23-468" fmla="*/ 91100 h 3032924"/>
              <a:gd name="connsiteX24-469" fmla="*/ 833935 w 3239999"/>
              <a:gd name="connsiteY24-470" fmla="*/ 22 h 3032924"/>
              <a:gd name="connsiteX25-471" fmla="*/ 1576606 w 3239999"/>
              <a:gd name="connsiteY25-472" fmla="*/ 402054 h 3032924"/>
              <a:gd name="connsiteX26-473" fmla="*/ 1576606 w 3239999"/>
              <a:gd name="connsiteY26-474" fmla="*/ 430441 h 3032924"/>
              <a:gd name="connsiteX27-475" fmla="*/ 1576606 w 3239999"/>
              <a:gd name="connsiteY27-476" fmla="*/ 526981 h 3032924"/>
              <a:gd name="connsiteX28-477" fmla="*/ 1576606 w 3239999"/>
              <a:gd name="connsiteY28-478" fmla="*/ 2765302 h 3032924"/>
              <a:gd name="connsiteX29-479" fmla="*/ 378630 w 3239999"/>
              <a:gd name="connsiteY29-480" fmla="*/ 2472117 h 3032924"/>
              <a:gd name="connsiteX30-481" fmla="*/ 384918 w 3239999"/>
              <a:gd name="connsiteY30-482" fmla="*/ 526981 h 3032924"/>
              <a:gd name="connsiteX31-483" fmla="*/ 239143 w 3239999"/>
              <a:gd name="connsiteY31-484" fmla="*/ 526981 h 3032924"/>
              <a:gd name="connsiteX32-485" fmla="*/ 239143 w 3239999"/>
              <a:gd name="connsiteY32-486" fmla="*/ 2776423 h 3032924"/>
              <a:gd name="connsiteX33-487" fmla="*/ 1576606 w 3239999"/>
              <a:gd name="connsiteY33-488" fmla="*/ 2776423 h 3032924"/>
              <a:gd name="connsiteX34-489" fmla="*/ 1668046 w 3239999"/>
              <a:gd name="connsiteY34-490" fmla="*/ 2869642 h 3032924"/>
              <a:gd name="connsiteX0-491" fmla="*/ 1576606 w 3239999"/>
              <a:gd name="connsiteY0-492" fmla="*/ 2778202 h 3032924"/>
              <a:gd name="connsiteX1-493" fmla="*/ 1663394 w 3239999"/>
              <a:gd name="connsiteY1-494" fmla="*/ 2778202 h 3032924"/>
              <a:gd name="connsiteX2-495" fmla="*/ 1663394 w 3239999"/>
              <a:gd name="connsiteY2-496" fmla="*/ 2776423 h 3032924"/>
              <a:gd name="connsiteX3-497" fmla="*/ 3000856 w 3239999"/>
              <a:gd name="connsiteY3-498" fmla="*/ 2776423 h 3032924"/>
              <a:gd name="connsiteX4-499" fmla="*/ 3000856 w 3239999"/>
              <a:gd name="connsiteY4-500" fmla="*/ 526981 h 3032924"/>
              <a:gd name="connsiteX5-501" fmla="*/ 2855082 w 3239999"/>
              <a:gd name="connsiteY5-502" fmla="*/ 526981 h 3032924"/>
              <a:gd name="connsiteX6-503" fmla="*/ 2861369 w 3239999"/>
              <a:gd name="connsiteY6-504" fmla="*/ 2472117 h 3032924"/>
              <a:gd name="connsiteX7-505" fmla="*/ 1663394 w 3239999"/>
              <a:gd name="connsiteY7-506" fmla="*/ 2765302 h 3032924"/>
              <a:gd name="connsiteX8-507" fmla="*/ 1663394 w 3239999"/>
              <a:gd name="connsiteY8-508" fmla="*/ 526981 h 3032924"/>
              <a:gd name="connsiteX9-509" fmla="*/ 1663394 w 3239999"/>
              <a:gd name="connsiteY9-510" fmla="*/ 430441 h 3032924"/>
              <a:gd name="connsiteX10-511" fmla="*/ 1663394 w 3239999"/>
              <a:gd name="connsiteY10-512" fmla="*/ 402054 h 3032924"/>
              <a:gd name="connsiteX11-513" fmla="*/ 2406065 w 3239999"/>
              <a:gd name="connsiteY11-514" fmla="*/ 22 h 3032924"/>
              <a:gd name="connsiteX12-515" fmla="*/ 2853673 w 3239999"/>
              <a:gd name="connsiteY12-516" fmla="*/ 91100 h 3032924"/>
              <a:gd name="connsiteX13-517" fmla="*/ 2854770 w 3239999"/>
              <a:gd name="connsiteY13-518" fmla="*/ 430441 h 3032924"/>
              <a:gd name="connsiteX14-519" fmla="*/ 3120669 w 3239999"/>
              <a:gd name="connsiteY14-520" fmla="*/ 428517 h 3032924"/>
              <a:gd name="connsiteX15-521" fmla="*/ 3120669 w 3239999"/>
              <a:gd name="connsiteY15-522" fmla="*/ 738345 h 3032924"/>
              <a:gd name="connsiteX16-523" fmla="*/ 3239999 w 3239999"/>
              <a:gd name="connsiteY16-524" fmla="*/ 738345 h 3032924"/>
              <a:gd name="connsiteX17-525" fmla="*/ 3239999 w 3239999"/>
              <a:gd name="connsiteY17-526" fmla="*/ 3032924 h 3032924"/>
              <a:gd name="connsiteX18-527" fmla="*/ 0 w 3239999"/>
              <a:gd name="connsiteY18-528" fmla="*/ 3032924 h 3032924"/>
              <a:gd name="connsiteX19-529" fmla="*/ 0 w 3239999"/>
              <a:gd name="connsiteY19-530" fmla="*/ 738345 h 3032924"/>
              <a:gd name="connsiteX20-531" fmla="*/ 102477 w 3239999"/>
              <a:gd name="connsiteY20-532" fmla="*/ 738345 h 3032924"/>
              <a:gd name="connsiteX21-533" fmla="*/ 102477 w 3239999"/>
              <a:gd name="connsiteY21-534" fmla="*/ 428517 h 3032924"/>
              <a:gd name="connsiteX22-535" fmla="*/ 385229 w 3239999"/>
              <a:gd name="connsiteY22-536" fmla="*/ 430441 h 3032924"/>
              <a:gd name="connsiteX23-537" fmla="*/ 386326 w 3239999"/>
              <a:gd name="connsiteY23-538" fmla="*/ 91100 h 3032924"/>
              <a:gd name="connsiteX24-539" fmla="*/ 833935 w 3239999"/>
              <a:gd name="connsiteY24-540" fmla="*/ 22 h 3032924"/>
              <a:gd name="connsiteX25-541" fmla="*/ 1576606 w 3239999"/>
              <a:gd name="connsiteY25-542" fmla="*/ 402054 h 3032924"/>
              <a:gd name="connsiteX26-543" fmla="*/ 1576606 w 3239999"/>
              <a:gd name="connsiteY26-544" fmla="*/ 430441 h 3032924"/>
              <a:gd name="connsiteX27-545" fmla="*/ 1576606 w 3239999"/>
              <a:gd name="connsiteY27-546" fmla="*/ 526981 h 3032924"/>
              <a:gd name="connsiteX28-547" fmla="*/ 1576606 w 3239999"/>
              <a:gd name="connsiteY28-548" fmla="*/ 2765302 h 3032924"/>
              <a:gd name="connsiteX29-549" fmla="*/ 378630 w 3239999"/>
              <a:gd name="connsiteY29-550" fmla="*/ 2472117 h 3032924"/>
              <a:gd name="connsiteX30-551" fmla="*/ 384918 w 3239999"/>
              <a:gd name="connsiteY30-552" fmla="*/ 526981 h 3032924"/>
              <a:gd name="connsiteX31-553" fmla="*/ 239143 w 3239999"/>
              <a:gd name="connsiteY31-554" fmla="*/ 526981 h 3032924"/>
              <a:gd name="connsiteX32-555" fmla="*/ 239143 w 3239999"/>
              <a:gd name="connsiteY32-556" fmla="*/ 2776423 h 3032924"/>
              <a:gd name="connsiteX33-557" fmla="*/ 1576606 w 3239999"/>
              <a:gd name="connsiteY33-558" fmla="*/ 2776423 h 3032924"/>
              <a:gd name="connsiteX34-559" fmla="*/ 1668046 w 3239999"/>
              <a:gd name="connsiteY34-560" fmla="*/ 2869642 h 3032924"/>
              <a:gd name="connsiteX0-561" fmla="*/ 1576606 w 3239999"/>
              <a:gd name="connsiteY0-562" fmla="*/ 2778202 h 3032924"/>
              <a:gd name="connsiteX1-563" fmla="*/ 1663394 w 3239999"/>
              <a:gd name="connsiteY1-564" fmla="*/ 2778202 h 3032924"/>
              <a:gd name="connsiteX2-565" fmla="*/ 1663394 w 3239999"/>
              <a:gd name="connsiteY2-566" fmla="*/ 2776423 h 3032924"/>
              <a:gd name="connsiteX3-567" fmla="*/ 3000856 w 3239999"/>
              <a:gd name="connsiteY3-568" fmla="*/ 2776423 h 3032924"/>
              <a:gd name="connsiteX4-569" fmla="*/ 3000856 w 3239999"/>
              <a:gd name="connsiteY4-570" fmla="*/ 526981 h 3032924"/>
              <a:gd name="connsiteX5-571" fmla="*/ 2855082 w 3239999"/>
              <a:gd name="connsiteY5-572" fmla="*/ 526981 h 3032924"/>
              <a:gd name="connsiteX6-573" fmla="*/ 2861369 w 3239999"/>
              <a:gd name="connsiteY6-574" fmla="*/ 2472117 h 3032924"/>
              <a:gd name="connsiteX7-575" fmla="*/ 1663394 w 3239999"/>
              <a:gd name="connsiteY7-576" fmla="*/ 2765302 h 3032924"/>
              <a:gd name="connsiteX8-577" fmla="*/ 1663394 w 3239999"/>
              <a:gd name="connsiteY8-578" fmla="*/ 526981 h 3032924"/>
              <a:gd name="connsiteX9-579" fmla="*/ 1663394 w 3239999"/>
              <a:gd name="connsiteY9-580" fmla="*/ 430441 h 3032924"/>
              <a:gd name="connsiteX10-581" fmla="*/ 1663394 w 3239999"/>
              <a:gd name="connsiteY10-582" fmla="*/ 402054 h 3032924"/>
              <a:gd name="connsiteX11-583" fmla="*/ 2406065 w 3239999"/>
              <a:gd name="connsiteY11-584" fmla="*/ 22 h 3032924"/>
              <a:gd name="connsiteX12-585" fmla="*/ 2853673 w 3239999"/>
              <a:gd name="connsiteY12-586" fmla="*/ 91100 h 3032924"/>
              <a:gd name="connsiteX13-587" fmla="*/ 2854770 w 3239999"/>
              <a:gd name="connsiteY13-588" fmla="*/ 430441 h 3032924"/>
              <a:gd name="connsiteX14-589" fmla="*/ 3120669 w 3239999"/>
              <a:gd name="connsiteY14-590" fmla="*/ 428517 h 3032924"/>
              <a:gd name="connsiteX15-591" fmla="*/ 3120669 w 3239999"/>
              <a:gd name="connsiteY15-592" fmla="*/ 738345 h 3032924"/>
              <a:gd name="connsiteX16-593" fmla="*/ 3239999 w 3239999"/>
              <a:gd name="connsiteY16-594" fmla="*/ 738345 h 3032924"/>
              <a:gd name="connsiteX17-595" fmla="*/ 3239999 w 3239999"/>
              <a:gd name="connsiteY17-596" fmla="*/ 3032924 h 3032924"/>
              <a:gd name="connsiteX18-597" fmla="*/ 0 w 3239999"/>
              <a:gd name="connsiteY18-598" fmla="*/ 3032924 h 3032924"/>
              <a:gd name="connsiteX19-599" fmla="*/ 0 w 3239999"/>
              <a:gd name="connsiteY19-600" fmla="*/ 738345 h 3032924"/>
              <a:gd name="connsiteX20-601" fmla="*/ 102477 w 3239999"/>
              <a:gd name="connsiteY20-602" fmla="*/ 738345 h 3032924"/>
              <a:gd name="connsiteX21-603" fmla="*/ 102477 w 3239999"/>
              <a:gd name="connsiteY21-604" fmla="*/ 428517 h 3032924"/>
              <a:gd name="connsiteX22-605" fmla="*/ 385229 w 3239999"/>
              <a:gd name="connsiteY22-606" fmla="*/ 430441 h 3032924"/>
              <a:gd name="connsiteX23-607" fmla="*/ 386326 w 3239999"/>
              <a:gd name="connsiteY23-608" fmla="*/ 91100 h 3032924"/>
              <a:gd name="connsiteX24-609" fmla="*/ 833935 w 3239999"/>
              <a:gd name="connsiteY24-610" fmla="*/ 22 h 3032924"/>
              <a:gd name="connsiteX25-611" fmla="*/ 1576606 w 3239999"/>
              <a:gd name="connsiteY25-612" fmla="*/ 402054 h 3032924"/>
              <a:gd name="connsiteX26-613" fmla="*/ 1576606 w 3239999"/>
              <a:gd name="connsiteY26-614" fmla="*/ 430441 h 3032924"/>
              <a:gd name="connsiteX27-615" fmla="*/ 1576606 w 3239999"/>
              <a:gd name="connsiteY27-616" fmla="*/ 526981 h 3032924"/>
              <a:gd name="connsiteX28-617" fmla="*/ 1576606 w 3239999"/>
              <a:gd name="connsiteY28-618" fmla="*/ 2765302 h 3032924"/>
              <a:gd name="connsiteX29-619" fmla="*/ 378630 w 3239999"/>
              <a:gd name="connsiteY29-620" fmla="*/ 2472117 h 3032924"/>
              <a:gd name="connsiteX30-621" fmla="*/ 384918 w 3239999"/>
              <a:gd name="connsiteY30-622" fmla="*/ 526981 h 3032924"/>
              <a:gd name="connsiteX31-623" fmla="*/ 239143 w 3239999"/>
              <a:gd name="connsiteY31-624" fmla="*/ 526981 h 3032924"/>
              <a:gd name="connsiteX32-625" fmla="*/ 239143 w 3239999"/>
              <a:gd name="connsiteY32-626" fmla="*/ 2776423 h 3032924"/>
              <a:gd name="connsiteX33-627" fmla="*/ 1576606 w 3239999"/>
              <a:gd name="connsiteY33-628" fmla="*/ 2776423 h 3032924"/>
              <a:gd name="connsiteX34-629" fmla="*/ 1668046 w 3239999"/>
              <a:gd name="connsiteY34-630" fmla="*/ 2869642 h 3032924"/>
              <a:gd name="connsiteX0-631" fmla="*/ 1576606 w 3239999"/>
              <a:gd name="connsiteY0-632" fmla="*/ 2778202 h 3032924"/>
              <a:gd name="connsiteX1-633" fmla="*/ 1663394 w 3239999"/>
              <a:gd name="connsiteY1-634" fmla="*/ 2778202 h 3032924"/>
              <a:gd name="connsiteX2-635" fmla="*/ 1663394 w 3239999"/>
              <a:gd name="connsiteY2-636" fmla="*/ 2776423 h 3032924"/>
              <a:gd name="connsiteX3-637" fmla="*/ 3000856 w 3239999"/>
              <a:gd name="connsiteY3-638" fmla="*/ 2776423 h 3032924"/>
              <a:gd name="connsiteX4-639" fmla="*/ 3000856 w 3239999"/>
              <a:gd name="connsiteY4-640" fmla="*/ 526981 h 3032924"/>
              <a:gd name="connsiteX5-641" fmla="*/ 2855082 w 3239999"/>
              <a:gd name="connsiteY5-642" fmla="*/ 526981 h 3032924"/>
              <a:gd name="connsiteX6-643" fmla="*/ 2861369 w 3239999"/>
              <a:gd name="connsiteY6-644" fmla="*/ 2472117 h 3032924"/>
              <a:gd name="connsiteX7-645" fmla="*/ 1663394 w 3239999"/>
              <a:gd name="connsiteY7-646" fmla="*/ 2765302 h 3032924"/>
              <a:gd name="connsiteX8-647" fmla="*/ 1663394 w 3239999"/>
              <a:gd name="connsiteY8-648" fmla="*/ 526981 h 3032924"/>
              <a:gd name="connsiteX9-649" fmla="*/ 1663394 w 3239999"/>
              <a:gd name="connsiteY9-650" fmla="*/ 430441 h 3032924"/>
              <a:gd name="connsiteX10-651" fmla="*/ 1663394 w 3239999"/>
              <a:gd name="connsiteY10-652" fmla="*/ 402054 h 3032924"/>
              <a:gd name="connsiteX11-653" fmla="*/ 2406065 w 3239999"/>
              <a:gd name="connsiteY11-654" fmla="*/ 22 h 3032924"/>
              <a:gd name="connsiteX12-655" fmla="*/ 2853673 w 3239999"/>
              <a:gd name="connsiteY12-656" fmla="*/ 91100 h 3032924"/>
              <a:gd name="connsiteX13-657" fmla="*/ 2854770 w 3239999"/>
              <a:gd name="connsiteY13-658" fmla="*/ 430441 h 3032924"/>
              <a:gd name="connsiteX14-659" fmla="*/ 3120669 w 3239999"/>
              <a:gd name="connsiteY14-660" fmla="*/ 428517 h 3032924"/>
              <a:gd name="connsiteX15-661" fmla="*/ 3120669 w 3239999"/>
              <a:gd name="connsiteY15-662" fmla="*/ 738345 h 3032924"/>
              <a:gd name="connsiteX16-663" fmla="*/ 3239999 w 3239999"/>
              <a:gd name="connsiteY16-664" fmla="*/ 738345 h 3032924"/>
              <a:gd name="connsiteX17-665" fmla="*/ 3239999 w 3239999"/>
              <a:gd name="connsiteY17-666" fmla="*/ 3032924 h 3032924"/>
              <a:gd name="connsiteX18-667" fmla="*/ 0 w 3239999"/>
              <a:gd name="connsiteY18-668" fmla="*/ 3032924 h 3032924"/>
              <a:gd name="connsiteX19-669" fmla="*/ 0 w 3239999"/>
              <a:gd name="connsiteY19-670" fmla="*/ 738345 h 3032924"/>
              <a:gd name="connsiteX20-671" fmla="*/ 102477 w 3239999"/>
              <a:gd name="connsiteY20-672" fmla="*/ 738345 h 3032924"/>
              <a:gd name="connsiteX21-673" fmla="*/ 102477 w 3239999"/>
              <a:gd name="connsiteY21-674" fmla="*/ 428517 h 3032924"/>
              <a:gd name="connsiteX22-675" fmla="*/ 385229 w 3239999"/>
              <a:gd name="connsiteY22-676" fmla="*/ 430441 h 3032924"/>
              <a:gd name="connsiteX23-677" fmla="*/ 386326 w 3239999"/>
              <a:gd name="connsiteY23-678" fmla="*/ 91100 h 3032924"/>
              <a:gd name="connsiteX24-679" fmla="*/ 833935 w 3239999"/>
              <a:gd name="connsiteY24-680" fmla="*/ 22 h 3032924"/>
              <a:gd name="connsiteX25-681" fmla="*/ 1576606 w 3239999"/>
              <a:gd name="connsiteY25-682" fmla="*/ 402054 h 3032924"/>
              <a:gd name="connsiteX26-683" fmla="*/ 1576606 w 3239999"/>
              <a:gd name="connsiteY26-684" fmla="*/ 430441 h 3032924"/>
              <a:gd name="connsiteX27-685" fmla="*/ 1576606 w 3239999"/>
              <a:gd name="connsiteY27-686" fmla="*/ 526981 h 3032924"/>
              <a:gd name="connsiteX28-687" fmla="*/ 1576606 w 3239999"/>
              <a:gd name="connsiteY28-688" fmla="*/ 2765302 h 3032924"/>
              <a:gd name="connsiteX29-689" fmla="*/ 378630 w 3239999"/>
              <a:gd name="connsiteY29-690" fmla="*/ 2472117 h 3032924"/>
              <a:gd name="connsiteX30-691" fmla="*/ 384918 w 3239999"/>
              <a:gd name="connsiteY30-692" fmla="*/ 526981 h 3032924"/>
              <a:gd name="connsiteX31-693" fmla="*/ 239143 w 3239999"/>
              <a:gd name="connsiteY31-694" fmla="*/ 526981 h 3032924"/>
              <a:gd name="connsiteX32-695" fmla="*/ 239143 w 3239999"/>
              <a:gd name="connsiteY32-696" fmla="*/ 2776423 h 3032924"/>
              <a:gd name="connsiteX33-697" fmla="*/ 1576606 w 3239999"/>
              <a:gd name="connsiteY33-698" fmla="*/ 2776423 h 3032924"/>
              <a:gd name="connsiteX34-699" fmla="*/ 1668046 w 3239999"/>
              <a:gd name="connsiteY34-700" fmla="*/ 2869642 h 3032924"/>
              <a:gd name="connsiteX0-701" fmla="*/ 1576606 w 3239999"/>
              <a:gd name="connsiteY0-702" fmla="*/ 2778202 h 3032924"/>
              <a:gd name="connsiteX1-703" fmla="*/ 1663394 w 3239999"/>
              <a:gd name="connsiteY1-704" fmla="*/ 2778202 h 3032924"/>
              <a:gd name="connsiteX2-705" fmla="*/ 1663394 w 3239999"/>
              <a:gd name="connsiteY2-706" fmla="*/ 2776423 h 3032924"/>
              <a:gd name="connsiteX3-707" fmla="*/ 3000856 w 3239999"/>
              <a:gd name="connsiteY3-708" fmla="*/ 2776423 h 3032924"/>
              <a:gd name="connsiteX4-709" fmla="*/ 3000856 w 3239999"/>
              <a:gd name="connsiteY4-710" fmla="*/ 526981 h 3032924"/>
              <a:gd name="connsiteX5-711" fmla="*/ 2855082 w 3239999"/>
              <a:gd name="connsiteY5-712" fmla="*/ 526981 h 3032924"/>
              <a:gd name="connsiteX6-713" fmla="*/ 2861369 w 3239999"/>
              <a:gd name="connsiteY6-714" fmla="*/ 2472117 h 3032924"/>
              <a:gd name="connsiteX7-715" fmla="*/ 1663394 w 3239999"/>
              <a:gd name="connsiteY7-716" fmla="*/ 2765302 h 3032924"/>
              <a:gd name="connsiteX8-717" fmla="*/ 1663394 w 3239999"/>
              <a:gd name="connsiteY8-718" fmla="*/ 526981 h 3032924"/>
              <a:gd name="connsiteX9-719" fmla="*/ 1663394 w 3239999"/>
              <a:gd name="connsiteY9-720" fmla="*/ 430441 h 3032924"/>
              <a:gd name="connsiteX10-721" fmla="*/ 1663394 w 3239999"/>
              <a:gd name="connsiteY10-722" fmla="*/ 402054 h 3032924"/>
              <a:gd name="connsiteX11-723" fmla="*/ 2406065 w 3239999"/>
              <a:gd name="connsiteY11-724" fmla="*/ 22 h 3032924"/>
              <a:gd name="connsiteX12-725" fmla="*/ 2853673 w 3239999"/>
              <a:gd name="connsiteY12-726" fmla="*/ 91100 h 3032924"/>
              <a:gd name="connsiteX13-727" fmla="*/ 2854770 w 3239999"/>
              <a:gd name="connsiteY13-728" fmla="*/ 430441 h 3032924"/>
              <a:gd name="connsiteX14-729" fmla="*/ 3120669 w 3239999"/>
              <a:gd name="connsiteY14-730" fmla="*/ 428517 h 3032924"/>
              <a:gd name="connsiteX15-731" fmla="*/ 3120669 w 3239999"/>
              <a:gd name="connsiteY15-732" fmla="*/ 738345 h 3032924"/>
              <a:gd name="connsiteX16-733" fmla="*/ 3239999 w 3239999"/>
              <a:gd name="connsiteY16-734" fmla="*/ 738345 h 3032924"/>
              <a:gd name="connsiteX17-735" fmla="*/ 3239999 w 3239999"/>
              <a:gd name="connsiteY17-736" fmla="*/ 3032924 h 3032924"/>
              <a:gd name="connsiteX18-737" fmla="*/ 0 w 3239999"/>
              <a:gd name="connsiteY18-738" fmla="*/ 3032924 h 3032924"/>
              <a:gd name="connsiteX19-739" fmla="*/ 0 w 3239999"/>
              <a:gd name="connsiteY19-740" fmla="*/ 738345 h 3032924"/>
              <a:gd name="connsiteX20-741" fmla="*/ 102477 w 3239999"/>
              <a:gd name="connsiteY20-742" fmla="*/ 738345 h 3032924"/>
              <a:gd name="connsiteX21-743" fmla="*/ 102477 w 3239999"/>
              <a:gd name="connsiteY21-744" fmla="*/ 428517 h 3032924"/>
              <a:gd name="connsiteX22-745" fmla="*/ 385229 w 3239999"/>
              <a:gd name="connsiteY22-746" fmla="*/ 430441 h 3032924"/>
              <a:gd name="connsiteX23-747" fmla="*/ 386326 w 3239999"/>
              <a:gd name="connsiteY23-748" fmla="*/ 91100 h 3032924"/>
              <a:gd name="connsiteX24-749" fmla="*/ 833935 w 3239999"/>
              <a:gd name="connsiteY24-750" fmla="*/ 22 h 3032924"/>
              <a:gd name="connsiteX25-751" fmla="*/ 1576606 w 3239999"/>
              <a:gd name="connsiteY25-752" fmla="*/ 402054 h 3032924"/>
              <a:gd name="connsiteX26-753" fmla="*/ 1576606 w 3239999"/>
              <a:gd name="connsiteY26-754" fmla="*/ 430441 h 3032924"/>
              <a:gd name="connsiteX27-755" fmla="*/ 1576606 w 3239999"/>
              <a:gd name="connsiteY27-756" fmla="*/ 526981 h 3032924"/>
              <a:gd name="connsiteX28-757" fmla="*/ 1576606 w 3239999"/>
              <a:gd name="connsiteY28-758" fmla="*/ 2765302 h 3032924"/>
              <a:gd name="connsiteX29-759" fmla="*/ 378630 w 3239999"/>
              <a:gd name="connsiteY29-760" fmla="*/ 2472117 h 3032924"/>
              <a:gd name="connsiteX30-761" fmla="*/ 384918 w 3239999"/>
              <a:gd name="connsiteY30-762" fmla="*/ 526981 h 3032924"/>
              <a:gd name="connsiteX31-763" fmla="*/ 239143 w 3239999"/>
              <a:gd name="connsiteY31-764" fmla="*/ 526981 h 3032924"/>
              <a:gd name="connsiteX32-765" fmla="*/ 239143 w 3239999"/>
              <a:gd name="connsiteY32-766" fmla="*/ 2776423 h 3032924"/>
              <a:gd name="connsiteX33-767" fmla="*/ 1576606 w 3239999"/>
              <a:gd name="connsiteY33-768" fmla="*/ 2776423 h 3032924"/>
              <a:gd name="connsiteX34-769" fmla="*/ 1668046 w 3239999"/>
              <a:gd name="connsiteY34-770" fmla="*/ 2869642 h 3032924"/>
              <a:gd name="connsiteX0-771" fmla="*/ 1576606 w 3239999"/>
              <a:gd name="connsiteY0-772" fmla="*/ 2778202 h 3032924"/>
              <a:gd name="connsiteX1-773" fmla="*/ 1663394 w 3239999"/>
              <a:gd name="connsiteY1-774" fmla="*/ 2778202 h 3032924"/>
              <a:gd name="connsiteX2-775" fmla="*/ 1663394 w 3239999"/>
              <a:gd name="connsiteY2-776" fmla="*/ 2776423 h 3032924"/>
              <a:gd name="connsiteX3-777" fmla="*/ 3000856 w 3239999"/>
              <a:gd name="connsiteY3-778" fmla="*/ 2776423 h 3032924"/>
              <a:gd name="connsiteX4-779" fmla="*/ 3000856 w 3239999"/>
              <a:gd name="connsiteY4-780" fmla="*/ 526981 h 3032924"/>
              <a:gd name="connsiteX5-781" fmla="*/ 2855082 w 3239999"/>
              <a:gd name="connsiteY5-782" fmla="*/ 526981 h 3032924"/>
              <a:gd name="connsiteX6-783" fmla="*/ 2861369 w 3239999"/>
              <a:gd name="connsiteY6-784" fmla="*/ 2472117 h 3032924"/>
              <a:gd name="connsiteX7-785" fmla="*/ 1663394 w 3239999"/>
              <a:gd name="connsiteY7-786" fmla="*/ 2765302 h 3032924"/>
              <a:gd name="connsiteX8-787" fmla="*/ 1663394 w 3239999"/>
              <a:gd name="connsiteY8-788" fmla="*/ 526981 h 3032924"/>
              <a:gd name="connsiteX9-789" fmla="*/ 1663394 w 3239999"/>
              <a:gd name="connsiteY9-790" fmla="*/ 430441 h 3032924"/>
              <a:gd name="connsiteX10-791" fmla="*/ 1663394 w 3239999"/>
              <a:gd name="connsiteY10-792" fmla="*/ 402054 h 3032924"/>
              <a:gd name="connsiteX11-793" fmla="*/ 2406065 w 3239999"/>
              <a:gd name="connsiteY11-794" fmla="*/ 22 h 3032924"/>
              <a:gd name="connsiteX12-795" fmla="*/ 2853673 w 3239999"/>
              <a:gd name="connsiteY12-796" fmla="*/ 91100 h 3032924"/>
              <a:gd name="connsiteX13-797" fmla="*/ 2854770 w 3239999"/>
              <a:gd name="connsiteY13-798" fmla="*/ 430441 h 3032924"/>
              <a:gd name="connsiteX14-799" fmla="*/ 3120669 w 3239999"/>
              <a:gd name="connsiteY14-800" fmla="*/ 428517 h 3032924"/>
              <a:gd name="connsiteX15-801" fmla="*/ 3120669 w 3239999"/>
              <a:gd name="connsiteY15-802" fmla="*/ 738345 h 3032924"/>
              <a:gd name="connsiteX16-803" fmla="*/ 3239999 w 3239999"/>
              <a:gd name="connsiteY16-804" fmla="*/ 738345 h 3032924"/>
              <a:gd name="connsiteX17-805" fmla="*/ 3239999 w 3239999"/>
              <a:gd name="connsiteY17-806" fmla="*/ 3032924 h 3032924"/>
              <a:gd name="connsiteX18-807" fmla="*/ 0 w 3239999"/>
              <a:gd name="connsiteY18-808" fmla="*/ 3032924 h 3032924"/>
              <a:gd name="connsiteX19-809" fmla="*/ 0 w 3239999"/>
              <a:gd name="connsiteY19-810" fmla="*/ 738345 h 3032924"/>
              <a:gd name="connsiteX20-811" fmla="*/ 102477 w 3239999"/>
              <a:gd name="connsiteY20-812" fmla="*/ 738345 h 3032924"/>
              <a:gd name="connsiteX21-813" fmla="*/ 102477 w 3239999"/>
              <a:gd name="connsiteY21-814" fmla="*/ 428517 h 3032924"/>
              <a:gd name="connsiteX22-815" fmla="*/ 385229 w 3239999"/>
              <a:gd name="connsiteY22-816" fmla="*/ 430441 h 3032924"/>
              <a:gd name="connsiteX23-817" fmla="*/ 386326 w 3239999"/>
              <a:gd name="connsiteY23-818" fmla="*/ 91100 h 3032924"/>
              <a:gd name="connsiteX24-819" fmla="*/ 833935 w 3239999"/>
              <a:gd name="connsiteY24-820" fmla="*/ 22 h 3032924"/>
              <a:gd name="connsiteX25-821" fmla="*/ 1576606 w 3239999"/>
              <a:gd name="connsiteY25-822" fmla="*/ 402054 h 3032924"/>
              <a:gd name="connsiteX26-823" fmla="*/ 1576606 w 3239999"/>
              <a:gd name="connsiteY26-824" fmla="*/ 430441 h 3032924"/>
              <a:gd name="connsiteX27-825" fmla="*/ 1576606 w 3239999"/>
              <a:gd name="connsiteY27-826" fmla="*/ 526981 h 3032924"/>
              <a:gd name="connsiteX28-827" fmla="*/ 1576606 w 3239999"/>
              <a:gd name="connsiteY28-828" fmla="*/ 2765302 h 3032924"/>
              <a:gd name="connsiteX29-829" fmla="*/ 378630 w 3239999"/>
              <a:gd name="connsiteY29-830" fmla="*/ 2472117 h 3032924"/>
              <a:gd name="connsiteX30-831" fmla="*/ 384918 w 3239999"/>
              <a:gd name="connsiteY30-832" fmla="*/ 526981 h 3032924"/>
              <a:gd name="connsiteX31-833" fmla="*/ 239143 w 3239999"/>
              <a:gd name="connsiteY31-834" fmla="*/ 526981 h 3032924"/>
              <a:gd name="connsiteX32-835" fmla="*/ 239143 w 3239999"/>
              <a:gd name="connsiteY32-836" fmla="*/ 2776423 h 3032924"/>
              <a:gd name="connsiteX33-837" fmla="*/ 1576606 w 3239999"/>
              <a:gd name="connsiteY33-838" fmla="*/ 2776423 h 3032924"/>
              <a:gd name="connsiteX34-839" fmla="*/ 1668046 w 3239999"/>
              <a:gd name="connsiteY34-840" fmla="*/ 2869642 h 3032924"/>
              <a:gd name="connsiteX0-841" fmla="*/ 1576606 w 3239999"/>
              <a:gd name="connsiteY0-842" fmla="*/ 2778202 h 3032924"/>
              <a:gd name="connsiteX1-843" fmla="*/ 1663394 w 3239999"/>
              <a:gd name="connsiteY1-844" fmla="*/ 2778202 h 3032924"/>
              <a:gd name="connsiteX2-845" fmla="*/ 1663394 w 3239999"/>
              <a:gd name="connsiteY2-846" fmla="*/ 2776423 h 3032924"/>
              <a:gd name="connsiteX3-847" fmla="*/ 3000856 w 3239999"/>
              <a:gd name="connsiteY3-848" fmla="*/ 2776423 h 3032924"/>
              <a:gd name="connsiteX4-849" fmla="*/ 3000856 w 3239999"/>
              <a:gd name="connsiteY4-850" fmla="*/ 526981 h 3032924"/>
              <a:gd name="connsiteX5-851" fmla="*/ 2855082 w 3239999"/>
              <a:gd name="connsiteY5-852" fmla="*/ 526981 h 3032924"/>
              <a:gd name="connsiteX6-853" fmla="*/ 2861369 w 3239999"/>
              <a:gd name="connsiteY6-854" fmla="*/ 2472117 h 3032924"/>
              <a:gd name="connsiteX7-855" fmla="*/ 1663394 w 3239999"/>
              <a:gd name="connsiteY7-856" fmla="*/ 2765302 h 3032924"/>
              <a:gd name="connsiteX8-857" fmla="*/ 1663394 w 3239999"/>
              <a:gd name="connsiteY8-858" fmla="*/ 526981 h 3032924"/>
              <a:gd name="connsiteX9-859" fmla="*/ 1663394 w 3239999"/>
              <a:gd name="connsiteY9-860" fmla="*/ 430441 h 3032924"/>
              <a:gd name="connsiteX10-861" fmla="*/ 1663394 w 3239999"/>
              <a:gd name="connsiteY10-862" fmla="*/ 402054 h 3032924"/>
              <a:gd name="connsiteX11-863" fmla="*/ 2406065 w 3239999"/>
              <a:gd name="connsiteY11-864" fmla="*/ 22 h 3032924"/>
              <a:gd name="connsiteX12-865" fmla="*/ 2853673 w 3239999"/>
              <a:gd name="connsiteY12-866" fmla="*/ 91100 h 3032924"/>
              <a:gd name="connsiteX13-867" fmla="*/ 2854770 w 3239999"/>
              <a:gd name="connsiteY13-868" fmla="*/ 430441 h 3032924"/>
              <a:gd name="connsiteX14-869" fmla="*/ 3120669 w 3239999"/>
              <a:gd name="connsiteY14-870" fmla="*/ 428517 h 3032924"/>
              <a:gd name="connsiteX15-871" fmla="*/ 3120669 w 3239999"/>
              <a:gd name="connsiteY15-872" fmla="*/ 738345 h 3032924"/>
              <a:gd name="connsiteX16-873" fmla="*/ 3239999 w 3239999"/>
              <a:gd name="connsiteY16-874" fmla="*/ 738345 h 3032924"/>
              <a:gd name="connsiteX17-875" fmla="*/ 3239999 w 3239999"/>
              <a:gd name="connsiteY17-876" fmla="*/ 3032924 h 3032924"/>
              <a:gd name="connsiteX18-877" fmla="*/ 0 w 3239999"/>
              <a:gd name="connsiteY18-878" fmla="*/ 3032924 h 3032924"/>
              <a:gd name="connsiteX19-879" fmla="*/ 0 w 3239999"/>
              <a:gd name="connsiteY19-880" fmla="*/ 738345 h 3032924"/>
              <a:gd name="connsiteX20-881" fmla="*/ 102477 w 3239999"/>
              <a:gd name="connsiteY20-882" fmla="*/ 738345 h 3032924"/>
              <a:gd name="connsiteX21-883" fmla="*/ 102477 w 3239999"/>
              <a:gd name="connsiteY21-884" fmla="*/ 428517 h 3032924"/>
              <a:gd name="connsiteX22-885" fmla="*/ 385229 w 3239999"/>
              <a:gd name="connsiteY22-886" fmla="*/ 430441 h 3032924"/>
              <a:gd name="connsiteX23-887" fmla="*/ 386326 w 3239999"/>
              <a:gd name="connsiteY23-888" fmla="*/ 91100 h 3032924"/>
              <a:gd name="connsiteX24-889" fmla="*/ 833935 w 3239999"/>
              <a:gd name="connsiteY24-890" fmla="*/ 22 h 3032924"/>
              <a:gd name="connsiteX25-891" fmla="*/ 1576606 w 3239999"/>
              <a:gd name="connsiteY25-892" fmla="*/ 402054 h 3032924"/>
              <a:gd name="connsiteX26-893" fmla="*/ 1576606 w 3239999"/>
              <a:gd name="connsiteY26-894" fmla="*/ 430441 h 3032924"/>
              <a:gd name="connsiteX27-895" fmla="*/ 1576606 w 3239999"/>
              <a:gd name="connsiteY27-896" fmla="*/ 526981 h 3032924"/>
              <a:gd name="connsiteX28-897" fmla="*/ 1576606 w 3239999"/>
              <a:gd name="connsiteY28-898" fmla="*/ 2765302 h 3032924"/>
              <a:gd name="connsiteX29-899" fmla="*/ 378630 w 3239999"/>
              <a:gd name="connsiteY29-900" fmla="*/ 2472117 h 3032924"/>
              <a:gd name="connsiteX30-901" fmla="*/ 384918 w 3239999"/>
              <a:gd name="connsiteY30-902" fmla="*/ 526981 h 3032924"/>
              <a:gd name="connsiteX31-903" fmla="*/ 239143 w 3239999"/>
              <a:gd name="connsiteY31-904" fmla="*/ 526981 h 3032924"/>
              <a:gd name="connsiteX32-905" fmla="*/ 239143 w 3239999"/>
              <a:gd name="connsiteY32-906" fmla="*/ 2776423 h 3032924"/>
              <a:gd name="connsiteX33-907" fmla="*/ 1576606 w 3239999"/>
              <a:gd name="connsiteY33-908" fmla="*/ 2776423 h 3032924"/>
              <a:gd name="connsiteX34-909" fmla="*/ 1668046 w 3239999"/>
              <a:gd name="connsiteY34-910" fmla="*/ 2869642 h 3032924"/>
              <a:gd name="connsiteX0-911" fmla="*/ 1576606 w 3239999"/>
              <a:gd name="connsiteY0-912" fmla="*/ 2778202 h 3032924"/>
              <a:gd name="connsiteX1-913" fmla="*/ 1663394 w 3239999"/>
              <a:gd name="connsiteY1-914" fmla="*/ 2778202 h 3032924"/>
              <a:gd name="connsiteX2-915" fmla="*/ 1663394 w 3239999"/>
              <a:gd name="connsiteY2-916" fmla="*/ 2776423 h 3032924"/>
              <a:gd name="connsiteX3-917" fmla="*/ 3000856 w 3239999"/>
              <a:gd name="connsiteY3-918" fmla="*/ 2776423 h 3032924"/>
              <a:gd name="connsiteX4-919" fmla="*/ 3000856 w 3239999"/>
              <a:gd name="connsiteY4-920" fmla="*/ 526981 h 3032924"/>
              <a:gd name="connsiteX5-921" fmla="*/ 2855082 w 3239999"/>
              <a:gd name="connsiteY5-922" fmla="*/ 526981 h 3032924"/>
              <a:gd name="connsiteX6-923" fmla="*/ 2861369 w 3239999"/>
              <a:gd name="connsiteY6-924" fmla="*/ 2472117 h 3032924"/>
              <a:gd name="connsiteX7-925" fmla="*/ 1663394 w 3239999"/>
              <a:gd name="connsiteY7-926" fmla="*/ 2765302 h 3032924"/>
              <a:gd name="connsiteX8-927" fmla="*/ 1663394 w 3239999"/>
              <a:gd name="connsiteY8-928" fmla="*/ 526981 h 3032924"/>
              <a:gd name="connsiteX9-929" fmla="*/ 1663394 w 3239999"/>
              <a:gd name="connsiteY9-930" fmla="*/ 430441 h 3032924"/>
              <a:gd name="connsiteX10-931" fmla="*/ 1663394 w 3239999"/>
              <a:gd name="connsiteY10-932" fmla="*/ 402054 h 3032924"/>
              <a:gd name="connsiteX11-933" fmla="*/ 2406065 w 3239999"/>
              <a:gd name="connsiteY11-934" fmla="*/ 22 h 3032924"/>
              <a:gd name="connsiteX12-935" fmla="*/ 2853673 w 3239999"/>
              <a:gd name="connsiteY12-936" fmla="*/ 91100 h 3032924"/>
              <a:gd name="connsiteX13-937" fmla="*/ 2854770 w 3239999"/>
              <a:gd name="connsiteY13-938" fmla="*/ 430441 h 3032924"/>
              <a:gd name="connsiteX14-939" fmla="*/ 3120669 w 3239999"/>
              <a:gd name="connsiteY14-940" fmla="*/ 428517 h 3032924"/>
              <a:gd name="connsiteX15-941" fmla="*/ 3120669 w 3239999"/>
              <a:gd name="connsiteY15-942" fmla="*/ 738345 h 3032924"/>
              <a:gd name="connsiteX16-943" fmla="*/ 3239999 w 3239999"/>
              <a:gd name="connsiteY16-944" fmla="*/ 738345 h 3032924"/>
              <a:gd name="connsiteX17-945" fmla="*/ 3239999 w 3239999"/>
              <a:gd name="connsiteY17-946" fmla="*/ 3032924 h 3032924"/>
              <a:gd name="connsiteX18-947" fmla="*/ 0 w 3239999"/>
              <a:gd name="connsiteY18-948" fmla="*/ 3032924 h 3032924"/>
              <a:gd name="connsiteX19-949" fmla="*/ 0 w 3239999"/>
              <a:gd name="connsiteY19-950" fmla="*/ 738345 h 3032924"/>
              <a:gd name="connsiteX20-951" fmla="*/ 102477 w 3239999"/>
              <a:gd name="connsiteY20-952" fmla="*/ 738345 h 3032924"/>
              <a:gd name="connsiteX21-953" fmla="*/ 102477 w 3239999"/>
              <a:gd name="connsiteY21-954" fmla="*/ 428517 h 3032924"/>
              <a:gd name="connsiteX22-955" fmla="*/ 385229 w 3239999"/>
              <a:gd name="connsiteY22-956" fmla="*/ 430441 h 3032924"/>
              <a:gd name="connsiteX23-957" fmla="*/ 386326 w 3239999"/>
              <a:gd name="connsiteY23-958" fmla="*/ 91100 h 3032924"/>
              <a:gd name="connsiteX24-959" fmla="*/ 833935 w 3239999"/>
              <a:gd name="connsiteY24-960" fmla="*/ 22 h 3032924"/>
              <a:gd name="connsiteX25-961" fmla="*/ 1576606 w 3239999"/>
              <a:gd name="connsiteY25-962" fmla="*/ 402054 h 3032924"/>
              <a:gd name="connsiteX26-963" fmla="*/ 1576606 w 3239999"/>
              <a:gd name="connsiteY26-964" fmla="*/ 430441 h 3032924"/>
              <a:gd name="connsiteX27-965" fmla="*/ 1576606 w 3239999"/>
              <a:gd name="connsiteY27-966" fmla="*/ 526981 h 3032924"/>
              <a:gd name="connsiteX28-967" fmla="*/ 1576606 w 3239999"/>
              <a:gd name="connsiteY28-968" fmla="*/ 2765302 h 3032924"/>
              <a:gd name="connsiteX29-969" fmla="*/ 378630 w 3239999"/>
              <a:gd name="connsiteY29-970" fmla="*/ 2472117 h 3032924"/>
              <a:gd name="connsiteX30-971" fmla="*/ 384918 w 3239999"/>
              <a:gd name="connsiteY30-972" fmla="*/ 526981 h 3032924"/>
              <a:gd name="connsiteX31-973" fmla="*/ 239143 w 3239999"/>
              <a:gd name="connsiteY31-974" fmla="*/ 526981 h 3032924"/>
              <a:gd name="connsiteX32-975" fmla="*/ 239143 w 3239999"/>
              <a:gd name="connsiteY32-976" fmla="*/ 2776423 h 3032924"/>
              <a:gd name="connsiteX33-977" fmla="*/ 1576606 w 3239999"/>
              <a:gd name="connsiteY33-978" fmla="*/ 2776423 h 3032924"/>
              <a:gd name="connsiteX34-979" fmla="*/ 1668046 w 3239999"/>
              <a:gd name="connsiteY34-980" fmla="*/ 2869642 h 3032924"/>
              <a:gd name="connsiteX0-981" fmla="*/ 1576606 w 3239999"/>
              <a:gd name="connsiteY0-982" fmla="*/ 2778202 h 3032924"/>
              <a:gd name="connsiteX1-983" fmla="*/ 1663394 w 3239999"/>
              <a:gd name="connsiteY1-984" fmla="*/ 2778202 h 3032924"/>
              <a:gd name="connsiteX2-985" fmla="*/ 1663394 w 3239999"/>
              <a:gd name="connsiteY2-986" fmla="*/ 2776423 h 3032924"/>
              <a:gd name="connsiteX3-987" fmla="*/ 3000856 w 3239999"/>
              <a:gd name="connsiteY3-988" fmla="*/ 2776423 h 3032924"/>
              <a:gd name="connsiteX4-989" fmla="*/ 3000856 w 3239999"/>
              <a:gd name="connsiteY4-990" fmla="*/ 526981 h 3032924"/>
              <a:gd name="connsiteX5-991" fmla="*/ 2855082 w 3239999"/>
              <a:gd name="connsiteY5-992" fmla="*/ 526981 h 3032924"/>
              <a:gd name="connsiteX6-993" fmla="*/ 2861369 w 3239999"/>
              <a:gd name="connsiteY6-994" fmla="*/ 2472117 h 3032924"/>
              <a:gd name="connsiteX7-995" fmla="*/ 1663394 w 3239999"/>
              <a:gd name="connsiteY7-996" fmla="*/ 2765302 h 3032924"/>
              <a:gd name="connsiteX8-997" fmla="*/ 1663394 w 3239999"/>
              <a:gd name="connsiteY8-998" fmla="*/ 526981 h 3032924"/>
              <a:gd name="connsiteX9-999" fmla="*/ 1663394 w 3239999"/>
              <a:gd name="connsiteY9-1000" fmla="*/ 430441 h 3032924"/>
              <a:gd name="connsiteX10-1001" fmla="*/ 1663394 w 3239999"/>
              <a:gd name="connsiteY10-1002" fmla="*/ 402054 h 3032924"/>
              <a:gd name="connsiteX11-1003" fmla="*/ 2406065 w 3239999"/>
              <a:gd name="connsiteY11-1004" fmla="*/ 22 h 3032924"/>
              <a:gd name="connsiteX12-1005" fmla="*/ 2853673 w 3239999"/>
              <a:gd name="connsiteY12-1006" fmla="*/ 91100 h 3032924"/>
              <a:gd name="connsiteX13-1007" fmla="*/ 2854770 w 3239999"/>
              <a:gd name="connsiteY13-1008" fmla="*/ 430441 h 3032924"/>
              <a:gd name="connsiteX14-1009" fmla="*/ 3120669 w 3239999"/>
              <a:gd name="connsiteY14-1010" fmla="*/ 428517 h 3032924"/>
              <a:gd name="connsiteX15-1011" fmla="*/ 3120669 w 3239999"/>
              <a:gd name="connsiteY15-1012" fmla="*/ 738345 h 3032924"/>
              <a:gd name="connsiteX16-1013" fmla="*/ 3239999 w 3239999"/>
              <a:gd name="connsiteY16-1014" fmla="*/ 738345 h 3032924"/>
              <a:gd name="connsiteX17-1015" fmla="*/ 3239999 w 3239999"/>
              <a:gd name="connsiteY17-1016" fmla="*/ 3032924 h 3032924"/>
              <a:gd name="connsiteX18-1017" fmla="*/ 0 w 3239999"/>
              <a:gd name="connsiteY18-1018" fmla="*/ 3032924 h 3032924"/>
              <a:gd name="connsiteX19-1019" fmla="*/ 0 w 3239999"/>
              <a:gd name="connsiteY19-1020" fmla="*/ 738345 h 3032924"/>
              <a:gd name="connsiteX20-1021" fmla="*/ 102477 w 3239999"/>
              <a:gd name="connsiteY20-1022" fmla="*/ 738345 h 3032924"/>
              <a:gd name="connsiteX21-1023" fmla="*/ 102477 w 3239999"/>
              <a:gd name="connsiteY21-1024" fmla="*/ 428517 h 3032924"/>
              <a:gd name="connsiteX22-1025" fmla="*/ 385229 w 3239999"/>
              <a:gd name="connsiteY22-1026" fmla="*/ 430441 h 3032924"/>
              <a:gd name="connsiteX23-1027" fmla="*/ 386326 w 3239999"/>
              <a:gd name="connsiteY23-1028" fmla="*/ 91100 h 3032924"/>
              <a:gd name="connsiteX24-1029" fmla="*/ 833935 w 3239999"/>
              <a:gd name="connsiteY24-1030" fmla="*/ 22 h 3032924"/>
              <a:gd name="connsiteX25-1031" fmla="*/ 1576606 w 3239999"/>
              <a:gd name="connsiteY25-1032" fmla="*/ 402054 h 3032924"/>
              <a:gd name="connsiteX26-1033" fmla="*/ 1576606 w 3239999"/>
              <a:gd name="connsiteY26-1034" fmla="*/ 430441 h 3032924"/>
              <a:gd name="connsiteX27-1035" fmla="*/ 1576606 w 3239999"/>
              <a:gd name="connsiteY27-1036" fmla="*/ 526981 h 3032924"/>
              <a:gd name="connsiteX28-1037" fmla="*/ 1576606 w 3239999"/>
              <a:gd name="connsiteY28-1038" fmla="*/ 2765302 h 3032924"/>
              <a:gd name="connsiteX29-1039" fmla="*/ 378630 w 3239999"/>
              <a:gd name="connsiteY29-1040" fmla="*/ 2472117 h 3032924"/>
              <a:gd name="connsiteX30-1041" fmla="*/ 384918 w 3239999"/>
              <a:gd name="connsiteY30-1042" fmla="*/ 526981 h 3032924"/>
              <a:gd name="connsiteX31-1043" fmla="*/ 239143 w 3239999"/>
              <a:gd name="connsiteY31-1044" fmla="*/ 526981 h 3032924"/>
              <a:gd name="connsiteX32-1045" fmla="*/ 239143 w 3239999"/>
              <a:gd name="connsiteY32-1046" fmla="*/ 2776423 h 3032924"/>
              <a:gd name="connsiteX33-1047" fmla="*/ 1576606 w 3239999"/>
              <a:gd name="connsiteY33-1048" fmla="*/ 2776423 h 3032924"/>
              <a:gd name="connsiteX34-1049" fmla="*/ 1668046 w 3239999"/>
              <a:gd name="connsiteY34-1050" fmla="*/ 2869642 h 3032924"/>
              <a:gd name="connsiteX0-1051" fmla="*/ 1576606 w 3239999"/>
              <a:gd name="connsiteY0-1052" fmla="*/ 2778202 h 3032924"/>
              <a:gd name="connsiteX1-1053" fmla="*/ 1663394 w 3239999"/>
              <a:gd name="connsiteY1-1054" fmla="*/ 2778202 h 3032924"/>
              <a:gd name="connsiteX2-1055" fmla="*/ 1663394 w 3239999"/>
              <a:gd name="connsiteY2-1056" fmla="*/ 2776423 h 3032924"/>
              <a:gd name="connsiteX3-1057" fmla="*/ 3000856 w 3239999"/>
              <a:gd name="connsiteY3-1058" fmla="*/ 2776423 h 3032924"/>
              <a:gd name="connsiteX4-1059" fmla="*/ 3000856 w 3239999"/>
              <a:gd name="connsiteY4-1060" fmla="*/ 526981 h 3032924"/>
              <a:gd name="connsiteX5-1061" fmla="*/ 2855082 w 3239999"/>
              <a:gd name="connsiteY5-1062" fmla="*/ 526981 h 3032924"/>
              <a:gd name="connsiteX6-1063" fmla="*/ 2861369 w 3239999"/>
              <a:gd name="connsiteY6-1064" fmla="*/ 2472117 h 3032924"/>
              <a:gd name="connsiteX7-1065" fmla="*/ 1663394 w 3239999"/>
              <a:gd name="connsiteY7-1066" fmla="*/ 2765302 h 3032924"/>
              <a:gd name="connsiteX8-1067" fmla="*/ 1663394 w 3239999"/>
              <a:gd name="connsiteY8-1068" fmla="*/ 526981 h 3032924"/>
              <a:gd name="connsiteX9-1069" fmla="*/ 1663394 w 3239999"/>
              <a:gd name="connsiteY9-1070" fmla="*/ 430441 h 3032924"/>
              <a:gd name="connsiteX10-1071" fmla="*/ 1663394 w 3239999"/>
              <a:gd name="connsiteY10-1072" fmla="*/ 402054 h 3032924"/>
              <a:gd name="connsiteX11-1073" fmla="*/ 2406065 w 3239999"/>
              <a:gd name="connsiteY11-1074" fmla="*/ 22 h 3032924"/>
              <a:gd name="connsiteX12-1075" fmla="*/ 2853673 w 3239999"/>
              <a:gd name="connsiteY12-1076" fmla="*/ 91100 h 3032924"/>
              <a:gd name="connsiteX13-1077" fmla="*/ 2854770 w 3239999"/>
              <a:gd name="connsiteY13-1078" fmla="*/ 430441 h 3032924"/>
              <a:gd name="connsiteX14-1079" fmla="*/ 3120669 w 3239999"/>
              <a:gd name="connsiteY14-1080" fmla="*/ 428517 h 3032924"/>
              <a:gd name="connsiteX15-1081" fmla="*/ 3120669 w 3239999"/>
              <a:gd name="connsiteY15-1082" fmla="*/ 738345 h 3032924"/>
              <a:gd name="connsiteX16-1083" fmla="*/ 3239999 w 3239999"/>
              <a:gd name="connsiteY16-1084" fmla="*/ 738345 h 3032924"/>
              <a:gd name="connsiteX17-1085" fmla="*/ 3239999 w 3239999"/>
              <a:gd name="connsiteY17-1086" fmla="*/ 3032924 h 3032924"/>
              <a:gd name="connsiteX18-1087" fmla="*/ 0 w 3239999"/>
              <a:gd name="connsiteY18-1088" fmla="*/ 3032924 h 3032924"/>
              <a:gd name="connsiteX19-1089" fmla="*/ 0 w 3239999"/>
              <a:gd name="connsiteY19-1090" fmla="*/ 738345 h 3032924"/>
              <a:gd name="connsiteX20-1091" fmla="*/ 102477 w 3239999"/>
              <a:gd name="connsiteY20-1092" fmla="*/ 738345 h 3032924"/>
              <a:gd name="connsiteX21-1093" fmla="*/ 102477 w 3239999"/>
              <a:gd name="connsiteY21-1094" fmla="*/ 428517 h 3032924"/>
              <a:gd name="connsiteX22-1095" fmla="*/ 385229 w 3239999"/>
              <a:gd name="connsiteY22-1096" fmla="*/ 430441 h 3032924"/>
              <a:gd name="connsiteX23-1097" fmla="*/ 386326 w 3239999"/>
              <a:gd name="connsiteY23-1098" fmla="*/ 91100 h 3032924"/>
              <a:gd name="connsiteX24-1099" fmla="*/ 833935 w 3239999"/>
              <a:gd name="connsiteY24-1100" fmla="*/ 22 h 3032924"/>
              <a:gd name="connsiteX25-1101" fmla="*/ 1576606 w 3239999"/>
              <a:gd name="connsiteY25-1102" fmla="*/ 402054 h 3032924"/>
              <a:gd name="connsiteX26-1103" fmla="*/ 1576606 w 3239999"/>
              <a:gd name="connsiteY26-1104" fmla="*/ 430441 h 3032924"/>
              <a:gd name="connsiteX27-1105" fmla="*/ 1576606 w 3239999"/>
              <a:gd name="connsiteY27-1106" fmla="*/ 526981 h 3032924"/>
              <a:gd name="connsiteX28-1107" fmla="*/ 1576606 w 3239999"/>
              <a:gd name="connsiteY28-1108" fmla="*/ 2765302 h 3032924"/>
              <a:gd name="connsiteX29-1109" fmla="*/ 378630 w 3239999"/>
              <a:gd name="connsiteY29-1110" fmla="*/ 2472117 h 3032924"/>
              <a:gd name="connsiteX30-1111" fmla="*/ 384918 w 3239999"/>
              <a:gd name="connsiteY30-1112" fmla="*/ 526981 h 3032924"/>
              <a:gd name="connsiteX31-1113" fmla="*/ 239143 w 3239999"/>
              <a:gd name="connsiteY31-1114" fmla="*/ 526981 h 3032924"/>
              <a:gd name="connsiteX32-1115" fmla="*/ 239143 w 3239999"/>
              <a:gd name="connsiteY32-1116" fmla="*/ 2776423 h 3032924"/>
              <a:gd name="connsiteX33-1117" fmla="*/ 1576606 w 3239999"/>
              <a:gd name="connsiteY33-1118" fmla="*/ 2776423 h 3032924"/>
              <a:gd name="connsiteX0-1119" fmla="*/ 1576606 w 3239999"/>
              <a:gd name="connsiteY0-1120" fmla="*/ 2778202 h 3032924"/>
              <a:gd name="connsiteX1-1121" fmla="*/ 1663394 w 3239999"/>
              <a:gd name="connsiteY1-1122" fmla="*/ 2778202 h 3032924"/>
              <a:gd name="connsiteX2-1123" fmla="*/ 1663394 w 3239999"/>
              <a:gd name="connsiteY2-1124" fmla="*/ 2776423 h 3032924"/>
              <a:gd name="connsiteX3-1125" fmla="*/ 3000856 w 3239999"/>
              <a:gd name="connsiteY3-1126" fmla="*/ 2776423 h 3032924"/>
              <a:gd name="connsiteX4-1127" fmla="*/ 3000856 w 3239999"/>
              <a:gd name="connsiteY4-1128" fmla="*/ 526981 h 3032924"/>
              <a:gd name="connsiteX5-1129" fmla="*/ 2855082 w 3239999"/>
              <a:gd name="connsiteY5-1130" fmla="*/ 526981 h 3032924"/>
              <a:gd name="connsiteX6-1131" fmla="*/ 2861369 w 3239999"/>
              <a:gd name="connsiteY6-1132" fmla="*/ 2472117 h 3032924"/>
              <a:gd name="connsiteX7-1133" fmla="*/ 1663394 w 3239999"/>
              <a:gd name="connsiteY7-1134" fmla="*/ 2765302 h 3032924"/>
              <a:gd name="connsiteX8-1135" fmla="*/ 1663394 w 3239999"/>
              <a:gd name="connsiteY8-1136" fmla="*/ 526981 h 3032924"/>
              <a:gd name="connsiteX9-1137" fmla="*/ 1663394 w 3239999"/>
              <a:gd name="connsiteY9-1138" fmla="*/ 430441 h 3032924"/>
              <a:gd name="connsiteX10-1139" fmla="*/ 1663394 w 3239999"/>
              <a:gd name="connsiteY10-1140" fmla="*/ 402054 h 3032924"/>
              <a:gd name="connsiteX11-1141" fmla="*/ 2406065 w 3239999"/>
              <a:gd name="connsiteY11-1142" fmla="*/ 22 h 3032924"/>
              <a:gd name="connsiteX12-1143" fmla="*/ 2853673 w 3239999"/>
              <a:gd name="connsiteY12-1144" fmla="*/ 91100 h 3032924"/>
              <a:gd name="connsiteX13-1145" fmla="*/ 2854770 w 3239999"/>
              <a:gd name="connsiteY13-1146" fmla="*/ 430441 h 3032924"/>
              <a:gd name="connsiteX14-1147" fmla="*/ 3120669 w 3239999"/>
              <a:gd name="connsiteY14-1148" fmla="*/ 428517 h 3032924"/>
              <a:gd name="connsiteX15-1149" fmla="*/ 3120669 w 3239999"/>
              <a:gd name="connsiteY15-1150" fmla="*/ 738345 h 3032924"/>
              <a:gd name="connsiteX16-1151" fmla="*/ 3239999 w 3239999"/>
              <a:gd name="connsiteY16-1152" fmla="*/ 738345 h 3032924"/>
              <a:gd name="connsiteX17-1153" fmla="*/ 3239999 w 3239999"/>
              <a:gd name="connsiteY17-1154" fmla="*/ 3032924 h 3032924"/>
              <a:gd name="connsiteX18-1155" fmla="*/ 0 w 3239999"/>
              <a:gd name="connsiteY18-1156" fmla="*/ 3032924 h 3032924"/>
              <a:gd name="connsiteX19-1157" fmla="*/ 0 w 3239999"/>
              <a:gd name="connsiteY19-1158" fmla="*/ 738345 h 3032924"/>
              <a:gd name="connsiteX20-1159" fmla="*/ 102477 w 3239999"/>
              <a:gd name="connsiteY20-1160" fmla="*/ 738345 h 3032924"/>
              <a:gd name="connsiteX21-1161" fmla="*/ 102477 w 3239999"/>
              <a:gd name="connsiteY21-1162" fmla="*/ 428517 h 3032924"/>
              <a:gd name="connsiteX22-1163" fmla="*/ 385229 w 3239999"/>
              <a:gd name="connsiteY22-1164" fmla="*/ 430441 h 3032924"/>
              <a:gd name="connsiteX23-1165" fmla="*/ 386326 w 3239999"/>
              <a:gd name="connsiteY23-1166" fmla="*/ 91100 h 3032924"/>
              <a:gd name="connsiteX24-1167" fmla="*/ 833935 w 3239999"/>
              <a:gd name="connsiteY24-1168" fmla="*/ 22 h 3032924"/>
              <a:gd name="connsiteX25-1169" fmla="*/ 1576606 w 3239999"/>
              <a:gd name="connsiteY25-1170" fmla="*/ 402054 h 3032924"/>
              <a:gd name="connsiteX26-1171" fmla="*/ 1576606 w 3239999"/>
              <a:gd name="connsiteY26-1172" fmla="*/ 430441 h 3032924"/>
              <a:gd name="connsiteX27-1173" fmla="*/ 1576606 w 3239999"/>
              <a:gd name="connsiteY27-1174" fmla="*/ 526981 h 3032924"/>
              <a:gd name="connsiteX28-1175" fmla="*/ 1576606 w 3239999"/>
              <a:gd name="connsiteY28-1176" fmla="*/ 2765302 h 3032924"/>
              <a:gd name="connsiteX29-1177" fmla="*/ 378630 w 3239999"/>
              <a:gd name="connsiteY29-1178" fmla="*/ 2472117 h 3032924"/>
              <a:gd name="connsiteX30-1179" fmla="*/ 384918 w 3239999"/>
              <a:gd name="connsiteY30-1180" fmla="*/ 526981 h 3032924"/>
              <a:gd name="connsiteX31-1181" fmla="*/ 239143 w 3239999"/>
              <a:gd name="connsiteY31-1182" fmla="*/ 526981 h 3032924"/>
              <a:gd name="connsiteX32-1183" fmla="*/ 239143 w 3239999"/>
              <a:gd name="connsiteY32-1184" fmla="*/ 2776423 h 3032924"/>
              <a:gd name="connsiteX33-1185" fmla="*/ 1576606 w 3239999"/>
              <a:gd name="connsiteY33-1186" fmla="*/ 2776423 h 3032924"/>
              <a:gd name="connsiteX0-1187" fmla="*/ 1576606 w 3239999"/>
              <a:gd name="connsiteY0-1188" fmla="*/ 2778202 h 3032924"/>
              <a:gd name="connsiteX1-1189" fmla="*/ 1663394 w 3239999"/>
              <a:gd name="connsiteY1-1190" fmla="*/ 2778202 h 3032924"/>
              <a:gd name="connsiteX2-1191" fmla="*/ 1663394 w 3239999"/>
              <a:gd name="connsiteY2-1192" fmla="*/ 2776423 h 3032924"/>
              <a:gd name="connsiteX3-1193" fmla="*/ 3000856 w 3239999"/>
              <a:gd name="connsiteY3-1194" fmla="*/ 2776423 h 3032924"/>
              <a:gd name="connsiteX4-1195" fmla="*/ 3000856 w 3239999"/>
              <a:gd name="connsiteY4-1196" fmla="*/ 526981 h 3032924"/>
              <a:gd name="connsiteX5-1197" fmla="*/ 2855082 w 3239999"/>
              <a:gd name="connsiteY5-1198" fmla="*/ 526981 h 3032924"/>
              <a:gd name="connsiteX6-1199" fmla="*/ 2861369 w 3239999"/>
              <a:gd name="connsiteY6-1200" fmla="*/ 2472117 h 3032924"/>
              <a:gd name="connsiteX7-1201" fmla="*/ 1663394 w 3239999"/>
              <a:gd name="connsiteY7-1202" fmla="*/ 2765302 h 3032924"/>
              <a:gd name="connsiteX8-1203" fmla="*/ 1663394 w 3239999"/>
              <a:gd name="connsiteY8-1204" fmla="*/ 526981 h 3032924"/>
              <a:gd name="connsiteX9-1205" fmla="*/ 1663394 w 3239999"/>
              <a:gd name="connsiteY9-1206" fmla="*/ 430441 h 3032924"/>
              <a:gd name="connsiteX10-1207" fmla="*/ 1663394 w 3239999"/>
              <a:gd name="connsiteY10-1208" fmla="*/ 402054 h 3032924"/>
              <a:gd name="connsiteX11-1209" fmla="*/ 2406065 w 3239999"/>
              <a:gd name="connsiteY11-1210" fmla="*/ 22 h 3032924"/>
              <a:gd name="connsiteX12-1211" fmla="*/ 2853673 w 3239999"/>
              <a:gd name="connsiteY12-1212" fmla="*/ 91100 h 3032924"/>
              <a:gd name="connsiteX13-1213" fmla="*/ 2854770 w 3239999"/>
              <a:gd name="connsiteY13-1214" fmla="*/ 430441 h 3032924"/>
              <a:gd name="connsiteX14-1215" fmla="*/ 3120669 w 3239999"/>
              <a:gd name="connsiteY14-1216" fmla="*/ 428517 h 3032924"/>
              <a:gd name="connsiteX15-1217" fmla="*/ 3120669 w 3239999"/>
              <a:gd name="connsiteY15-1218" fmla="*/ 738345 h 3032924"/>
              <a:gd name="connsiteX16-1219" fmla="*/ 3239999 w 3239999"/>
              <a:gd name="connsiteY16-1220" fmla="*/ 738345 h 3032924"/>
              <a:gd name="connsiteX17-1221" fmla="*/ 3239999 w 3239999"/>
              <a:gd name="connsiteY17-1222" fmla="*/ 3032924 h 3032924"/>
              <a:gd name="connsiteX18-1223" fmla="*/ 0 w 3239999"/>
              <a:gd name="connsiteY18-1224" fmla="*/ 3032924 h 3032924"/>
              <a:gd name="connsiteX19-1225" fmla="*/ 0 w 3239999"/>
              <a:gd name="connsiteY19-1226" fmla="*/ 738345 h 3032924"/>
              <a:gd name="connsiteX20-1227" fmla="*/ 102477 w 3239999"/>
              <a:gd name="connsiteY20-1228" fmla="*/ 738345 h 3032924"/>
              <a:gd name="connsiteX21-1229" fmla="*/ 102477 w 3239999"/>
              <a:gd name="connsiteY21-1230" fmla="*/ 428517 h 3032924"/>
              <a:gd name="connsiteX22-1231" fmla="*/ 385229 w 3239999"/>
              <a:gd name="connsiteY22-1232" fmla="*/ 430441 h 3032924"/>
              <a:gd name="connsiteX23-1233" fmla="*/ 386326 w 3239999"/>
              <a:gd name="connsiteY23-1234" fmla="*/ 91100 h 3032924"/>
              <a:gd name="connsiteX24-1235" fmla="*/ 833935 w 3239999"/>
              <a:gd name="connsiteY24-1236" fmla="*/ 22 h 3032924"/>
              <a:gd name="connsiteX25-1237" fmla="*/ 1576606 w 3239999"/>
              <a:gd name="connsiteY25-1238" fmla="*/ 402054 h 3032924"/>
              <a:gd name="connsiteX26-1239" fmla="*/ 1576606 w 3239999"/>
              <a:gd name="connsiteY26-1240" fmla="*/ 430441 h 3032924"/>
              <a:gd name="connsiteX27-1241" fmla="*/ 1576606 w 3239999"/>
              <a:gd name="connsiteY27-1242" fmla="*/ 526981 h 3032924"/>
              <a:gd name="connsiteX28-1243" fmla="*/ 1576606 w 3239999"/>
              <a:gd name="connsiteY28-1244" fmla="*/ 2765302 h 3032924"/>
              <a:gd name="connsiteX29-1245" fmla="*/ 378630 w 3239999"/>
              <a:gd name="connsiteY29-1246" fmla="*/ 2472117 h 3032924"/>
              <a:gd name="connsiteX30-1247" fmla="*/ 384918 w 3239999"/>
              <a:gd name="connsiteY30-1248" fmla="*/ 526981 h 3032924"/>
              <a:gd name="connsiteX31-1249" fmla="*/ 239143 w 3239999"/>
              <a:gd name="connsiteY31-1250" fmla="*/ 526981 h 3032924"/>
              <a:gd name="connsiteX32-1251" fmla="*/ 239143 w 3239999"/>
              <a:gd name="connsiteY32-1252" fmla="*/ 2776423 h 3032924"/>
              <a:gd name="connsiteX33-1253" fmla="*/ 1576606 w 3239999"/>
              <a:gd name="connsiteY33-1254" fmla="*/ 2776423 h 3032924"/>
              <a:gd name="connsiteX0-1255" fmla="*/ 1576606 w 3239999"/>
              <a:gd name="connsiteY0-1256" fmla="*/ 2778202 h 3032924"/>
              <a:gd name="connsiteX1-1257" fmla="*/ 1663394 w 3239999"/>
              <a:gd name="connsiteY1-1258" fmla="*/ 2778202 h 3032924"/>
              <a:gd name="connsiteX2-1259" fmla="*/ 1663394 w 3239999"/>
              <a:gd name="connsiteY2-1260" fmla="*/ 2776423 h 3032924"/>
              <a:gd name="connsiteX3-1261" fmla="*/ 3000856 w 3239999"/>
              <a:gd name="connsiteY3-1262" fmla="*/ 2776423 h 3032924"/>
              <a:gd name="connsiteX4-1263" fmla="*/ 3000856 w 3239999"/>
              <a:gd name="connsiteY4-1264" fmla="*/ 526981 h 3032924"/>
              <a:gd name="connsiteX5-1265" fmla="*/ 2855082 w 3239999"/>
              <a:gd name="connsiteY5-1266" fmla="*/ 526981 h 3032924"/>
              <a:gd name="connsiteX6-1267" fmla="*/ 2861369 w 3239999"/>
              <a:gd name="connsiteY6-1268" fmla="*/ 2472117 h 3032924"/>
              <a:gd name="connsiteX7-1269" fmla="*/ 1663394 w 3239999"/>
              <a:gd name="connsiteY7-1270" fmla="*/ 2765302 h 3032924"/>
              <a:gd name="connsiteX8-1271" fmla="*/ 1663394 w 3239999"/>
              <a:gd name="connsiteY8-1272" fmla="*/ 526981 h 3032924"/>
              <a:gd name="connsiteX9-1273" fmla="*/ 1663394 w 3239999"/>
              <a:gd name="connsiteY9-1274" fmla="*/ 430441 h 3032924"/>
              <a:gd name="connsiteX10-1275" fmla="*/ 1663394 w 3239999"/>
              <a:gd name="connsiteY10-1276" fmla="*/ 402054 h 3032924"/>
              <a:gd name="connsiteX11-1277" fmla="*/ 2406065 w 3239999"/>
              <a:gd name="connsiteY11-1278" fmla="*/ 22 h 3032924"/>
              <a:gd name="connsiteX12-1279" fmla="*/ 2853673 w 3239999"/>
              <a:gd name="connsiteY12-1280" fmla="*/ 91100 h 3032924"/>
              <a:gd name="connsiteX13-1281" fmla="*/ 2854770 w 3239999"/>
              <a:gd name="connsiteY13-1282" fmla="*/ 430441 h 3032924"/>
              <a:gd name="connsiteX14-1283" fmla="*/ 3120669 w 3239999"/>
              <a:gd name="connsiteY14-1284" fmla="*/ 428517 h 3032924"/>
              <a:gd name="connsiteX15-1285" fmla="*/ 3120669 w 3239999"/>
              <a:gd name="connsiteY15-1286" fmla="*/ 738345 h 3032924"/>
              <a:gd name="connsiteX16-1287" fmla="*/ 3239999 w 3239999"/>
              <a:gd name="connsiteY16-1288" fmla="*/ 738345 h 3032924"/>
              <a:gd name="connsiteX17-1289" fmla="*/ 3239999 w 3239999"/>
              <a:gd name="connsiteY17-1290" fmla="*/ 3032924 h 3032924"/>
              <a:gd name="connsiteX18-1291" fmla="*/ 0 w 3239999"/>
              <a:gd name="connsiteY18-1292" fmla="*/ 3032924 h 3032924"/>
              <a:gd name="connsiteX19-1293" fmla="*/ 0 w 3239999"/>
              <a:gd name="connsiteY19-1294" fmla="*/ 738345 h 3032924"/>
              <a:gd name="connsiteX20-1295" fmla="*/ 102477 w 3239999"/>
              <a:gd name="connsiteY20-1296" fmla="*/ 738345 h 3032924"/>
              <a:gd name="connsiteX21-1297" fmla="*/ 102477 w 3239999"/>
              <a:gd name="connsiteY21-1298" fmla="*/ 428517 h 3032924"/>
              <a:gd name="connsiteX22-1299" fmla="*/ 385229 w 3239999"/>
              <a:gd name="connsiteY22-1300" fmla="*/ 430441 h 3032924"/>
              <a:gd name="connsiteX23-1301" fmla="*/ 386326 w 3239999"/>
              <a:gd name="connsiteY23-1302" fmla="*/ 91100 h 3032924"/>
              <a:gd name="connsiteX24-1303" fmla="*/ 833935 w 3239999"/>
              <a:gd name="connsiteY24-1304" fmla="*/ 22 h 3032924"/>
              <a:gd name="connsiteX25-1305" fmla="*/ 1576606 w 3239999"/>
              <a:gd name="connsiteY25-1306" fmla="*/ 402054 h 3032924"/>
              <a:gd name="connsiteX26-1307" fmla="*/ 1576606 w 3239999"/>
              <a:gd name="connsiteY26-1308" fmla="*/ 430441 h 3032924"/>
              <a:gd name="connsiteX27-1309" fmla="*/ 1576606 w 3239999"/>
              <a:gd name="connsiteY27-1310" fmla="*/ 526981 h 3032924"/>
              <a:gd name="connsiteX28-1311" fmla="*/ 1576606 w 3239999"/>
              <a:gd name="connsiteY28-1312" fmla="*/ 2765302 h 3032924"/>
              <a:gd name="connsiteX29-1313" fmla="*/ 378630 w 3239999"/>
              <a:gd name="connsiteY29-1314" fmla="*/ 2472117 h 3032924"/>
              <a:gd name="connsiteX30-1315" fmla="*/ 384918 w 3239999"/>
              <a:gd name="connsiteY30-1316" fmla="*/ 526981 h 3032924"/>
              <a:gd name="connsiteX31-1317" fmla="*/ 239143 w 3239999"/>
              <a:gd name="connsiteY31-1318" fmla="*/ 526981 h 3032924"/>
              <a:gd name="connsiteX32-1319" fmla="*/ 239143 w 3239999"/>
              <a:gd name="connsiteY32-1320" fmla="*/ 2776423 h 3032924"/>
              <a:gd name="connsiteX33-1321" fmla="*/ 1576606 w 3239999"/>
              <a:gd name="connsiteY33-1322" fmla="*/ 2776423 h 3032924"/>
              <a:gd name="connsiteX0-1323" fmla="*/ 1576606 w 3239999"/>
              <a:gd name="connsiteY0-1324" fmla="*/ 2778202 h 3032924"/>
              <a:gd name="connsiteX1-1325" fmla="*/ 1663394 w 3239999"/>
              <a:gd name="connsiteY1-1326" fmla="*/ 2778202 h 3032924"/>
              <a:gd name="connsiteX2-1327" fmla="*/ 1663394 w 3239999"/>
              <a:gd name="connsiteY2-1328" fmla="*/ 2776423 h 3032924"/>
              <a:gd name="connsiteX3-1329" fmla="*/ 3000856 w 3239999"/>
              <a:gd name="connsiteY3-1330" fmla="*/ 2776423 h 3032924"/>
              <a:gd name="connsiteX4-1331" fmla="*/ 3000856 w 3239999"/>
              <a:gd name="connsiteY4-1332" fmla="*/ 526981 h 3032924"/>
              <a:gd name="connsiteX5-1333" fmla="*/ 2855082 w 3239999"/>
              <a:gd name="connsiteY5-1334" fmla="*/ 526981 h 3032924"/>
              <a:gd name="connsiteX6-1335" fmla="*/ 2861369 w 3239999"/>
              <a:gd name="connsiteY6-1336" fmla="*/ 2472117 h 3032924"/>
              <a:gd name="connsiteX7-1337" fmla="*/ 1663394 w 3239999"/>
              <a:gd name="connsiteY7-1338" fmla="*/ 2765302 h 3032924"/>
              <a:gd name="connsiteX8-1339" fmla="*/ 1663394 w 3239999"/>
              <a:gd name="connsiteY8-1340" fmla="*/ 526981 h 3032924"/>
              <a:gd name="connsiteX9-1341" fmla="*/ 1663394 w 3239999"/>
              <a:gd name="connsiteY9-1342" fmla="*/ 430441 h 3032924"/>
              <a:gd name="connsiteX10-1343" fmla="*/ 1663394 w 3239999"/>
              <a:gd name="connsiteY10-1344" fmla="*/ 402054 h 3032924"/>
              <a:gd name="connsiteX11-1345" fmla="*/ 2406065 w 3239999"/>
              <a:gd name="connsiteY11-1346" fmla="*/ 22 h 3032924"/>
              <a:gd name="connsiteX12-1347" fmla="*/ 2853673 w 3239999"/>
              <a:gd name="connsiteY12-1348" fmla="*/ 91100 h 3032924"/>
              <a:gd name="connsiteX13-1349" fmla="*/ 2854770 w 3239999"/>
              <a:gd name="connsiteY13-1350" fmla="*/ 430441 h 3032924"/>
              <a:gd name="connsiteX14-1351" fmla="*/ 3120669 w 3239999"/>
              <a:gd name="connsiteY14-1352" fmla="*/ 428517 h 3032924"/>
              <a:gd name="connsiteX15-1353" fmla="*/ 3120669 w 3239999"/>
              <a:gd name="connsiteY15-1354" fmla="*/ 738345 h 3032924"/>
              <a:gd name="connsiteX16-1355" fmla="*/ 3239999 w 3239999"/>
              <a:gd name="connsiteY16-1356" fmla="*/ 738345 h 3032924"/>
              <a:gd name="connsiteX17-1357" fmla="*/ 3239999 w 3239999"/>
              <a:gd name="connsiteY17-1358" fmla="*/ 3032924 h 3032924"/>
              <a:gd name="connsiteX18-1359" fmla="*/ 0 w 3239999"/>
              <a:gd name="connsiteY18-1360" fmla="*/ 3032924 h 3032924"/>
              <a:gd name="connsiteX19-1361" fmla="*/ 0 w 3239999"/>
              <a:gd name="connsiteY19-1362" fmla="*/ 738345 h 3032924"/>
              <a:gd name="connsiteX20-1363" fmla="*/ 102477 w 3239999"/>
              <a:gd name="connsiteY20-1364" fmla="*/ 738345 h 3032924"/>
              <a:gd name="connsiteX21-1365" fmla="*/ 102477 w 3239999"/>
              <a:gd name="connsiteY21-1366" fmla="*/ 428517 h 3032924"/>
              <a:gd name="connsiteX22-1367" fmla="*/ 385229 w 3239999"/>
              <a:gd name="connsiteY22-1368" fmla="*/ 430441 h 3032924"/>
              <a:gd name="connsiteX23-1369" fmla="*/ 386326 w 3239999"/>
              <a:gd name="connsiteY23-1370" fmla="*/ 91100 h 3032924"/>
              <a:gd name="connsiteX24-1371" fmla="*/ 833935 w 3239999"/>
              <a:gd name="connsiteY24-1372" fmla="*/ 22 h 3032924"/>
              <a:gd name="connsiteX25-1373" fmla="*/ 1576606 w 3239999"/>
              <a:gd name="connsiteY25-1374" fmla="*/ 402054 h 3032924"/>
              <a:gd name="connsiteX26-1375" fmla="*/ 1576606 w 3239999"/>
              <a:gd name="connsiteY26-1376" fmla="*/ 430441 h 3032924"/>
              <a:gd name="connsiteX27-1377" fmla="*/ 1576606 w 3239999"/>
              <a:gd name="connsiteY27-1378" fmla="*/ 526981 h 3032924"/>
              <a:gd name="connsiteX28-1379" fmla="*/ 1576606 w 3239999"/>
              <a:gd name="connsiteY28-1380" fmla="*/ 2765302 h 3032924"/>
              <a:gd name="connsiteX29-1381" fmla="*/ 378630 w 3239999"/>
              <a:gd name="connsiteY29-1382" fmla="*/ 2472117 h 3032924"/>
              <a:gd name="connsiteX30-1383" fmla="*/ 384918 w 3239999"/>
              <a:gd name="connsiteY30-1384" fmla="*/ 526981 h 3032924"/>
              <a:gd name="connsiteX31-1385" fmla="*/ 239143 w 3239999"/>
              <a:gd name="connsiteY31-1386" fmla="*/ 526981 h 3032924"/>
              <a:gd name="connsiteX32-1387" fmla="*/ 229618 w 3239999"/>
              <a:gd name="connsiteY32-1388" fmla="*/ 2690698 h 3032924"/>
              <a:gd name="connsiteX33-1389" fmla="*/ 1576606 w 3239999"/>
              <a:gd name="connsiteY33-1390" fmla="*/ 2776423 h 3032924"/>
              <a:gd name="connsiteX0-1391" fmla="*/ 1576606 w 3239999"/>
              <a:gd name="connsiteY0-1392" fmla="*/ 2778202 h 3032924"/>
              <a:gd name="connsiteX1-1393" fmla="*/ 1663394 w 3239999"/>
              <a:gd name="connsiteY1-1394" fmla="*/ 2778202 h 3032924"/>
              <a:gd name="connsiteX2-1395" fmla="*/ 1663394 w 3239999"/>
              <a:gd name="connsiteY2-1396" fmla="*/ 2776423 h 3032924"/>
              <a:gd name="connsiteX3-1397" fmla="*/ 2991331 w 3239999"/>
              <a:gd name="connsiteY3-1398" fmla="*/ 2709748 h 3032924"/>
              <a:gd name="connsiteX4-1399" fmla="*/ 3000856 w 3239999"/>
              <a:gd name="connsiteY4-1400" fmla="*/ 526981 h 3032924"/>
              <a:gd name="connsiteX5-1401" fmla="*/ 2855082 w 3239999"/>
              <a:gd name="connsiteY5-1402" fmla="*/ 526981 h 3032924"/>
              <a:gd name="connsiteX6-1403" fmla="*/ 2861369 w 3239999"/>
              <a:gd name="connsiteY6-1404" fmla="*/ 2472117 h 3032924"/>
              <a:gd name="connsiteX7-1405" fmla="*/ 1663394 w 3239999"/>
              <a:gd name="connsiteY7-1406" fmla="*/ 2765302 h 3032924"/>
              <a:gd name="connsiteX8-1407" fmla="*/ 1663394 w 3239999"/>
              <a:gd name="connsiteY8-1408" fmla="*/ 526981 h 3032924"/>
              <a:gd name="connsiteX9-1409" fmla="*/ 1663394 w 3239999"/>
              <a:gd name="connsiteY9-1410" fmla="*/ 430441 h 3032924"/>
              <a:gd name="connsiteX10-1411" fmla="*/ 1663394 w 3239999"/>
              <a:gd name="connsiteY10-1412" fmla="*/ 402054 h 3032924"/>
              <a:gd name="connsiteX11-1413" fmla="*/ 2406065 w 3239999"/>
              <a:gd name="connsiteY11-1414" fmla="*/ 22 h 3032924"/>
              <a:gd name="connsiteX12-1415" fmla="*/ 2853673 w 3239999"/>
              <a:gd name="connsiteY12-1416" fmla="*/ 91100 h 3032924"/>
              <a:gd name="connsiteX13-1417" fmla="*/ 2854770 w 3239999"/>
              <a:gd name="connsiteY13-1418" fmla="*/ 430441 h 3032924"/>
              <a:gd name="connsiteX14-1419" fmla="*/ 3120669 w 3239999"/>
              <a:gd name="connsiteY14-1420" fmla="*/ 428517 h 3032924"/>
              <a:gd name="connsiteX15-1421" fmla="*/ 3120669 w 3239999"/>
              <a:gd name="connsiteY15-1422" fmla="*/ 738345 h 3032924"/>
              <a:gd name="connsiteX16-1423" fmla="*/ 3239999 w 3239999"/>
              <a:gd name="connsiteY16-1424" fmla="*/ 738345 h 3032924"/>
              <a:gd name="connsiteX17-1425" fmla="*/ 3239999 w 3239999"/>
              <a:gd name="connsiteY17-1426" fmla="*/ 3032924 h 3032924"/>
              <a:gd name="connsiteX18-1427" fmla="*/ 0 w 3239999"/>
              <a:gd name="connsiteY18-1428" fmla="*/ 3032924 h 3032924"/>
              <a:gd name="connsiteX19-1429" fmla="*/ 0 w 3239999"/>
              <a:gd name="connsiteY19-1430" fmla="*/ 738345 h 3032924"/>
              <a:gd name="connsiteX20-1431" fmla="*/ 102477 w 3239999"/>
              <a:gd name="connsiteY20-1432" fmla="*/ 738345 h 3032924"/>
              <a:gd name="connsiteX21-1433" fmla="*/ 102477 w 3239999"/>
              <a:gd name="connsiteY21-1434" fmla="*/ 428517 h 3032924"/>
              <a:gd name="connsiteX22-1435" fmla="*/ 385229 w 3239999"/>
              <a:gd name="connsiteY22-1436" fmla="*/ 430441 h 3032924"/>
              <a:gd name="connsiteX23-1437" fmla="*/ 386326 w 3239999"/>
              <a:gd name="connsiteY23-1438" fmla="*/ 91100 h 3032924"/>
              <a:gd name="connsiteX24-1439" fmla="*/ 833935 w 3239999"/>
              <a:gd name="connsiteY24-1440" fmla="*/ 22 h 3032924"/>
              <a:gd name="connsiteX25-1441" fmla="*/ 1576606 w 3239999"/>
              <a:gd name="connsiteY25-1442" fmla="*/ 402054 h 3032924"/>
              <a:gd name="connsiteX26-1443" fmla="*/ 1576606 w 3239999"/>
              <a:gd name="connsiteY26-1444" fmla="*/ 430441 h 3032924"/>
              <a:gd name="connsiteX27-1445" fmla="*/ 1576606 w 3239999"/>
              <a:gd name="connsiteY27-1446" fmla="*/ 526981 h 3032924"/>
              <a:gd name="connsiteX28-1447" fmla="*/ 1576606 w 3239999"/>
              <a:gd name="connsiteY28-1448" fmla="*/ 2765302 h 3032924"/>
              <a:gd name="connsiteX29-1449" fmla="*/ 378630 w 3239999"/>
              <a:gd name="connsiteY29-1450" fmla="*/ 2472117 h 3032924"/>
              <a:gd name="connsiteX30-1451" fmla="*/ 384918 w 3239999"/>
              <a:gd name="connsiteY30-1452" fmla="*/ 526981 h 3032924"/>
              <a:gd name="connsiteX31-1453" fmla="*/ 239143 w 3239999"/>
              <a:gd name="connsiteY31-1454" fmla="*/ 526981 h 3032924"/>
              <a:gd name="connsiteX32-1455" fmla="*/ 229618 w 3239999"/>
              <a:gd name="connsiteY32-1456" fmla="*/ 2690698 h 3032924"/>
              <a:gd name="connsiteX33-1457" fmla="*/ 1576606 w 3239999"/>
              <a:gd name="connsiteY33-1458" fmla="*/ 2776423 h 3032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0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idx="10"/>
          </p:nvPr>
        </p:nvPicPr>
        <p:blipFill>
          <a:blip r:embed="rId1"/>
          <a:stretch>
            <a:fillRect/>
          </a:stretch>
        </p:blipFill>
        <p:spPr>
          <a:xfrm>
            <a:off x="4193118" y="330201"/>
            <a:ext cx="3323167" cy="2292351"/>
          </a:xfrm>
        </p:spPr>
      </p:pic>
      <p:pic>
        <p:nvPicPr>
          <p:cNvPr id="4" name="Picture Placeholder 3"/>
          <p:cNvPicPr>
            <a:picLocks noGrp="1" noChangeAspect="1"/>
          </p:cNvPicPr>
          <p:nvPr>
            <p:ph type="pic" idx="11"/>
          </p:nvPr>
        </p:nvPicPr>
        <p:blipFill>
          <a:blip r:embed="rId2"/>
          <a:stretch>
            <a:fillRect/>
          </a:stretch>
        </p:blipFill>
        <p:spPr>
          <a:xfrm>
            <a:off x="8481484" y="563034"/>
            <a:ext cx="3164416" cy="2059517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idx="14"/>
          </p:nvPr>
        </p:nvPicPr>
        <p:blipFill>
          <a:blip r:embed="rId3"/>
          <a:stretch>
            <a:fillRect/>
          </a:stretch>
        </p:blipFill>
        <p:spPr>
          <a:xfrm>
            <a:off x="8481484" y="3746500"/>
            <a:ext cx="3164416" cy="2059517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idx="13"/>
          </p:nvPr>
        </p:nvPicPr>
        <p:blipFill>
          <a:blip r:embed="rId4"/>
          <a:stretch>
            <a:fillRect/>
          </a:stretch>
        </p:blipFill>
        <p:spPr>
          <a:xfrm>
            <a:off x="4193118" y="3583517"/>
            <a:ext cx="3323167" cy="2182283"/>
          </a:xfrm>
        </p:spPr>
      </p:pic>
      <p:sp>
        <p:nvSpPr>
          <p:cNvPr id="158730" name="Text Placeholder 22"/>
          <p:cNvSpPr txBox="1"/>
          <p:nvPr/>
        </p:nvSpPr>
        <p:spPr bwMode="auto">
          <a:xfrm>
            <a:off x="8919633" y="2783418"/>
            <a:ext cx="2559051" cy="662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sv-SE" altLang="en-US" sz="1600" b="1"/>
              <a:t>Tidak berubah warna</a:t>
            </a:r>
            <a:endParaRPr lang="sv-SE" altLang="en-US" sz="1600" b="1"/>
          </a:p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sv-SE" altLang="en-US" sz="1600" b="1"/>
              <a:t> atau berbau busuk</a:t>
            </a:r>
            <a:endParaRPr lang="sv-SE" altLang="en-US" sz="1600" b="1"/>
          </a:p>
        </p:txBody>
      </p:sp>
      <p:sp>
        <p:nvSpPr>
          <p:cNvPr id="158731" name="Text Placeholder 22"/>
          <p:cNvSpPr txBox="1"/>
          <p:nvPr/>
        </p:nvSpPr>
        <p:spPr bwMode="auto">
          <a:xfrm>
            <a:off x="4193117" y="6072717"/>
            <a:ext cx="3037416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sv-SE" altLang="en-US" sz="1600" b="1"/>
              <a:t>Segar, bebas dari serangga dan penyakit.</a:t>
            </a:r>
            <a:endParaRPr lang="sv-SE" altLang="en-US" sz="1600" b="1"/>
          </a:p>
        </p:txBody>
      </p:sp>
      <p:sp>
        <p:nvSpPr>
          <p:cNvPr id="158732" name="Text Placeholder 22"/>
          <p:cNvSpPr txBox="1"/>
          <p:nvPr/>
        </p:nvSpPr>
        <p:spPr bwMode="auto">
          <a:xfrm>
            <a:off x="8752417" y="6106584"/>
            <a:ext cx="272626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sv-SE" altLang="en-US" sz="1600" b="1"/>
              <a:t>Akar telah dipotong dan       bebas daripada kotoran </a:t>
            </a:r>
            <a:endParaRPr lang="sv-SE" altLang="en-US" sz="1600" b="1"/>
          </a:p>
          <a:p>
            <a:pPr algn="ctr"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sv-SE" altLang="en-US" sz="1600" b="1"/>
              <a:t>dan tanah.</a:t>
            </a:r>
            <a:endParaRPr lang="sv-SE" altLang="en-US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5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000"/>
                                        <p:tgtEl>
                                          <p:spTgt spid="15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2000"/>
                                        <p:tgtEl>
                                          <p:spTgt spid="15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  <p:bldP spid="158723" grpId="0"/>
      <p:bldP spid="158730" grpId="0"/>
      <p:bldP spid="158731" grpId="0"/>
      <p:bldP spid="15873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Box 8"/>
          <p:cNvSpPr txBox="1">
            <a:spLocks noChangeArrowheads="1"/>
          </p:cNvSpPr>
          <p:nvPr/>
        </p:nvSpPr>
        <p:spPr bwMode="auto">
          <a:xfrm flipH="1">
            <a:off x="516467" y="476251"/>
            <a:ext cx="44767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453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defTabSz="68453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defTabSz="68453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defTabSz="68453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defTabSz="68453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684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684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684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684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ko-KR" sz="3600" b="1">
                <a:solidFill>
                  <a:srgbClr val="404040"/>
                </a:solidFill>
              </a:rPr>
              <a:t>TELUR</a:t>
            </a:r>
            <a:endParaRPr lang="en-US" altLang="ko-KR" sz="3600" b="1">
              <a:solidFill>
                <a:srgbClr val="404040"/>
              </a:solidFill>
            </a:endParaRPr>
          </a:p>
        </p:txBody>
      </p:sp>
      <p:pic>
        <p:nvPicPr>
          <p:cNvPr id="159747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267" y="1202267"/>
            <a:ext cx="1225126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/>
          <p:nvPr/>
        </p:nvGrpSpPr>
        <p:grpSpPr bwMode="auto">
          <a:xfrm>
            <a:off x="7361767" y="3062818"/>
            <a:ext cx="4311651" cy="2390911"/>
            <a:chOff x="4125232" y="2242455"/>
            <a:chExt cx="3318232" cy="3009216"/>
          </a:xfrm>
        </p:grpSpPr>
        <p:sp>
          <p:nvSpPr>
            <p:cNvPr id="5" name="Rounded Rectangle 8"/>
            <p:cNvSpPr/>
            <p:nvPr/>
          </p:nvSpPr>
          <p:spPr>
            <a:xfrm rot="16200000" flipH="1">
              <a:off x="4225581" y="2166081"/>
              <a:ext cx="2858526" cy="3059224"/>
            </a:xfrm>
            <a:custGeom>
              <a:avLst/>
              <a:gdLst/>
              <a:ahLst/>
              <a:cxnLst/>
              <a:rect l="l" t="t" r="r" b="b"/>
              <a:pathLst>
                <a:path w="1260140" h="1872209">
                  <a:moveTo>
                    <a:pt x="630071" y="0"/>
                  </a:moveTo>
                  <a:lnTo>
                    <a:pt x="799749" y="292548"/>
                  </a:lnTo>
                  <a:lnTo>
                    <a:pt x="1107260" y="292548"/>
                  </a:lnTo>
                  <a:cubicBezTo>
                    <a:pt x="1191693" y="292548"/>
                    <a:pt x="1260140" y="360995"/>
                    <a:pt x="1260140" y="445428"/>
                  </a:cubicBezTo>
                  <a:lnTo>
                    <a:pt x="1260140" y="1719329"/>
                  </a:lnTo>
                  <a:cubicBezTo>
                    <a:pt x="1260140" y="1803762"/>
                    <a:pt x="1191693" y="1872209"/>
                    <a:pt x="1107260" y="1872209"/>
                  </a:cubicBezTo>
                  <a:lnTo>
                    <a:pt x="152880" y="1872209"/>
                  </a:lnTo>
                  <a:cubicBezTo>
                    <a:pt x="68447" y="1872209"/>
                    <a:pt x="0" y="1803762"/>
                    <a:pt x="0" y="1719329"/>
                  </a:cubicBezTo>
                  <a:lnTo>
                    <a:pt x="0" y="445428"/>
                  </a:lnTo>
                  <a:cubicBezTo>
                    <a:pt x="0" y="360995"/>
                    <a:pt x="68447" y="292548"/>
                    <a:pt x="152880" y="292548"/>
                  </a:cubicBezTo>
                  <a:lnTo>
                    <a:pt x="460393" y="292548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0774" name="TextBox 5"/>
            <p:cNvSpPr txBox="1">
              <a:spLocks noChangeArrowheads="1"/>
            </p:cNvSpPr>
            <p:nvPr/>
          </p:nvSpPr>
          <p:spPr bwMode="auto">
            <a:xfrm>
              <a:off x="4637316" y="2242455"/>
              <a:ext cx="2806148" cy="3009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endParaRPr lang="en-US" altLang="en-US" sz="1865"/>
            </a:p>
            <a:p>
              <a:r>
                <a:rPr lang="en-US" altLang="en-US" sz="1865" b="1"/>
                <a:t>Telur hendaklah dicuci dengan sempurna sebelum menggunakannya untuk mengelakkan najis mencemarkan makanan (pencemaran silang)</a:t>
              </a:r>
              <a:endParaRPr lang="en-US" altLang="en-US" sz="1865" b="1"/>
            </a:p>
            <a:p>
              <a:pPr>
                <a:buFont typeface="Arial" panose="020B0604020202020204" pitchFamily="34" charset="0"/>
                <a:buChar char="•"/>
              </a:pPr>
              <a:endParaRPr lang="en-MY" altLang="en-US" sz="186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Box 9"/>
          <p:cNvSpPr txBox="1">
            <a:spLocks noChangeArrowheads="1"/>
          </p:cNvSpPr>
          <p:nvPr/>
        </p:nvSpPr>
        <p:spPr bwMode="auto">
          <a:xfrm>
            <a:off x="624418" y="4145946"/>
            <a:ext cx="48958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/>
            <a:r>
              <a:rPr lang="en-US" altLang="ko-KR" sz="2400" b="1">
                <a:solidFill>
                  <a:srgbClr val="FFFFFF"/>
                </a:solidFill>
              </a:rPr>
              <a:t>Pastikan membeli ais </a:t>
            </a:r>
            <a:r>
              <a:rPr lang="en-US" altLang="ko-KR" sz="2400" b="1"/>
              <a:t>didalam paket</a:t>
            </a:r>
            <a:r>
              <a:rPr lang="en-US" altLang="ko-KR" sz="2400" b="1">
                <a:solidFill>
                  <a:srgbClr val="FFFFFF"/>
                </a:solidFill>
              </a:rPr>
              <a:t> ini kerana ais yang dijual  secara timbang dikhuatiri pencemaran ais adalah tinggi</a:t>
            </a:r>
            <a:endParaRPr lang="ko-KR" altLang="en-US" sz="2400" b="1">
              <a:solidFill>
                <a:srgbClr val="FFFFFF"/>
              </a:solidFill>
            </a:endParaRPr>
          </a:p>
        </p:txBody>
      </p:sp>
      <p:sp>
        <p:nvSpPr>
          <p:cNvPr id="161795" name="TextBox 12"/>
          <p:cNvSpPr txBox="1">
            <a:spLocks noChangeArrowheads="1"/>
          </p:cNvSpPr>
          <p:nvPr/>
        </p:nvSpPr>
        <p:spPr bwMode="auto">
          <a:xfrm>
            <a:off x="6769100" y="4515278"/>
            <a:ext cx="48958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latinLnBrk="1" hangingPunct="1"/>
            <a:r>
              <a:rPr lang="en-US" altLang="ko-KR" sz="2400" b="1">
                <a:solidFill>
                  <a:srgbClr val="FFFFFF"/>
                </a:solidFill>
              </a:rPr>
              <a:t>Dapatkan dari pembekal yang </a:t>
            </a:r>
            <a:r>
              <a:rPr lang="en-US" altLang="ko-KR" sz="2400" b="1"/>
              <a:t>berlesen</a:t>
            </a:r>
            <a:r>
              <a:rPr lang="en-US" altLang="ko-KR" sz="2400" b="1">
                <a:solidFill>
                  <a:srgbClr val="FFFFFF"/>
                </a:solidFill>
              </a:rPr>
              <a:t> dengan KKM</a:t>
            </a:r>
            <a:endParaRPr lang="en-US" altLang="ko-KR" sz="2400" b="1">
              <a:solidFill>
                <a:srgbClr val="FFFFFF"/>
              </a:solidFill>
            </a:endParaRPr>
          </a:p>
        </p:txBody>
      </p:sp>
      <p:sp>
        <p:nvSpPr>
          <p:cNvPr id="19" name="AutoShape 92"/>
          <p:cNvSpPr>
            <a:spLocks noChangeArrowheads="1"/>
          </p:cNvSpPr>
          <p:nvPr/>
        </p:nvSpPr>
        <p:spPr bwMode="auto">
          <a:xfrm rot="5400000" flipH="1">
            <a:off x="2299259" y="2296553"/>
            <a:ext cx="1558827" cy="5458595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3735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AutoShape 92"/>
          <p:cNvSpPr>
            <a:spLocks noChangeArrowheads="1"/>
          </p:cNvSpPr>
          <p:nvPr/>
        </p:nvSpPr>
        <p:spPr bwMode="auto">
          <a:xfrm rot="5400000" flipH="1">
            <a:off x="8347931" y="2296553"/>
            <a:ext cx="1558827" cy="5458595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3735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idx="13"/>
          </p:nvPr>
        </p:nvPicPr>
        <p:blipFill>
          <a:blip r:embed="rId1"/>
          <a:srcRect l="774" r="774"/>
          <a:stretch>
            <a:fillRect/>
          </a:stretch>
        </p:blipFill>
        <p:spPr>
          <a:xfrm>
            <a:off x="80434" y="103718"/>
            <a:ext cx="6000751" cy="4099983"/>
          </a:xfrm>
        </p:spPr>
      </p:pic>
      <p:sp>
        <p:nvSpPr>
          <p:cNvPr id="161799" name="Content Placeholder 11"/>
          <p:cNvSpPr txBox="1"/>
          <p:nvPr/>
        </p:nvSpPr>
        <p:spPr bwMode="auto">
          <a:xfrm>
            <a:off x="349251" y="6163734"/>
            <a:ext cx="6337300" cy="296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3200" b="1">
                <a:solidFill>
                  <a:srgbClr val="000000"/>
                </a:solidFill>
              </a:rPr>
              <a:t>AIS</a:t>
            </a:r>
            <a:endParaRPr lang="en-US" altLang="en-US" sz="3200" b="1">
              <a:solidFill>
                <a:srgbClr val="000000"/>
              </a:solidFill>
            </a:endParaRPr>
          </a:p>
        </p:txBody>
      </p:sp>
      <p:pic>
        <p:nvPicPr>
          <p:cNvPr id="1618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4" y="3263901"/>
            <a:ext cx="1121833" cy="78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5884" y="365991"/>
            <a:ext cx="3942917" cy="36164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1802" name="Rectangle 2"/>
          <p:cNvSpPr>
            <a:spLocks noChangeArrowheads="1"/>
          </p:cNvSpPr>
          <p:nvPr/>
        </p:nvSpPr>
        <p:spPr bwMode="auto">
          <a:xfrm>
            <a:off x="7226301" y="5344585"/>
            <a:ext cx="52366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2400" b="1" u="sng">
                <a:solidFill>
                  <a:schemeClr val="bg1"/>
                </a:solidFill>
              </a:rPr>
              <a:t>http://fsq.moh.gov.my</a:t>
            </a:r>
            <a:endParaRPr lang="en-US" altLang="en-US" sz="2400" b="1" u="sng">
              <a:solidFill>
                <a:schemeClr val="bg1"/>
              </a:solidFill>
            </a:endParaRPr>
          </a:p>
        </p:txBody>
      </p:sp>
      <p:grpSp>
        <p:nvGrpSpPr>
          <p:cNvPr id="3" name="Group 10"/>
          <p:cNvGrpSpPr/>
          <p:nvPr/>
        </p:nvGrpSpPr>
        <p:grpSpPr bwMode="auto">
          <a:xfrm>
            <a:off x="3680885" y="893235"/>
            <a:ext cx="4353983" cy="2103589"/>
            <a:chOff x="4125231" y="2171653"/>
            <a:chExt cx="3059340" cy="1710573"/>
          </a:xfrm>
        </p:grpSpPr>
        <p:sp>
          <p:nvSpPr>
            <p:cNvPr id="12" name="Rounded Rectangle 8"/>
            <p:cNvSpPr/>
            <p:nvPr/>
          </p:nvSpPr>
          <p:spPr>
            <a:xfrm rot="16200000" flipH="1">
              <a:off x="4856261" y="1535290"/>
              <a:ext cx="1597280" cy="3059340"/>
            </a:xfrm>
            <a:custGeom>
              <a:avLst/>
              <a:gdLst/>
              <a:ahLst/>
              <a:cxnLst/>
              <a:rect l="l" t="t" r="r" b="b"/>
              <a:pathLst>
                <a:path w="1260140" h="1872209">
                  <a:moveTo>
                    <a:pt x="630071" y="0"/>
                  </a:moveTo>
                  <a:lnTo>
                    <a:pt x="799749" y="292548"/>
                  </a:lnTo>
                  <a:lnTo>
                    <a:pt x="1107260" y="292548"/>
                  </a:lnTo>
                  <a:cubicBezTo>
                    <a:pt x="1191693" y="292548"/>
                    <a:pt x="1260140" y="360995"/>
                    <a:pt x="1260140" y="445428"/>
                  </a:cubicBezTo>
                  <a:lnTo>
                    <a:pt x="1260140" y="1719329"/>
                  </a:lnTo>
                  <a:cubicBezTo>
                    <a:pt x="1260140" y="1803762"/>
                    <a:pt x="1191693" y="1872209"/>
                    <a:pt x="1107260" y="1872209"/>
                  </a:cubicBezTo>
                  <a:lnTo>
                    <a:pt x="152880" y="1872209"/>
                  </a:lnTo>
                  <a:cubicBezTo>
                    <a:pt x="68447" y="1872209"/>
                    <a:pt x="0" y="1803762"/>
                    <a:pt x="0" y="1719329"/>
                  </a:cubicBezTo>
                  <a:lnTo>
                    <a:pt x="0" y="445428"/>
                  </a:lnTo>
                  <a:cubicBezTo>
                    <a:pt x="0" y="360995"/>
                    <a:pt x="68447" y="292548"/>
                    <a:pt x="152880" y="292548"/>
                  </a:cubicBezTo>
                  <a:lnTo>
                    <a:pt x="460393" y="292548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1806" name="TextBox 12"/>
            <p:cNvSpPr txBox="1">
              <a:spLocks noChangeArrowheads="1"/>
            </p:cNvSpPr>
            <p:nvPr/>
          </p:nvSpPr>
          <p:spPr bwMode="auto">
            <a:xfrm>
              <a:off x="4627116" y="2171653"/>
              <a:ext cx="2460170" cy="1710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endParaRPr lang="en-US" altLang="en-US" sz="1865"/>
            </a:p>
            <a:p>
              <a:r>
                <a:rPr lang="en-US" altLang="en-US" sz="1865" b="1"/>
                <a:t>Ais hendaklah disimpan secara berasingan daripada bahan mentah lain untuk mengelakkan pencemaran silang</a:t>
              </a:r>
              <a:endParaRPr lang="en-US" altLang="en-US" sz="1865" b="1"/>
            </a:p>
            <a:p>
              <a:pPr>
                <a:buFont typeface="Arial" panose="020B0604020202020204" pitchFamily="34" charset="0"/>
                <a:buChar char="•"/>
              </a:pPr>
              <a:endParaRPr lang="en-MY" altLang="en-US" sz="1865"/>
            </a:p>
          </p:txBody>
        </p:sp>
      </p:grpSp>
      <p:pic>
        <p:nvPicPr>
          <p:cNvPr id="1618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968" y="3278718"/>
            <a:ext cx="1121833" cy="78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168" y="162985"/>
            <a:ext cx="11408833" cy="99483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MY" b="1" dirty="0" err="1">
                <a:solidFill>
                  <a:srgbClr val="2E31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Penyimpanan</a:t>
            </a:r>
            <a:r>
              <a:rPr lang="en-MY" b="1" dirty="0">
                <a:solidFill>
                  <a:srgbClr val="2E31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b="1" dirty="0" err="1">
                <a:solidFill>
                  <a:srgbClr val="2E31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MY" b="1" dirty="0">
                <a:solidFill>
                  <a:srgbClr val="2E31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b="1" dirty="0" err="1">
                <a:solidFill>
                  <a:srgbClr val="2E31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Mentah</a:t>
            </a:r>
            <a:endParaRPr lang="en-MY" b="1" dirty="0">
              <a:solidFill>
                <a:srgbClr val="2E31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1795" name="Group 171"/>
          <p:cNvGrpSpPr/>
          <p:nvPr/>
        </p:nvGrpSpPr>
        <p:grpSpPr bwMode="auto">
          <a:xfrm>
            <a:off x="436034" y="1185333"/>
            <a:ext cx="11192933" cy="5099051"/>
            <a:chOff x="850831" y="1284810"/>
            <a:chExt cx="7438695" cy="5338756"/>
          </a:xfrm>
        </p:grpSpPr>
        <p:grpSp>
          <p:nvGrpSpPr>
            <p:cNvPr id="162821" name="Group 153"/>
            <p:cNvGrpSpPr/>
            <p:nvPr/>
          </p:nvGrpSpPr>
          <p:grpSpPr bwMode="auto">
            <a:xfrm>
              <a:off x="850831" y="1384539"/>
              <a:ext cx="7438695" cy="5239027"/>
              <a:chOff x="1212840" y="1373093"/>
              <a:chExt cx="7438695" cy="5239027"/>
            </a:xfrm>
          </p:grpSpPr>
          <p:cxnSp>
            <p:nvCxnSpPr>
              <p:cNvPr id="113" name="Straight Connector 112"/>
              <p:cNvCxnSpPr/>
              <p:nvPr/>
            </p:nvCxnSpPr>
            <p:spPr>
              <a:xfrm>
                <a:off x="1609533" y="2155400"/>
                <a:ext cx="0" cy="1444943"/>
              </a:xfrm>
              <a:prstGeom prst="line">
                <a:avLst/>
              </a:prstGeom>
              <a:ln w="57150">
                <a:solidFill>
                  <a:srgbClr val="FEC6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Oval 113"/>
              <p:cNvSpPr/>
              <p:nvPr/>
            </p:nvSpPr>
            <p:spPr>
              <a:xfrm>
                <a:off x="1267702" y="1373093"/>
                <a:ext cx="700543" cy="793389"/>
              </a:xfrm>
              <a:prstGeom prst="ellipse">
                <a:avLst/>
              </a:prstGeom>
              <a:solidFill>
                <a:srgbClr val="FEC6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400" dirty="0">
                    <a:solidFill>
                      <a:prstClr val="black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01</a:t>
                </a:r>
                <a:endParaRPr lang="en-US" sz="2400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15" name="Freeform 19"/>
              <p:cNvSpPr/>
              <p:nvPr/>
            </p:nvSpPr>
            <p:spPr>
              <a:xfrm flipH="1">
                <a:off x="1212840" y="3569317"/>
                <a:ext cx="2533489" cy="793389"/>
              </a:xfrm>
              <a:custGeom>
                <a:avLst/>
                <a:gdLst>
                  <a:gd name="connsiteX0" fmla="*/ 2460642 w 2917842"/>
                  <a:gd name="connsiteY0" fmla="*/ 0 h 914400"/>
                  <a:gd name="connsiteX1" fmla="*/ 2143142 w 2917842"/>
                  <a:gd name="connsiteY1" fmla="*/ 0 h 914400"/>
                  <a:gd name="connsiteX2" fmla="*/ 2003442 w 2917842"/>
                  <a:gd name="connsiteY2" fmla="*/ 0 h 914400"/>
                  <a:gd name="connsiteX3" fmla="*/ 0 w 2917842"/>
                  <a:gd name="connsiteY3" fmla="*/ 0 h 914400"/>
                  <a:gd name="connsiteX4" fmla="*/ 46847 w 2917842"/>
                  <a:gd name="connsiteY4" fmla="*/ 25427 h 914400"/>
                  <a:gd name="connsiteX5" fmla="*/ 276418 w 2917842"/>
                  <a:gd name="connsiteY5" fmla="*/ 457200 h 914400"/>
                  <a:gd name="connsiteX6" fmla="*/ 46847 w 2917842"/>
                  <a:gd name="connsiteY6" fmla="*/ 888973 h 914400"/>
                  <a:gd name="connsiteX7" fmla="*/ 0 w 2917842"/>
                  <a:gd name="connsiteY7" fmla="*/ 914400 h 914400"/>
                  <a:gd name="connsiteX8" fmla="*/ 2003442 w 2917842"/>
                  <a:gd name="connsiteY8" fmla="*/ 914400 h 914400"/>
                  <a:gd name="connsiteX9" fmla="*/ 2143142 w 2917842"/>
                  <a:gd name="connsiteY9" fmla="*/ 914400 h 914400"/>
                  <a:gd name="connsiteX10" fmla="*/ 2460642 w 2917842"/>
                  <a:gd name="connsiteY10" fmla="*/ 914400 h 914400"/>
                  <a:gd name="connsiteX11" fmla="*/ 2917842 w 2917842"/>
                  <a:gd name="connsiteY11" fmla="*/ 457200 h 914400"/>
                  <a:gd name="connsiteX12" fmla="*/ 2460642 w 2917842"/>
                  <a:gd name="connsiteY1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7842" h="914400">
                    <a:moveTo>
                      <a:pt x="2460642" y="0"/>
                    </a:moveTo>
                    <a:lnTo>
                      <a:pt x="2143142" y="0"/>
                    </a:lnTo>
                    <a:lnTo>
                      <a:pt x="2003442" y="0"/>
                    </a:lnTo>
                    <a:lnTo>
                      <a:pt x="0" y="0"/>
                    </a:lnTo>
                    <a:lnTo>
                      <a:pt x="46847" y="25427"/>
                    </a:lnTo>
                    <a:cubicBezTo>
                      <a:pt x="185354" y="119001"/>
                      <a:pt x="276418" y="277466"/>
                      <a:pt x="276418" y="457200"/>
                    </a:cubicBezTo>
                    <a:cubicBezTo>
                      <a:pt x="276418" y="636935"/>
                      <a:pt x="185354" y="795399"/>
                      <a:pt x="46847" y="888973"/>
                    </a:cubicBezTo>
                    <a:lnTo>
                      <a:pt x="0" y="914400"/>
                    </a:lnTo>
                    <a:lnTo>
                      <a:pt x="2003442" y="914400"/>
                    </a:lnTo>
                    <a:lnTo>
                      <a:pt x="2143142" y="914400"/>
                    </a:lnTo>
                    <a:lnTo>
                      <a:pt x="2460642" y="914400"/>
                    </a:lnTo>
                    <a:cubicBezTo>
                      <a:pt x="2713147" y="914400"/>
                      <a:pt x="2917842" y="709705"/>
                      <a:pt x="2917842" y="457200"/>
                    </a:cubicBezTo>
                    <a:cubicBezTo>
                      <a:pt x="2917842" y="204695"/>
                      <a:pt x="2713147" y="0"/>
                      <a:pt x="2460642" y="0"/>
                    </a:cubicBezTo>
                    <a:close/>
                  </a:path>
                </a:pathLst>
              </a:custGeom>
              <a:solidFill>
                <a:srgbClr val="FEC6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1267702" y="3620290"/>
                <a:ext cx="683662" cy="6825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114300" dir="3660000" sx="106000" sy="106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1765678" y="2492258"/>
                <a:ext cx="1939856" cy="842145"/>
              </a:xfrm>
              <a:prstGeom prst="rect">
                <a:avLst/>
              </a:prstGeom>
              <a:solidFill>
                <a:srgbClr val="FEE9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1" name="Straight Connector 120"/>
              <p:cNvCxnSpPr/>
              <p:nvPr/>
            </p:nvCxnSpPr>
            <p:spPr>
              <a:xfrm>
                <a:off x="3992504" y="4376003"/>
                <a:ext cx="0" cy="1442728"/>
              </a:xfrm>
              <a:prstGeom prst="line">
                <a:avLst/>
              </a:prstGeom>
              <a:ln w="57150">
                <a:solidFill>
                  <a:srgbClr val="E858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Oval 121"/>
              <p:cNvSpPr/>
              <p:nvPr/>
            </p:nvSpPr>
            <p:spPr>
              <a:xfrm>
                <a:off x="3622539" y="5818731"/>
                <a:ext cx="718830" cy="793389"/>
              </a:xfrm>
              <a:prstGeom prst="ellipse">
                <a:avLst/>
              </a:prstGeom>
              <a:solidFill>
                <a:srgbClr val="E858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400" dirty="0">
                    <a:solidFill>
                      <a:prstClr val="black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02</a:t>
                </a:r>
                <a:endParaRPr lang="en-US" sz="2400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23" name="Freeform 30"/>
              <p:cNvSpPr/>
              <p:nvPr/>
            </p:nvSpPr>
            <p:spPr>
              <a:xfrm flipH="1">
                <a:off x="3595811" y="3569317"/>
                <a:ext cx="2532082" cy="793389"/>
              </a:xfrm>
              <a:custGeom>
                <a:avLst/>
                <a:gdLst>
                  <a:gd name="connsiteX0" fmla="*/ 2460642 w 2917842"/>
                  <a:gd name="connsiteY0" fmla="*/ 0 h 914400"/>
                  <a:gd name="connsiteX1" fmla="*/ 2143142 w 2917842"/>
                  <a:gd name="connsiteY1" fmla="*/ 0 h 914400"/>
                  <a:gd name="connsiteX2" fmla="*/ 2003442 w 2917842"/>
                  <a:gd name="connsiteY2" fmla="*/ 0 h 914400"/>
                  <a:gd name="connsiteX3" fmla="*/ 0 w 2917842"/>
                  <a:gd name="connsiteY3" fmla="*/ 0 h 914400"/>
                  <a:gd name="connsiteX4" fmla="*/ 46847 w 2917842"/>
                  <a:gd name="connsiteY4" fmla="*/ 25427 h 914400"/>
                  <a:gd name="connsiteX5" fmla="*/ 276418 w 2917842"/>
                  <a:gd name="connsiteY5" fmla="*/ 457200 h 914400"/>
                  <a:gd name="connsiteX6" fmla="*/ 46847 w 2917842"/>
                  <a:gd name="connsiteY6" fmla="*/ 888973 h 914400"/>
                  <a:gd name="connsiteX7" fmla="*/ 0 w 2917842"/>
                  <a:gd name="connsiteY7" fmla="*/ 914400 h 914400"/>
                  <a:gd name="connsiteX8" fmla="*/ 2003442 w 2917842"/>
                  <a:gd name="connsiteY8" fmla="*/ 914400 h 914400"/>
                  <a:gd name="connsiteX9" fmla="*/ 2143142 w 2917842"/>
                  <a:gd name="connsiteY9" fmla="*/ 914400 h 914400"/>
                  <a:gd name="connsiteX10" fmla="*/ 2460642 w 2917842"/>
                  <a:gd name="connsiteY10" fmla="*/ 914400 h 914400"/>
                  <a:gd name="connsiteX11" fmla="*/ 2917842 w 2917842"/>
                  <a:gd name="connsiteY11" fmla="*/ 457200 h 914400"/>
                  <a:gd name="connsiteX12" fmla="*/ 2460642 w 2917842"/>
                  <a:gd name="connsiteY1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7842" h="914400">
                    <a:moveTo>
                      <a:pt x="2460642" y="0"/>
                    </a:moveTo>
                    <a:lnTo>
                      <a:pt x="2143142" y="0"/>
                    </a:lnTo>
                    <a:lnTo>
                      <a:pt x="2003442" y="0"/>
                    </a:lnTo>
                    <a:lnTo>
                      <a:pt x="0" y="0"/>
                    </a:lnTo>
                    <a:lnTo>
                      <a:pt x="46847" y="25427"/>
                    </a:lnTo>
                    <a:cubicBezTo>
                      <a:pt x="185354" y="119001"/>
                      <a:pt x="276418" y="277466"/>
                      <a:pt x="276418" y="457200"/>
                    </a:cubicBezTo>
                    <a:cubicBezTo>
                      <a:pt x="276418" y="636935"/>
                      <a:pt x="185354" y="795399"/>
                      <a:pt x="46847" y="888973"/>
                    </a:cubicBezTo>
                    <a:lnTo>
                      <a:pt x="0" y="914400"/>
                    </a:lnTo>
                    <a:lnTo>
                      <a:pt x="2003442" y="914400"/>
                    </a:lnTo>
                    <a:lnTo>
                      <a:pt x="2143142" y="914400"/>
                    </a:lnTo>
                    <a:lnTo>
                      <a:pt x="2460642" y="914400"/>
                    </a:lnTo>
                    <a:cubicBezTo>
                      <a:pt x="2713147" y="914400"/>
                      <a:pt x="2917842" y="709705"/>
                      <a:pt x="2917842" y="457200"/>
                    </a:cubicBezTo>
                    <a:cubicBezTo>
                      <a:pt x="2917842" y="204695"/>
                      <a:pt x="2713147" y="0"/>
                      <a:pt x="2460642" y="0"/>
                    </a:cubicBezTo>
                    <a:close/>
                  </a:path>
                </a:pathLst>
              </a:custGeom>
              <a:solidFill>
                <a:srgbClr val="E858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3652079" y="3620290"/>
                <a:ext cx="682256" cy="6825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114300" dir="3660000" sx="106000" sy="106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186630" y="4438056"/>
                <a:ext cx="1941263" cy="680365"/>
              </a:xfrm>
              <a:prstGeom prst="rect">
                <a:avLst/>
              </a:prstGeom>
              <a:solidFill>
                <a:srgbClr val="F6BC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2839" name="TextBox 127"/>
              <p:cNvSpPr txBox="1">
                <a:spLocks noChangeArrowheads="1"/>
              </p:cNvSpPr>
              <p:nvPr/>
            </p:nvSpPr>
            <p:spPr bwMode="auto">
              <a:xfrm>
                <a:off x="1789285" y="2706857"/>
                <a:ext cx="1936608" cy="440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135">
                    <a:solidFill>
                      <a:srgbClr val="00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Suhu </a:t>
                </a:r>
                <a:r>
                  <a:rPr lang="en-US" altLang="en-US" sz="2135" b="1">
                    <a:solidFill>
                      <a:srgbClr val="FF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≤ -18°C</a:t>
                </a:r>
                <a:r>
                  <a:rPr lang="en-US" altLang="en-US" sz="2135">
                    <a:solidFill>
                      <a:srgbClr val="00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.</a:t>
                </a:r>
                <a:endParaRPr lang="en-US" altLang="en-US" sz="2135">
                  <a:solidFill>
                    <a:srgbClr val="000000"/>
                  </a:solidFill>
                  <a:latin typeface="Arial" panose="020B0604020202020204" pitchFamily="34" charset="0"/>
                  <a:ea typeface="Malgun Gothic" panose="020B0503020000020004" pitchFamily="34" charset="-127"/>
                </a:endParaRPr>
              </a:p>
            </p:txBody>
          </p:sp>
          <p:cxnSp>
            <p:nvCxnSpPr>
              <p:cNvPr id="129" name="Straight Connector 128"/>
              <p:cNvCxnSpPr/>
              <p:nvPr/>
            </p:nvCxnSpPr>
            <p:spPr>
              <a:xfrm>
                <a:off x="6365628" y="2175346"/>
                <a:ext cx="0" cy="1444943"/>
              </a:xfrm>
              <a:prstGeom prst="line">
                <a:avLst/>
              </a:prstGeom>
              <a:ln w="57150">
                <a:solidFill>
                  <a:srgbClr val="F6A9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Oval 129"/>
              <p:cNvSpPr/>
              <p:nvPr/>
            </p:nvSpPr>
            <p:spPr>
              <a:xfrm>
                <a:off x="6028017" y="1404119"/>
                <a:ext cx="680849" cy="791172"/>
              </a:xfrm>
              <a:prstGeom prst="ellipse">
                <a:avLst/>
              </a:prstGeom>
              <a:solidFill>
                <a:srgbClr val="F6A9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400" dirty="0">
                    <a:solidFill>
                      <a:prstClr val="black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03</a:t>
                </a:r>
                <a:endParaRPr lang="en-US" sz="2400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31" name="Freeform 38"/>
              <p:cNvSpPr/>
              <p:nvPr/>
            </p:nvSpPr>
            <p:spPr>
              <a:xfrm flipH="1">
                <a:off x="5973155" y="3569317"/>
                <a:ext cx="2533489" cy="793389"/>
              </a:xfrm>
              <a:custGeom>
                <a:avLst/>
                <a:gdLst>
                  <a:gd name="connsiteX0" fmla="*/ 2460642 w 2917842"/>
                  <a:gd name="connsiteY0" fmla="*/ 0 h 914400"/>
                  <a:gd name="connsiteX1" fmla="*/ 2143142 w 2917842"/>
                  <a:gd name="connsiteY1" fmla="*/ 0 h 914400"/>
                  <a:gd name="connsiteX2" fmla="*/ 2003442 w 2917842"/>
                  <a:gd name="connsiteY2" fmla="*/ 0 h 914400"/>
                  <a:gd name="connsiteX3" fmla="*/ 0 w 2917842"/>
                  <a:gd name="connsiteY3" fmla="*/ 0 h 914400"/>
                  <a:gd name="connsiteX4" fmla="*/ 46847 w 2917842"/>
                  <a:gd name="connsiteY4" fmla="*/ 25427 h 914400"/>
                  <a:gd name="connsiteX5" fmla="*/ 276418 w 2917842"/>
                  <a:gd name="connsiteY5" fmla="*/ 457200 h 914400"/>
                  <a:gd name="connsiteX6" fmla="*/ 46847 w 2917842"/>
                  <a:gd name="connsiteY6" fmla="*/ 888973 h 914400"/>
                  <a:gd name="connsiteX7" fmla="*/ 0 w 2917842"/>
                  <a:gd name="connsiteY7" fmla="*/ 914400 h 914400"/>
                  <a:gd name="connsiteX8" fmla="*/ 2003442 w 2917842"/>
                  <a:gd name="connsiteY8" fmla="*/ 914400 h 914400"/>
                  <a:gd name="connsiteX9" fmla="*/ 2143142 w 2917842"/>
                  <a:gd name="connsiteY9" fmla="*/ 914400 h 914400"/>
                  <a:gd name="connsiteX10" fmla="*/ 2460642 w 2917842"/>
                  <a:gd name="connsiteY10" fmla="*/ 914400 h 914400"/>
                  <a:gd name="connsiteX11" fmla="*/ 2917842 w 2917842"/>
                  <a:gd name="connsiteY11" fmla="*/ 457200 h 914400"/>
                  <a:gd name="connsiteX12" fmla="*/ 2460642 w 2917842"/>
                  <a:gd name="connsiteY12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7842" h="914400">
                    <a:moveTo>
                      <a:pt x="2460642" y="0"/>
                    </a:moveTo>
                    <a:lnTo>
                      <a:pt x="2143142" y="0"/>
                    </a:lnTo>
                    <a:lnTo>
                      <a:pt x="2003442" y="0"/>
                    </a:lnTo>
                    <a:lnTo>
                      <a:pt x="0" y="0"/>
                    </a:lnTo>
                    <a:lnTo>
                      <a:pt x="46847" y="25427"/>
                    </a:lnTo>
                    <a:cubicBezTo>
                      <a:pt x="185354" y="119001"/>
                      <a:pt x="276418" y="277466"/>
                      <a:pt x="276418" y="457200"/>
                    </a:cubicBezTo>
                    <a:cubicBezTo>
                      <a:pt x="276418" y="636935"/>
                      <a:pt x="185354" y="795399"/>
                      <a:pt x="46847" y="888973"/>
                    </a:cubicBezTo>
                    <a:lnTo>
                      <a:pt x="0" y="914400"/>
                    </a:lnTo>
                    <a:lnTo>
                      <a:pt x="2003442" y="914400"/>
                    </a:lnTo>
                    <a:lnTo>
                      <a:pt x="2143142" y="914400"/>
                    </a:lnTo>
                    <a:lnTo>
                      <a:pt x="2460642" y="914400"/>
                    </a:lnTo>
                    <a:cubicBezTo>
                      <a:pt x="2713147" y="914400"/>
                      <a:pt x="2917842" y="709705"/>
                      <a:pt x="2917842" y="457200"/>
                    </a:cubicBezTo>
                    <a:cubicBezTo>
                      <a:pt x="2917842" y="204695"/>
                      <a:pt x="2713147" y="0"/>
                      <a:pt x="2460642" y="0"/>
                    </a:cubicBezTo>
                    <a:close/>
                  </a:path>
                </a:pathLst>
              </a:custGeom>
              <a:solidFill>
                <a:srgbClr val="F6A9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6028017" y="3620290"/>
                <a:ext cx="683662" cy="6825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114300" dir="3660000" sx="106000" sy="106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6711679" y="2126591"/>
                <a:ext cx="1939856" cy="1174570"/>
              </a:xfrm>
              <a:prstGeom prst="rect">
                <a:avLst/>
              </a:prstGeom>
              <a:solidFill>
                <a:srgbClr val="FDE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2845" name="TextBox 134"/>
              <p:cNvSpPr txBox="1">
                <a:spLocks noChangeArrowheads="1"/>
              </p:cNvSpPr>
              <p:nvPr/>
            </p:nvSpPr>
            <p:spPr bwMode="auto">
              <a:xfrm>
                <a:off x="6830532" y="3778589"/>
                <a:ext cx="1793738" cy="440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135" b="1">
                    <a:solidFill>
                      <a:srgbClr val="00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KERING</a:t>
                </a:r>
                <a:endParaRPr lang="en-US" altLang="en-US" sz="2400" b="1">
                  <a:solidFill>
                    <a:srgbClr val="000000"/>
                  </a:solidFill>
                  <a:latin typeface="Arial" panose="020B0604020202020204" pitchFamily="34" charset="0"/>
                  <a:ea typeface="Malgun Gothic" panose="020B0503020000020004" pitchFamily="34" charset="-127"/>
                </a:endParaRPr>
              </a:p>
            </p:txBody>
          </p:sp>
          <p:sp>
            <p:nvSpPr>
              <p:cNvPr id="162846" name="TextBox 135"/>
              <p:cNvSpPr txBox="1">
                <a:spLocks noChangeArrowheads="1"/>
              </p:cNvSpPr>
              <p:nvPr/>
            </p:nvSpPr>
            <p:spPr bwMode="auto">
              <a:xfrm>
                <a:off x="6712048" y="2080033"/>
                <a:ext cx="1936608" cy="1299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65" b="1">
                    <a:solidFill>
                      <a:srgbClr val="FF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Pengudaraan</a:t>
                </a:r>
                <a:r>
                  <a:rPr lang="en-US" altLang="en-US" sz="1865">
                    <a:solidFill>
                      <a:srgbClr val="00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 yang baik, </a:t>
                </a:r>
                <a:r>
                  <a:rPr lang="en-US" altLang="en-US" sz="1865" b="1">
                    <a:solidFill>
                      <a:srgbClr val="FF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pencahayaan</a:t>
                </a:r>
                <a:r>
                  <a:rPr lang="en-US" altLang="en-US" sz="1865">
                    <a:solidFill>
                      <a:srgbClr val="00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 yang mencukupi dan </a:t>
                </a:r>
                <a:r>
                  <a:rPr lang="en-US" altLang="en-US" sz="1865" b="1">
                    <a:solidFill>
                      <a:srgbClr val="FF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dinding yang sentiasa kering</a:t>
                </a:r>
                <a:endParaRPr lang="en-US" altLang="en-US" sz="1865" b="1">
                  <a:solidFill>
                    <a:srgbClr val="FF0000"/>
                  </a:solidFill>
                  <a:ea typeface="Malgun Gothic" panose="020B0503020000020004" pitchFamily="34" charset="-127"/>
                </a:endParaRPr>
              </a:p>
            </p:txBody>
          </p:sp>
          <p:sp>
            <p:nvSpPr>
              <p:cNvPr id="162847" name="TextBox 119"/>
              <p:cNvSpPr txBox="1">
                <a:spLocks noChangeArrowheads="1"/>
              </p:cNvSpPr>
              <p:nvPr/>
            </p:nvSpPr>
            <p:spPr bwMode="auto">
              <a:xfrm>
                <a:off x="4186518" y="4449316"/>
                <a:ext cx="2015299" cy="440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 defTabSz="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135">
                    <a:latin typeface="Arial" panose="020B0604020202020204" pitchFamily="34" charset="0"/>
                    <a:ea typeface="Malgun Gothic" panose="020B0503020000020004" pitchFamily="34" charset="-127"/>
                  </a:rPr>
                  <a:t>Suhu</a:t>
                </a:r>
                <a:r>
                  <a:rPr lang="en-US" altLang="en-US" sz="2135" b="1">
                    <a:solidFill>
                      <a:srgbClr val="FF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 0°C hingga 4°C</a:t>
                </a:r>
                <a:r>
                  <a:rPr lang="en-US" altLang="en-US" sz="1600">
                    <a:solidFill>
                      <a:srgbClr val="000000"/>
                    </a:solidFill>
                    <a:latin typeface="Arial" panose="020B0604020202020204" pitchFamily="34" charset="0"/>
                    <a:ea typeface="Malgun Gothic" panose="020B0503020000020004" pitchFamily="34" charset="-127"/>
                  </a:rPr>
                  <a:t>. </a:t>
                </a:r>
                <a:endParaRPr lang="en-US" altLang="en-US" sz="2135">
                  <a:solidFill>
                    <a:srgbClr val="000000"/>
                  </a:solidFill>
                  <a:latin typeface="Arial" panose="020B0604020202020204" pitchFamily="34" charset="0"/>
                  <a:ea typeface="Malgun Gothic" panose="020B0503020000020004" pitchFamily="34" charset="-127"/>
                </a:endParaRPr>
              </a:p>
            </p:txBody>
          </p:sp>
        </p:grpSp>
        <p:pic>
          <p:nvPicPr>
            <p:cNvPr id="162822" name="Picture 15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925" y="3686897"/>
              <a:ext cx="678350" cy="589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2823" name="Picture 157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123" y="3627872"/>
              <a:ext cx="697794" cy="697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2824" name="Picture 16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0737" y="3527581"/>
              <a:ext cx="547038" cy="79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2825" name="TextBox 163"/>
            <p:cNvSpPr txBox="1">
              <a:spLocks noChangeArrowheads="1"/>
            </p:cNvSpPr>
            <p:nvPr/>
          </p:nvSpPr>
          <p:spPr bwMode="auto">
            <a:xfrm>
              <a:off x="1645210" y="3771099"/>
              <a:ext cx="1793739" cy="440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135" b="1">
                  <a:solidFill>
                    <a:srgbClr val="000000"/>
                  </a:solidFill>
                  <a:latin typeface="Arial" panose="020B0604020202020204" pitchFamily="34" charset="0"/>
                  <a:ea typeface="Malgun Gothic" panose="020B0503020000020004" pitchFamily="34" charset="-127"/>
                </a:rPr>
                <a:t>SEJUK BEKU</a:t>
              </a:r>
              <a:endParaRPr lang="en-US" altLang="en-US" sz="2135" b="1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162826" name="TextBox 164"/>
            <p:cNvSpPr txBox="1">
              <a:spLocks noChangeArrowheads="1"/>
            </p:cNvSpPr>
            <p:nvPr/>
          </p:nvSpPr>
          <p:spPr bwMode="auto">
            <a:xfrm>
              <a:off x="4007889" y="3815301"/>
              <a:ext cx="1793739" cy="440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135" b="1">
                  <a:solidFill>
                    <a:srgbClr val="000000"/>
                  </a:solidFill>
                  <a:latin typeface="Arial" panose="020B0604020202020204" pitchFamily="34" charset="0"/>
                  <a:ea typeface="Malgun Gothic" panose="020B0503020000020004" pitchFamily="34" charset="-127"/>
                </a:rPr>
                <a:t>SEJUK DINGIN</a:t>
              </a:r>
              <a:endParaRPr lang="en-US" altLang="en-US" sz="2135" b="1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160779" name="Picture 16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43278" y="1284810"/>
              <a:ext cx="2297162" cy="2295953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60780" name="Picture 168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29360" y="4327613"/>
              <a:ext cx="2193065" cy="2191792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9"/>
                </a:srgbClr>
              </a:outerShdw>
            </a:effec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0101" y="4385734"/>
            <a:ext cx="3213100" cy="2053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617" y="1945218"/>
            <a:ext cx="3158067" cy="1545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9634" y="-42836"/>
            <a:ext cx="4392084" cy="2185406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Pastikan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sayur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buah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telah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dibersihkan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dipotong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disimpan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dalam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ruang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sejuk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dingin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pada</a:t>
            </a:r>
            <a:r>
              <a:rPr lang="en-US" altLang="ko-KR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suhu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&lt;10</a:t>
            </a:r>
            <a:r>
              <a:rPr lang="en-US" altLang="ko-KR" sz="1865" b="1" u="sng" dirty="0">
                <a:solidFill>
                  <a:schemeClr val="accent1"/>
                </a:solidFill>
                <a:cs typeface="Arial" panose="020B0604020202020204" pitchFamily="34" charset="0"/>
              </a:rPr>
              <a:t>°C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.</a:t>
            </a:r>
            <a:endParaRPr lang="en-US" altLang="ko-KR" sz="1865" b="1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Sayuran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buah-buahan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perlu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dibasuh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,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dikeringkan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dan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kemudian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disimpan</a:t>
            </a:r>
            <a:r>
              <a:rPr lang="en-US" altLang="ko-KR" sz="1600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ruang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bekas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sayur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164868" name="TextBox 15"/>
          <p:cNvSpPr txBox="1">
            <a:spLocks noChangeArrowheads="1"/>
          </p:cNvSpPr>
          <p:nvPr/>
        </p:nvSpPr>
        <p:spPr bwMode="auto">
          <a:xfrm>
            <a:off x="1441451" y="5421313"/>
            <a:ext cx="3378200" cy="144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r" eaLnBrk="1" hangingPunct="1">
              <a:buFont typeface="Arial" panose="020B0604020202020204" pitchFamily="34" charset="0"/>
              <a:buChar char="•"/>
            </a:pPr>
            <a:r>
              <a:rPr lang="en-US" altLang="en-US" sz="1600"/>
              <a:t>Letakkan makanan mentah yang </a:t>
            </a:r>
            <a:r>
              <a:rPr lang="en-US" altLang="en-US" sz="1865" b="1">
                <a:solidFill>
                  <a:schemeClr val="accent1"/>
                </a:solidFill>
              </a:rPr>
              <a:t>menitis dalam bekas bertutup </a:t>
            </a:r>
            <a:r>
              <a:rPr lang="en-US" altLang="en-US" sz="1600"/>
              <a:t>yang sesuai dan </a:t>
            </a:r>
            <a:r>
              <a:rPr lang="en-US" altLang="en-US" sz="1865" b="1">
                <a:solidFill>
                  <a:schemeClr val="accent1"/>
                </a:solidFill>
              </a:rPr>
              <a:t>letakkan di tingkat bawah</a:t>
            </a:r>
            <a:r>
              <a:rPr lang="en-US" altLang="en-US" sz="1600">
                <a:solidFill>
                  <a:schemeClr val="accent1"/>
                </a:solidFill>
              </a:rPr>
              <a:t> </a:t>
            </a:r>
            <a:r>
              <a:rPr lang="en-US" altLang="en-US" sz="1600"/>
              <a:t>dalam ruangan pendingin</a:t>
            </a:r>
            <a:endParaRPr lang="en-US" altLang="en-US" sz="2665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72934" y="582085"/>
            <a:ext cx="4828117" cy="4946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487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6" t="29503" r="-19238" b="-20163"/>
          <a:stretch>
            <a:fillRect/>
          </a:stretch>
        </p:blipFill>
        <p:spPr bwMode="auto">
          <a:xfrm rot="4763023">
            <a:off x="3277659" y="1302808"/>
            <a:ext cx="1955800" cy="200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26306" t="29503" r="-19238" b="-20163"/>
          <a:stretch>
            <a:fillRect/>
          </a:stretch>
        </p:blipFill>
        <p:spPr>
          <a:xfrm rot="1890891" flipH="1" flipV="1">
            <a:off x="6196521" y="1210761"/>
            <a:ext cx="2288583" cy="1315660"/>
          </a:xfrm>
          <a:prstGeom prst="rect">
            <a:avLst/>
          </a:prstGeom>
        </p:spPr>
      </p:pic>
      <p:pic>
        <p:nvPicPr>
          <p:cNvPr id="164872" name="Picture 14"/>
          <p:cNvPicPr>
            <a:picLocks noChangeAspect="1"/>
          </p:cNvPicPr>
          <p:nvPr/>
        </p:nvPicPr>
        <p:blipFill>
          <a:blip r:embed="rId5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6" t="29503" r="-19238" b="-20163"/>
          <a:stretch>
            <a:fillRect/>
          </a:stretch>
        </p:blipFill>
        <p:spPr bwMode="auto">
          <a:xfrm rot="15706623" flipV="1">
            <a:off x="3296710" y="3893609"/>
            <a:ext cx="1780117" cy="1528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26674" t="27196" r="2601" b="10856"/>
          <a:stretch>
            <a:fillRect/>
          </a:stretch>
        </p:blipFill>
        <p:spPr>
          <a:xfrm>
            <a:off x="8401051" y="1598084"/>
            <a:ext cx="3253316" cy="2012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t="12736" r="3035" b="19404"/>
          <a:stretch>
            <a:fillRect/>
          </a:stretch>
        </p:blipFill>
        <p:spPr>
          <a:xfrm>
            <a:off x="7823201" y="3740151"/>
            <a:ext cx="3932767" cy="246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1803" name="TextBox 19"/>
          <p:cNvSpPr txBox="1">
            <a:spLocks noChangeArrowheads="1"/>
          </p:cNvSpPr>
          <p:nvPr/>
        </p:nvSpPr>
        <p:spPr bwMode="auto">
          <a:xfrm>
            <a:off x="7493001" y="277714"/>
            <a:ext cx="4161367" cy="12416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228600" indent="-228600" algn="r">
              <a:buFont typeface="Arial" panose="020B0604020202020204" pitchFamily="34" charset="0"/>
              <a:buChar char="•"/>
              <a:defRPr/>
            </a:pPr>
            <a:r>
              <a:rPr lang="en-US" altLang="en-US" sz="1600" dirty="0" err="1">
                <a:latin typeface="Arial" panose="020B0604020202020204" pitchFamily="34" charset="0"/>
              </a:rPr>
              <a:t>Gunakan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bekas</a:t>
            </a:r>
            <a:r>
              <a:rPr lang="en-US" altLang="en-US" sz="1865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berpenutup</a:t>
            </a:r>
            <a:r>
              <a:rPr lang="en-US" altLang="en-US" sz="1865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</a:rPr>
              <a:t>,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berbeza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dan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3"/>
                </a:solidFill>
                <a:latin typeface="Arial" panose="020B0604020202020204" pitchFamily="34" charset="0"/>
              </a:rPr>
              <a:t>berlabel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untuk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mengasingkan</a:t>
            </a:r>
            <a:r>
              <a:rPr lang="en-US" altLang="en-US" sz="1865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makanan</a:t>
            </a:r>
            <a:r>
              <a:rPr lang="en-US" altLang="en-US" sz="1865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mentah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dan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865" b="1" dirty="0">
                <a:solidFill>
                  <a:schemeClr val="accent1"/>
                </a:solidFill>
                <a:latin typeface="Arial" panose="020B0604020202020204" pitchFamily="34" charset="0"/>
              </a:rPr>
              <a:t>yang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telah</a:t>
            </a:r>
            <a:r>
              <a:rPr lang="en-US" altLang="en-US" sz="1865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dimasak</a:t>
            </a:r>
            <a:endParaRPr lang="en-US" altLang="en-US" sz="2665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4252" y="5283201"/>
            <a:ext cx="2772833" cy="1369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353484" y="3735661"/>
            <a:ext cx="3316816" cy="173406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Produk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tenusu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,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bahan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ramuan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dikisar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,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tauhu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dan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makanan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mudah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cs typeface="Arial" panose="020B0604020202020204" pitchFamily="34" charset="0"/>
              </a:rPr>
              <a:t>rosak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disimpan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pada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suhu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>
                <a:solidFill>
                  <a:schemeClr val="accent1"/>
                </a:solidFill>
                <a:cs typeface="Arial" panose="020B0604020202020204" pitchFamily="34" charset="0"/>
              </a:rPr>
              <a:t>0-4</a:t>
            </a:r>
            <a:r>
              <a:rPr lang="en-US" altLang="ko-KR" sz="1865" b="1" u="sng" dirty="0">
                <a:solidFill>
                  <a:schemeClr val="accent1"/>
                </a:solidFill>
                <a:cs typeface="Arial" panose="020B0604020202020204" pitchFamily="34" charset="0"/>
              </a:rPr>
              <a:t>°C</a:t>
            </a:r>
            <a:endParaRPr lang="en-US" altLang="ko-KR" sz="1865" b="1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26306" t="29503" r="-19238" b="-20163"/>
          <a:stretch>
            <a:fillRect/>
          </a:stretch>
        </p:blipFill>
        <p:spPr>
          <a:xfrm rot="17447538" flipV="1">
            <a:off x="3024725" y="2179505"/>
            <a:ext cx="2119351" cy="2165993"/>
          </a:xfrm>
          <a:prstGeom prst="rect">
            <a:avLst/>
          </a:prstGeom>
        </p:spPr>
      </p:pic>
      <p:pic>
        <p:nvPicPr>
          <p:cNvPr id="161810" name="Picture 18" descr="Alert Icon, Transparent Alert.PNG Images &amp;amp; Vector - FreeIcons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567" y="5367867"/>
            <a:ext cx="1153584" cy="97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134" y="156634"/>
            <a:ext cx="7886700" cy="55033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265" dirty="0" err="1">
                <a:latin typeface="Arial" panose="020B0604020202020204" pitchFamily="34" charset="0"/>
                <a:cs typeface="Arial" panose="020B0604020202020204" pitchFamily="34" charset="0"/>
              </a:rPr>
              <a:t>Penyimpanan</a:t>
            </a:r>
            <a:r>
              <a:rPr lang="en-US" sz="4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65" dirty="0" err="1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Kering</a:t>
            </a:r>
            <a:endParaRPr lang="en-US" sz="4265" dirty="0">
              <a:solidFill>
                <a:srgbClr val="EB494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eft-Right Arrow 10"/>
          <p:cNvSpPr/>
          <p:nvPr/>
        </p:nvSpPr>
        <p:spPr>
          <a:xfrm rot="5400000">
            <a:off x="1574801" y="5742517"/>
            <a:ext cx="421216" cy="311151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30817" y="5748868"/>
            <a:ext cx="1168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/>
              <a:t>20 cm</a:t>
            </a:r>
            <a:endParaRPr lang="en-US" sz="1400" b="1" dirty="0"/>
          </a:p>
        </p:txBody>
      </p:sp>
      <p:sp>
        <p:nvSpPr>
          <p:cNvPr id="166917" name="TextBox 14"/>
          <p:cNvSpPr txBox="1">
            <a:spLocks noChangeArrowheads="1"/>
          </p:cNvSpPr>
          <p:nvPr/>
        </p:nvSpPr>
        <p:spPr bwMode="auto">
          <a:xfrm>
            <a:off x="3816351" y="795867"/>
            <a:ext cx="4889500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630" indent="-2146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1600">
                <a:latin typeface="Arial" panose="020B0604020202020204" pitchFamily="34" charset="0"/>
              </a:rPr>
              <a:t>Rak perlu </a:t>
            </a:r>
            <a:r>
              <a:rPr lang="en-US" altLang="en-US" sz="1865" b="1">
                <a:solidFill>
                  <a:srgbClr val="EB494B"/>
                </a:solidFill>
                <a:latin typeface="Arial" panose="020B0604020202020204" pitchFamily="34" charset="0"/>
              </a:rPr>
              <a:t>dijarakkan 15 cm dari dinding </a:t>
            </a:r>
            <a:r>
              <a:rPr lang="en-US" altLang="en-US" sz="1600">
                <a:latin typeface="Arial" panose="020B0604020202020204" pitchFamily="34" charset="0"/>
              </a:rPr>
              <a:t>dan </a:t>
            </a:r>
            <a:r>
              <a:rPr lang="en-US" altLang="en-US" sz="1865" b="1">
                <a:solidFill>
                  <a:srgbClr val="EB494B"/>
                </a:solidFill>
                <a:latin typeface="Arial" panose="020B0604020202020204" pitchFamily="34" charset="0"/>
              </a:rPr>
              <a:t>20 cm dari lantai</a:t>
            </a:r>
            <a:endParaRPr lang="en-US" altLang="en-US" sz="1865" b="1">
              <a:solidFill>
                <a:srgbClr val="EB494B"/>
              </a:solidFill>
              <a:latin typeface="Arial" panose="020B0604020202020204" pitchFamily="34" charset="0"/>
            </a:endParaRPr>
          </a:p>
        </p:txBody>
      </p:sp>
      <p:pic>
        <p:nvPicPr>
          <p:cNvPr id="166918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1361018"/>
            <a:ext cx="2829984" cy="3964516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80101" y="1437218"/>
            <a:ext cx="5905500" cy="18162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65" b="1" dirty="0" err="1">
                <a:solidFill>
                  <a:srgbClr val="EB494B"/>
                </a:solidFill>
                <a:cs typeface="Arial" panose="020B0604020202020204" pitchFamily="34" charset="0"/>
              </a:rPr>
              <a:t>Labelkan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 err="1">
                <a:cs typeface="Arial" panose="020B0604020202020204" pitchFamily="34" charset="0"/>
              </a:rPr>
              <a:t>bekas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 err="1">
                <a:cs typeface="Arial" panose="020B0604020202020204" pitchFamily="34" charset="0"/>
              </a:rPr>
              <a:t>penyimpanan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 err="1">
                <a:cs typeface="Arial" panose="020B0604020202020204" pitchFamily="34" charset="0"/>
              </a:rPr>
              <a:t>makanan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 err="1">
                <a:cs typeface="Arial" panose="020B0604020202020204" pitchFamily="34" charset="0"/>
              </a:rPr>
              <a:t>beserta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865" b="1" dirty="0" err="1">
                <a:solidFill>
                  <a:srgbClr val="EB494B"/>
                </a:solidFill>
                <a:cs typeface="Arial" panose="020B0604020202020204" pitchFamily="34" charset="0"/>
              </a:rPr>
              <a:t>tarikh</a:t>
            </a:r>
            <a:r>
              <a:rPr lang="en-US" sz="1865" b="1" dirty="0">
                <a:solidFill>
                  <a:srgbClr val="EB494B"/>
                </a:solidFill>
                <a:cs typeface="Arial" panose="020B0604020202020204" pitchFamily="34" charset="0"/>
              </a:rPr>
              <a:t> </a:t>
            </a:r>
            <a:r>
              <a:rPr lang="en-US" sz="1865" b="1" dirty="0" err="1">
                <a:solidFill>
                  <a:srgbClr val="EB494B"/>
                </a:solidFill>
                <a:cs typeface="Arial" panose="020B0604020202020204" pitchFamily="34" charset="0"/>
              </a:rPr>
              <a:t>penerimaan</a:t>
            </a:r>
            <a:r>
              <a:rPr lang="en-US" sz="1865" b="1" dirty="0">
                <a:solidFill>
                  <a:srgbClr val="EB494B"/>
                </a:solidFill>
                <a:cs typeface="Arial" panose="020B0604020202020204" pitchFamily="34" charset="0"/>
              </a:rPr>
              <a:t> </a:t>
            </a:r>
            <a:r>
              <a:rPr lang="en-US" sz="1865" b="1" dirty="0" err="1">
                <a:solidFill>
                  <a:srgbClr val="EB494B"/>
                </a:solidFill>
                <a:cs typeface="Arial" panose="020B0604020202020204" pitchFamily="34" charset="0"/>
              </a:rPr>
              <a:t>dan</a:t>
            </a:r>
            <a:r>
              <a:rPr lang="en-US" sz="1865" b="1" dirty="0">
                <a:solidFill>
                  <a:srgbClr val="EB494B"/>
                </a:solidFill>
                <a:cs typeface="Arial" panose="020B0604020202020204" pitchFamily="34" charset="0"/>
              </a:rPr>
              <a:t> </a:t>
            </a:r>
            <a:r>
              <a:rPr lang="en-US" sz="1865" b="1" dirty="0" err="1">
                <a:solidFill>
                  <a:srgbClr val="EB494B"/>
                </a:solidFill>
                <a:cs typeface="Arial" panose="020B0604020202020204" pitchFamily="34" charset="0"/>
              </a:rPr>
              <a:t>tarikh</a:t>
            </a:r>
            <a:r>
              <a:rPr lang="en-US" sz="1865" b="1" dirty="0">
                <a:solidFill>
                  <a:srgbClr val="EB494B"/>
                </a:solidFill>
                <a:cs typeface="Arial" panose="020B0604020202020204" pitchFamily="34" charset="0"/>
              </a:rPr>
              <a:t> </a:t>
            </a:r>
            <a:r>
              <a:rPr lang="en-US" sz="1865" b="1" dirty="0" err="1">
                <a:solidFill>
                  <a:srgbClr val="EB494B"/>
                </a:solidFill>
                <a:cs typeface="Arial" panose="020B0604020202020204" pitchFamily="34" charset="0"/>
              </a:rPr>
              <a:t>luput</a:t>
            </a:r>
            <a:endParaRPr lang="en-US" sz="1865" b="1" dirty="0">
              <a:solidFill>
                <a:srgbClr val="EB494B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865" b="1" dirty="0">
              <a:solidFill>
                <a:srgbClr val="EB494B"/>
              </a:solidFill>
              <a:cs typeface="Arial" panose="020B0604020202020204" pitchFamily="34" charset="0"/>
            </a:endParaRPr>
          </a:p>
          <a:p>
            <a:pPr marL="982345" indent="-146050">
              <a:buFont typeface="Arial" panose="020B0604020202020204" pitchFamily="34" charset="0"/>
              <a:buChar char="•"/>
              <a:defRPr/>
            </a:pPr>
            <a:r>
              <a:rPr lang="en-US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Makanan</a:t>
            </a: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seperti</a:t>
            </a: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beras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,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kacang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 ,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tepung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dan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rempah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ratus</a:t>
            </a:r>
            <a:r>
              <a:rPr lang="en-US" altLang="en-US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disimpan</a:t>
            </a: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di </a:t>
            </a:r>
            <a:r>
              <a:rPr lang="en-US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dalam</a:t>
            </a: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bekas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kedap</a:t>
            </a:r>
            <a:r>
              <a:rPr lang="en-US" altLang="en-US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udara</a:t>
            </a:r>
            <a:endParaRPr lang="en-US" sz="1865" b="1" dirty="0">
              <a:solidFill>
                <a:srgbClr val="EB494B"/>
              </a:solidFill>
              <a:cs typeface="Arial" panose="020B0604020202020204" pitchFamily="34" charset="0"/>
            </a:endParaRPr>
          </a:p>
        </p:txBody>
      </p:sp>
      <p:pic>
        <p:nvPicPr>
          <p:cNvPr id="166920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84" y="5325534"/>
            <a:ext cx="3445933" cy="147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6921" name="Group 4"/>
          <p:cNvGrpSpPr/>
          <p:nvPr/>
        </p:nvGrpSpPr>
        <p:grpSpPr bwMode="auto">
          <a:xfrm>
            <a:off x="7516284" y="3630083"/>
            <a:ext cx="4106333" cy="2074333"/>
            <a:chOff x="5395401" y="3160374"/>
            <a:chExt cx="3347835" cy="2282735"/>
          </a:xfrm>
        </p:grpSpPr>
        <p:sp>
          <p:nvSpPr>
            <p:cNvPr id="19" name="Rectangle 18"/>
            <p:cNvSpPr/>
            <p:nvPr/>
          </p:nvSpPr>
          <p:spPr>
            <a:xfrm>
              <a:off x="5395401" y="3160374"/>
              <a:ext cx="3347835" cy="22827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400" dirty="0"/>
                <a:t>FIFO</a:t>
              </a:r>
              <a:endParaRPr lang="en-US" sz="2400" dirty="0"/>
            </a:p>
          </p:txBody>
        </p:sp>
        <p:sp>
          <p:nvSpPr>
            <p:cNvPr id="20" name="Rectangle 19"/>
            <p:cNvSpPr/>
            <p:nvPr/>
          </p:nvSpPr>
          <p:spPr>
            <a:xfrm flipV="1">
              <a:off x="6520550" y="3502784"/>
              <a:ext cx="1097538" cy="489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520550" y="3807925"/>
              <a:ext cx="1097538" cy="559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407" y="4171299"/>
              <a:ext cx="1140680" cy="4891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441168" y="4450818"/>
              <a:ext cx="1176919" cy="200322"/>
            </a:xfrm>
            <a:custGeom>
              <a:avLst/>
              <a:gdLst>
                <a:gd name="connsiteX0" fmla="*/ 0 w 854242"/>
                <a:gd name="connsiteY0" fmla="*/ 0 h 101657"/>
                <a:gd name="connsiteX1" fmla="*/ 45719 w 854242"/>
                <a:gd name="connsiteY1" fmla="*/ 0 h 101657"/>
                <a:gd name="connsiteX2" fmla="*/ 854242 w 854242"/>
                <a:gd name="connsiteY2" fmla="*/ 0 h 101657"/>
                <a:gd name="connsiteX3" fmla="*/ 854242 w 854242"/>
                <a:gd name="connsiteY3" fmla="*/ 1292 h 101657"/>
                <a:gd name="connsiteX4" fmla="*/ 854242 w 854242"/>
                <a:gd name="connsiteY4" fmla="*/ 45719 h 101657"/>
                <a:gd name="connsiteX5" fmla="*/ 854242 w 854242"/>
                <a:gd name="connsiteY5" fmla="*/ 101657 h 101657"/>
                <a:gd name="connsiteX6" fmla="*/ 808523 w 854242"/>
                <a:gd name="connsiteY6" fmla="*/ 101657 h 101657"/>
                <a:gd name="connsiteX7" fmla="*/ 808523 w 854242"/>
                <a:gd name="connsiteY7" fmla="*/ 45719 h 101657"/>
                <a:gd name="connsiteX8" fmla="*/ 45719 w 854242"/>
                <a:gd name="connsiteY8" fmla="*/ 45719 h 101657"/>
                <a:gd name="connsiteX9" fmla="*/ 45719 w 854242"/>
                <a:gd name="connsiteY9" fmla="*/ 100365 h 101657"/>
                <a:gd name="connsiteX10" fmla="*/ 0 w 854242"/>
                <a:gd name="connsiteY10" fmla="*/ 100365 h 101657"/>
                <a:gd name="connsiteX11" fmla="*/ 0 w 854242"/>
                <a:gd name="connsiteY11" fmla="*/ 45719 h 10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4242" h="101657">
                  <a:moveTo>
                    <a:pt x="0" y="0"/>
                  </a:moveTo>
                  <a:lnTo>
                    <a:pt x="45719" y="0"/>
                  </a:lnTo>
                  <a:lnTo>
                    <a:pt x="854242" y="0"/>
                  </a:lnTo>
                  <a:lnTo>
                    <a:pt x="854242" y="1292"/>
                  </a:lnTo>
                  <a:lnTo>
                    <a:pt x="854242" y="45719"/>
                  </a:lnTo>
                  <a:lnTo>
                    <a:pt x="854242" y="101657"/>
                  </a:lnTo>
                  <a:lnTo>
                    <a:pt x="808523" y="101657"/>
                  </a:lnTo>
                  <a:lnTo>
                    <a:pt x="808523" y="45719"/>
                  </a:lnTo>
                  <a:lnTo>
                    <a:pt x="45719" y="45719"/>
                  </a:lnTo>
                  <a:lnTo>
                    <a:pt x="45719" y="100365"/>
                  </a:lnTo>
                  <a:lnTo>
                    <a:pt x="0" y="100365"/>
                  </a:lnTo>
                  <a:lnTo>
                    <a:pt x="0" y="45719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876867" y="3973306"/>
              <a:ext cx="189826" cy="13510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A</a:t>
              </a:r>
              <a:endParaRPr lang="en-US" sz="12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019273" y="3616921"/>
              <a:ext cx="189826" cy="1374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A</a:t>
              </a:r>
              <a:endParaRPr lang="en-US" sz="12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070218" y="4012906"/>
              <a:ext cx="189826" cy="1374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A</a:t>
              </a:r>
              <a:endParaRPr lang="en-US" sz="12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662056" y="3954672"/>
              <a:ext cx="189826" cy="137431"/>
            </a:xfrm>
            <a:prstGeom prst="rect">
              <a:avLst/>
            </a:prstGeom>
            <a:solidFill>
              <a:srgbClr val="2E3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B</a:t>
              </a:r>
              <a:endParaRPr lang="en-US" sz="12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653427" y="4283107"/>
              <a:ext cx="189826" cy="13975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C</a:t>
              </a:r>
              <a:endParaRPr lang="en-US" sz="12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967502" y="3952343"/>
              <a:ext cx="189826" cy="137429"/>
            </a:xfrm>
            <a:prstGeom prst="rect">
              <a:avLst/>
            </a:prstGeom>
            <a:solidFill>
              <a:srgbClr val="2E3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B</a:t>
              </a:r>
              <a:endParaRPr lang="en-US" sz="12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250515" y="3952343"/>
              <a:ext cx="189826" cy="137429"/>
            </a:xfrm>
            <a:prstGeom prst="rect">
              <a:avLst/>
            </a:prstGeom>
            <a:solidFill>
              <a:srgbClr val="2E3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B</a:t>
              </a:r>
              <a:endParaRPr lang="en-US" sz="12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957148" y="4276118"/>
              <a:ext cx="189826" cy="13975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C</a:t>
              </a:r>
              <a:endParaRPr lang="en-US" sz="12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224630" y="4276118"/>
              <a:ext cx="189826" cy="14674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/>
                <a:t>C</a:t>
              </a:r>
              <a:endParaRPr lang="en-US" sz="1200" dirty="0"/>
            </a:p>
          </p:txBody>
        </p:sp>
        <p:pic>
          <p:nvPicPr>
            <p:cNvPr id="166944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9722" y="3801324"/>
              <a:ext cx="464083" cy="909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6945" name="Picture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459290" y="3814904"/>
              <a:ext cx="464083" cy="909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Notched Right Arrow 37"/>
            <p:cNvSpPr/>
            <p:nvPr/>
          </p:nvSpPr>
          <p:spPr>
            <a:xfrm>
              <a:off x="5818194" y="3542383"/>
              <a:ext cx="795543" cy="307470"/>
            </a:xfrm>
            <a:prstGeom prst="notched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/>
                <a:t>Terima</a:t>
              </a:r>
              <a:endParaRPr lang="en-US" sz="400" dirty="0"/>
            </a:p>
          </p:txBody>
        </p:sp>
        <p:sp>
          <p:nvSpPr>
            <p:cNvPr id="39" name="Notched Right Arrow 38"/>
            <p:cNvSpPr/>
            <p:nvPr/>
          </p:nvSpPr>
          <p:spPr>
            <a:xfrm>
              <a:off x="7517997" y="3528407"/>
              <a:ext cx="697178" cy="321446"/>
            </a:xfrm>
            <a:prstGeom prst="notched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/>
                <a:t>Keluar</a:t>
              </a:r>
              <a:endParaRPr lang="en-US" sz="10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83590" y="4613871"/>
              <a:ext cx="890455" cy="7451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/>
                <a:t>Barang</a:t>
              </a:r>
              <a:r>
                <a:rPr lang="en-US" sz="1000" b="1" dirty="0"/>
                <a:t> </a:t>
              </a:r>
              <a:r>
                <a:rPr lang="en-US" sz="1000" b="1" dirty="0" err="1"/>
                <a:t>baru</a:t>
              </a:r>
              <a:r>
                <a:rPr lang="en-US" sz="1000" b="1" dirty="0"/>
                <a:t> </a:t>
              </a:r>
              <a:r>
                <a:rPr lang="en-US" sz="1000" b="1" dirty="0" err="1"/>
                <a:t>terima</a:t>
              </a:r>
              <a:endParaRPr lang="en-US" sz="1000" b="1" dirty="0"/>
            </a:p>
            <a:p>
              <a:pPr algn="ctr">
                <a:defRPr/>
              </a:pPr>
              <a:r>
                <a:rPr lang="en-US" b="1" dirty="0"/>
                <a:t>IN</a:t>
              </a:r>
              <a:endParaRPr lang="en-US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45608" y="4602224"/>
              <a:ext cx="983642" cy="762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50" b="1" dirty="0" err="1"/>
                <a:t>Barang</a:t>
              </a:r>
              <a:r>
                <a:rPr lang="en-US" sz="1050" b="1" dirty="0"/>
                <a:t> Lama </a:t>
              </a:r>
              <a:r>
                <a:rPr lang="en-US" sz="1050" b="1" dirty="0" err="1"/>
                <a:t>dikeluarkan</a:t>
              </a:r>
              <a:endParaRPr lang="en-US" sz="1050" b="1" dirty="0"/>
            </a:p>
            <a:p>
              <a:pPr algn="ctr">
                <a:defRPr/>
              </a:pPr>
              <a:r>
                <a:rPr lang="en-US" b="1" dirty="0"/>
                <a:t>OUT</a:t>
              </a:r>
              <a:endParaRPr lang="en-US" b="1" dirty="0"/>
            </a:p>
          </p:txBody>
        </p:sp>
      </p:grpSp>
      <p:sp>
        <p:nvSpPr>
          <p:cNvPr id="166922" name="TextBox 41"/>
          <p:cNvSpPr txBox="1">
            <a:spLocks noChangeArrowheads="1"/>
          </p:cNvSpPr>
          <p:nvPr/>
        </p:nvSpPr>
        <p:spPr bwMode="auto">
          <a:xfrm>
            <a:off x="6893984" y="3119967"/>
            <a:ext cx="5298016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630" indent="-2146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1600">
                <a:latin typeface="Arial" panose="020B0604020202020204" pitchFamily="34" charset="0"/>
              </a:rPr>
              <a:t>Mengamalkan sistem </a:t>
            </a:r>
            <a:r>
              <a:rPr lang="en-US" altLang="en-US" sz="1865" b="1">
                <a:solidFill>
                  <a:srgbClr val="EB494B"/>
                </a:solidFill>
                <a:latin typeface="Arial" panose="020B0604020202020204" pitchFamily="34" charset="0"/>
              </a:rPr>
              <a:t>First In First Out (FIFO)</a:t>
            </a:r>
            <a:endParaRPr lang="en-US" altLang="en-US" sz="1865" b="1">
              <a:solidFill>
                <a:srgbClr val="EB494B"/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129"/>
          <p:cNvSpPr>
            <a:spLocks noChangeArrowheads="1"/>
          </p:cNvSpPr>
          <p:nvPr/>
        </p:nvSpPr>
        <p:spPr bwMode="auto">
          <a:xfrm>
            <a:off x="5298018" y="5922433"/>
            <a:ext cx="4591049" cy="88242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 latinLnBrk="1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 defTabSz="457200" latinLnBrk="1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 defTabSz="457200" latinLnBrk="1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 defTabSz="457200" latinLnBrk="1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 defTabSz="457200" latinLnBrk="1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defTabSz="4572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defTabSz="4572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defTabSz="4572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defTabSz="4572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latinLnBrk="0"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Bekas</a:t>
            </a: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mengandungi</a:t>
            </a: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altLang="en-US" sz="1865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diletakkan</a:t>
            </a:r>
            <a:r>
              <a:rPr lang="en-US" altLang="en-US" sz="1865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en-US" sz="1865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altLang="en-US" sz="1865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65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lantai</a:t>
            </a:r>
            <a:endParaRPr lang="en-US" altLang="en-US" sz="1865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latinLnBrk="0">
              <a:defRPr/>
            </a:pPr>
            <a:endParaRPr lang="en-US" altLang="en-US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85" y="895352"/>
            <a:ext cx="3306233" cy="4210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5" name="Straight Arrow Connector 44"/>
          <p:cNvCxnSpPr/>
          <p:nvPr/>
        </p:nvCxnSpPr>
        <p:spPr>
          <a:xfrm>
            <a:off x="586318" y="2328333"/>
            <a:ext cx="1356783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281518" y="2504018"/>
            <a:ext cx="1966383" cy="3693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latinLnBrk="1">
              <a:defRPr/>
            </a:pPr>
            <a:r>
              <a:rPr lang="en-US" altLang="en-US">
                <a:solidFill>
                  <a:schemeClr val="bg1"/>
                </a:solidFill>
                <a:latin typeface="Calibri" panose="020F0502020204030204" charset="0"/>
              </a:rPr>
              <a:t>Jarak dari dinding</a:t>
            </a:r>
            <a:endParaRPr lang="en-US" altLang="en-US">
              <a:solidFill>
                <a:schemeClr val="bg1"/>
              </a:solidFill>
              <a:latin typeface="Calibri" panose="020F0502020204030204" charset="0"/>
            </a:endParaRPr>
          </a:p>
        </p:txBody>
      </p:sp>
      <p:grpSp>
        <p:nvGrpSpPr>
          <p:cNvPr id="4" name="Group 35"/>
          <p:cNvGrpSpPr/>
          <p:nvPr/>
        </p:nvGrpSpPr>
        <p:grpSpPr bwMode="auto">
          <a:xfrm>
            <a:off x="8530168" y="0"/>
            <a:ext cx="3661833" cy="2390911"/>
            <a:chOff x="4125231" y="2171655"/>
            <a:chExt cx="3059340" cy="1943693"/>
          </a:xfrm>
        </p:grpSpPr>
        <p:sp>
          <p:nvSpPr>
            <p:cNvPr id="37" name="Rounded Rectangle 8"/>
            <p:cNvSpPr/>
            <p:nvPr/>
          </p:nvSpPr>
          <p:spPr>
            <a:xfrm rot="16200000" flipH="1">
              <a:off x="4855615" y="1535913"/>
              <a:ext cx="1598572" cy="3059340"/>
            </a:xfrm>
            <a:custGeom>
              <a:avLst/>
              <a:gdLst/>
              <a:ahLst/>
              <a:cxnLst/>
              <a:rect l="l" t="t" r="r" b="b"/>
              <a:pathLst>
                <a:path w="1260140" h="1872209">
                  <a:moveTo>
                    <a:pt x="630071" y="0"/>
                  </a:moveTo>
                  <a:lnTo>
                    <a:pt x="799749" y="292548"/>
                  </a:lnTo>
                  <a:lnTo>
                    <a:pt x="1107260" y="292548"/>
                  </a:lnTo>
                  <a:cubicBezTo>
                    <a:pt x="1191693" y="292548"/>
                    <a:pt x="1260140" y="360995"/>
                    <a:pt x="1260140" y="445428"/>
                  </a:cubicBezTo>
                  <a:lnTo>
                    <a:pt x="1260140" y="1719329"/>
                  </a:lnTo>
                  <a:cubicBezTo>
                    <a:pt x="1260140" y="1803762"/>
                    <a:pt x="1191693" y="1872209"/>
                    <a:pt x="1107260" y="1872209"/>
                  </a:cubicBezTo>
                  <a:lnTo>
                    <a:pt x="152880" y="1872209"/>
                  </a:lnTo>
                  <a:cubicBezTo>
                    <a:pt x="68447" y="1872209"/>
                    <a:pt x="0" y="1803762"/>
                    <a:pt x="0" y="1719329"/>
                  </a:cubicBezTo>
                  <a:lnTo>
                    <a:pt x="0" y="445428"/>
                  </a:lnTo>
                  <a:cubicBezTo>
                    <a:pt x="0" y="360995"/>
                    <a:pt x="68447" y="292548"/>
                    <a:pt x="152880" y="292548"/>
                  </a:cubicBezTo>
                  <a:lnTo>
                    <a:pt x="460393" y="292548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6929" name="TextBox 41"/>
            <p:cNvSpPr txBox="1">
              <a:spLocks noChangeArrowheads="1"/>
            </p:cNvSpPr>
            <p:nvPr/>
          </p:nvSpPr>
          <p:spPr bwMode="auto">
            <a:xfrm>
              <a:off x="4627116" y="2171655"/>
              <a:ext cx="2460169" cy="1943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en-US" altLang="en-US" sz="1865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en-US" sz="1865" b="1">
                  <a:latin typeface="Arial" panose="020B0604020202020204" pitchFamily="34" charset="0"/>
                </a:rPr>
                <a:t> Memudahkan aktiviti pembersihan</a:t>
              </a:r>
              <a:endParaRPr lang="en-US" altLang="en-US" sz="1865" b="1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65" b="1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en-US" sz="1865" b="1">
                  <a:latin typeface="Arial" panose="020B0604020202020204" pitchFamily="34" charset="0"/>
                </a:rPr>
                <a:t>Mengelakkan pembiakan makhluk perosak </a:t>
              </a:r>
              <a:endParaRPr lang="en-US" altLang="en-US" sz="1865" b="1">
                <a:latin typeface="Arial" panose="020B060402020202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en-MY" altLang="en-US" sz="1865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 txBox="1">
            <a:spLocks noChangeArrowheads="1"/>
          </p:cNvSpPr>
          <p:nvPr/>
        </p:nvSpPr>
        <p:spPr bwMode="auto">
          <a:xfrm>
            <a:off x="1" y="1"/>
            <a:ext cx="10386484" cy="72601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MY" altLang="en-US" sz="4265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Penyimpanan</a:t>
            </a:r>
            <a:r>
              <a:rPr lang="en-MY" altLang="en-US" sz="4265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MY" altLang="en-US" sz="4265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MY" altLang="en-US" sz="4265" b="1" dirty="0" err="1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MY" altLang="en-US" sz="4265" b="1" dirty="0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MY" altLang="en-US" sz="4265" b="1" dirty="0" err="1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Perkakas</a:t>
            </a:r>
            <a:r>
              <a:rPr lang="en-MY" altLang="en-US" sz="4265" b="1" dirty="0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MY" altLang="en-US" sz="4265" b="1" dirty="0" err="1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MY" altLang="en-US" sz="4265" b="1" dirty="0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altLang="en-US" sz="4265" b="1" dirty="0" err="1">
                <a:solidFill>
                  <a:srgbClr val="EB49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Pencuci</a:t>
            </a:r>
            <a:endParaRPr lang="en-MY" altLang="en-US" sz="4265" b="1" dirty="0">
              <a:solidFill>
                <a:srgbClr val="EB494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6915" name="Group 3"/>
          <p:cNvGrpSpPr/>
          <p:nvPr/>
        </p:nvGrpSpPr>
        <p:grpSpPr bwMode="auto">
          <a:xfrm>
            <a:off x="3784600" y="1540934"/>
            <a:ext cx="5376333" cy="4897211"/>
            <a:chOff x="2383631" y="1256050"/>
            <a:chExt cx="5217615" cy="3575393"/>
          </a:xfrm>
        </p:grpSpPr>
        <p:sp>
          <p:nvSpPr>
            <p:cNvPr id="6" name="Freeform 46"/>
            <p:cNvSpPr/>
            <p:nvPr/>
          </p:nvSpPr>
          <p:spPr>
            <a:xfrm>
              <a:off x="4610361" y="3125926"/>
              <a:ext cx="1285916" cy="832945"/>
            </a:xfrm>
            <a:custGeom>
              <a:avLst/>
              <a:gdLst>
                <a:gd name="connsiteX0" fmla="*/ 711 w 1717288"/>
                <a:gd name="connsiteY0" fmla="*/ 0 h 1111194"/>
                <a:gd name="connsiteX1" fmla="*/ 1717288 w 1717288"/>
                <a:gd name="connsiteY1" fmla="*/ 0 h 1111194"/>
                <a:gd name="connsiteX2" fmla="*/ 1717288 w 1717288"/>
                <a:gd name="connsiteY2" fmla="*/ 535614 h 1111194"/>
                <a:gd name="connsiteX3" fmla="*/ 1141708 w 1717288"/>
                <a:gd name="connsiteY3" fmla="*/ 1111194 h 1111194"/>
                <a:gd name="connsiteX4" fmla="*/ 0 w 1717288"/>
                <a:gd name="connsiteY4" fmla="*/ 1111194 h 1111194"/>
                <a:gd name="connsiteX5" fmla="*/ 0 w 1717288"/>
                <a:gd name="connsiteY5" fmla="*/ 510321 h 1111194"/>
                <a:gd name="connsiteX6" fmla="*/ 996 w 1717288"/>
                <a:gd name="connsiteY6" fmla="*/ 35810 h 1111194"/>
                <a:gd name="connsiteX7" fmla="*/ 711 w 1717288"/>
                <a:gd name="connsiteY7" fmla="*/ 0 h 111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7288" h="1111194">
                  <a:moveTo>
                    <a:pt x="711" y="0"/>
                  </a:moveTo>
                  <a:lnTo>
                    <a:pt x="1717288" y="0"/>
                  </a:lnTo>
                  <a:lnTo>
                    <a:pt x="1717288" y="535614"/>
                  </a:lnTo>
                  <a:cubicBezTo>
                    <a:pt x="1717288" y="853498"/>
                    <a:pt x="1459592" y="1111194"/>
                    <a:pt x="1141708" y="1111194"/>
                  </a:cubicBezTo>
                  <a:lnTo>
                    <a:pt x="0" y="1111194"/>
                  </a:lnTo>
                  <a:lnTo>
                    <a:pt x="0" y="510321"/>
                  </a:lnTo>
                  <a:cubicBezTo>
                    <a:pt x="0" y="331511"/>
                    <a:pt x="1473" y="151730"/>
                    <a:pt x="996" y="35810"/>
                  </a:cubicBezTo>
                  <a:lnTo>
                    <a:pt x="711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6DA5C2"/>
                </a:gs>
                <a:gs pos="0">
                  <a:srgbClr val="96E0F6"/>
                </a:gs>
              </a:gsLst>
              <a:lin ang="10800000" scaled="1"/>
              <a:tileRect/>
            </a:gradFill>
            <a:ln w="6350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67944" name="Rectangle 8"/>
            <p:cNvSpPr>
              <a:spLocks noChangeAspect="1" noChangeArrowheads="1"/>
            </p:cNvSpPr>
            <p:nvPr/>
          </p:nvSpPr>
          <p:spPr bwMode="auto">
            <a:xfrm>
              <a:off x="4984169" y="3375046"/>
              <a:ext cx="496929" cy="320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1" rIns="68580" bIns="34291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F2F2F2"/>
                  </a:solidFill>
                  <a:latin typeface="Century Gothic" panose="020B0502020202020204" pitchFamily="34" charset="0"/>
                  <a:ea typeface="Malgun Gothic" panose="020B0503020000020004" pitchFamily="34" charset="-127"/>
                </a:rPr>
                <a:t>03</a:t>
              </a:r>
              <a:endParaRPr lang="en-US" altLang="en-US" sz="2400" b="1">
                <a:solidFill>
                  <a:srgbClr val="F2F2F2"/>
                </a:solidFill>
                <a:latin typeface="Century Gothic" panose="020B050202020202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10" name="Freeform 13"/>
            <p:cNvSpPr/>
            <p:nvPr/>
          </p:nvSpPr>
          <p:spPr>
            <a:xfrm>
              <a:off x="4610361" y="1364225"/>
              <a:ext cx="1285916" cy="832945"/>
            </a:xfrm>
            <a:custGeom>
              <a:avLst/>
              <a:gdLst>
                <a:gd name="connsiteX0" fmla="*/ 711 w 1717288"/>
                <a:gd name="connsiteY0" fmla="*/ 0 h 1111194"/>
                <a:gd name="connsiteX1" fmla="*/ 1717288 w 1717288"/>
                <a:gd name="connsiteY1" fmla="*/ 0 h 1111194"/>
                <a:gd name="connsiteX2" fmla="*/ 1717288 w 1717288"/>
                <a:gd name="connsiteY2" fmla="*/ 535614 h 1111194"/>
                <a:gd name="connsiteX3" fmla="*/ 1141708 w 1717288"/>
                <a:gd name="connsiteY3" fmla="*/ 1111194 h 1111194"/>
                <a:gd name="connsiteX4" fmla="*/ 0 w 1717288"/>
                <a:gd name="connsiteY4" fmla="*/ 1111194 h 1111194"/>
                <a:gd name="connsiteX5" fmla="*/ 0 w 1717288"/>
                <a:gd name="connsiteY5" fmla="*/ 510321 h 1111194"/>
                <a:gd name="connsiteX6" fmla="*/ 996 w 1717288"/>
                <a:gd name="connsiteY6" fmla="*/ 35810 h 1111194"/>
                <a:gd name="connsiteX7" fmla="*/ 711 w 1717288"/>
                <a:gd name="connsiteY7" fmla="*/ 0 h 111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7288" h="1111194">
                  <a:moveTo>
                    <a:pt x="711" y="0"/>
                  </a:moveTo>
                  <a:lnTo>
                    <a:pt x="1717288" y="0"/>
                  </a:lnTo>
                  <a:lnTo>
                    <a:pt x="1717288" y="535614"/>
                  </a:lnTo>
                  <a:cubicBezTo>
                    <a:pt x="1717288" y="853498"/>
                    <a:pt x="1459592" y="1111194"/>
                    <a:pt x="1141708" y="1111194"/>
                  </a:cubicBezTo>
                  <a:lnTo>
                    <a:pt x="0" y="1111194"/>
                  </a:lnTo>
                  <a:lnTo>
                    <a:pt x="0" y="510321"/>
                  </a:lnTo>
                  <a:cubicBezTo>
                    <a:pt x="0" y="331511"/>
                    <a:pt x="1473" y="151730"/>
                    <a:pt x="996" y="35810"/>
                  </a:cubicBezTo>
                  <a:lnTo>
                    <a:pt x="711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7A955">
                    <a:lumMod val="67000"/>
                  </a:srgbClr>
                </a:gs>
                <a:gs pos="0">
                  <a:srgbClr val="F2BA56">
                    <a:lumMod val="91000"/>
                    <a:lumOff val="9000"/>
                  </a:srgbClr>
                </a:gs>
              </a:gsLst>
              <a:lin ang="10800000" scaled="1"/>
              <a:tileRect/>
            </a:gradFill>
            <a:ln w="6350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67946" name="Rectangle 12"/>
            <p:cNvSpPr>
              <a:spLocks noChangeAspect="1" noChangeArrowheads="1"/>
            </p:cNvSpPr>
            <p:nvPr/>
          </p:nvSpPr>
          <p:spPr bwMode="auto">
            <a:xfrm>
              <a:off x="4984169" y="1616324"/>
              <a:ext cx="496929" cy="320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1" rIns="68580" bIns="34291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F2F2F2"/>
                  </a:solidFill>
                  <a:latin typeface="Century Gothic" panose="020B0502020202020204" pitchFamily="34" charset="0"/>
                  <a:ea typeface="Malgun Gothic" panose="020B0503020000020004" pitchFamily="34" charset="-127"/>
                </a:rPr>
                <a:t>01</a:t>
              </a:r>
              <a:endParaRPr lang="en-US" altLang="en-US" sz="2400" b="1">
                <a:solidFill>
                  <a:srgbClr val="F2F2F2"/>
                </a:solidFill>
                <a:latin typeface="Century Gothic" panose="020B050202020202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167947" name="Rectangle 15"/>
            <p:cNvSpPr>
              <a:spLocks noChangeAspect="1" noChangeArrowheads="1"/>
            </p:cNvSpPr>
            <p:nvPr/>
          </p:nvSpPr>
          <p:spPr bwMode="auto">
            <a:xfrm>
              <a:off x="2425961" y="1256050"/>
              <a:ext cx="2012810" cy="94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1" rIns="68580" bIns="34291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Arial" panose="020B0604020202020204" pitchFamily="34" charset="0"/>
                  <a:ea typeface="Malgun Gothic" panose="020B0503020000020004" pitchFamily="34" charset="-127"/>
                  <a:cs typeface="Arial" panose="020B0604020202020204" pitchFamily="34" charset="0"/>
                </a:rPr>
                <a:t>Simpan semua peralatan atau perkakas di tempat yang sesuai dan bersih.</a:t>
              </a:r>
              <a:endParaRPr lang="en-US" altLang="en-US" sz="160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17" name="Triangle 24"/>
            <p:cNvSpPr/>
            <p:nvPr/>
          </p:nvSpPr>
          <p:spPr>
            <a:xfrm rot="16200000">
              <a:off x="4340275" y="1696410"/>
              <a:ext cx="143717" cy="125304"/>
            </a:xfrm>
            <a:prstGeom prst="triangle">
              <a:avLst/>
            </a:prstGeom>
            <a:solidFill>
              <a:srgbClr val="E7A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8" name="Freeform 25"/>
            <p:cNvSpPr/>
            <p:nvPr/>
          </p:nvSpPr>
          <p:spPr>
            <a:xfrm flipH="1">
              <a:off x="3281308" y="2243531"/>
              <a:ext cx="1287970" cy="834490"/>
            </a:xfrm>
            <a:custGeom>
              <a:avLst/>
              <a:gdLst>
                <a:gd name="connsiteX0" fmla="*/ 711 w 1717288"/>
                <a:gd name="connsiteY0" fmla="*/ 0 h 1111194"/>
                <a:gd name="connsiteX1" fmla="*/ 1717288 w 1717288"/>
                <a:gd name="connsiteY1" fmla="*/ 0 h 1111194"/>
                <a:gd name="connsiteX2" fmla="*/ 1717288 w 1717288"/>
                <a:gd name="connsiteY2" fmla="*/ 535614 h 1111194"/>
                <a:gd name="connsiteX3" fmla="*/ 1141708 w 1717288"/>
                <a:gd name="connsiteY3" fmla="*/ 1111194 h 1111194"/>
                <a:gd name="connsiteX4" fmla="*/ 0 w 1717288"/>
                <a:gd name="connsiteY4" fmla="*/ 1111194 h 1111194"/>
                <a:gd name="connsiteX5" fmla="*/ 0 w 1717288"/>
                <a:gd name="connsiteY5" fmla="*/ 510321 h 1111194"/>
                <a:gd name="connsiteX6" fmla="*/ 996 w 1717288"/>
                <a:gd name="connsiteY6" fmla="*/ 35810 h 1111194"/>
                <a:gd name="connsiteX7" fmla="*/ 711 w 1717288"/>
                <a:gd name="connsiteY7" fmla="*/ 0 h 111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7288" h="1111194">
                  <a:moveTo>
                    <a:pt x="711" y="0"/>
                  </a:moveTo>
                  <a:lnTo>
                    <a:pt x="1717288" y="0"/>
                  </a:lnTo>
                  <a:lnTo>
                    <a:pt x="1717288" y="535614"/>
                  </a:lnTo>
                  <a:cubicBezTo>
                    <a:pt x="1717288" y="853498"/>
                    <a:pt x="1459592" y="1111194"/>
                    <a:pt x="1141708" y="1111194"/>
                  </a:cubicBezTo>
                  <a:lnTo>
                    <a:pt x="0" y="1111194"/>
                  </a:lnTo>
                  <a:lnTo>
                    <a:pt x="0" y="510321"/>
                  </a:lnTo>
                  <a:cubicBezTo>
                    <a:pt x="0" y="331511"/>
                    <a:pt x="1473" y="151730"/>
                    <a:pt x="996" y="35810"/>
                  </a:cubicBezTo>
                  <a:lnTo>
                    <a:pt x="711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C4493E"/>
                </a:gs>
                <a:gs pos="0">
                  <a:srgbClr val="E2835F"/>
                </a:gs>
              </a:gsLst>
              <a:lin ang="10800000" scaled="1"/>
              <a:tileRect/>
            </a:gradFill>
            <a:ln w="63500">
              <a:solidFill>
                <a:schemeClr val="bg1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67950" name="Rectangle 20"/>
            <p:cNvSpPr>
              <a:spLocks noChangeAspect="1" noChangeArrowheads="1"/>
            </p:cNvSpPr>
            <p:nvPr/>
          </p:nvSpPr>
          <p:spPr bwMode="auto">
            <a:xfrm>
              <a:off x="3656910" y="2467744"/>
              <a:ext cx="495341" cy="320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1" rIns="68580" bIns="34291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F2F2F2"/>
                  </a:solidFill>
                  <a:latin typeface="Century Gothic" panose="020B0502020202020204" pitchFamily="34" charset="0"/>
                  <a:ea typeface="Malgun Gothic" panose="020B0503020000020004" pitchFamily="34" charset="-127"/>
                </a:rPr>
                <a:t>02</a:t>
              </a:r>
              <a:endParaRPr lang="en-US" altLang="en-US" sz="2400" b="1">
                <a:solidFill>
                  <a:srgbClr val="F2F2F2"/>
                </a:solidFill>
                <a:latin typeface="Century Gothic" panose="020B050202020202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676095" y="2398066"/>
              <a:ext cx="2925151" cy="589849"/>
            </a:xfrm>
            <a:prstGeom prst="rect">
              <a:avLst/>
            </a:prstGeom>
            <a:noFill/>
          </p:spPr>
          <p:txBody>
            <a:bodyPr lIns="68580" tIns="34291" rIns="68580" bIns="34291">
              <a:spAutoFit/>
            </a:bodyPr>
            <a:lstStyle/>
            <a:p>
              <a:pPr algn="ctr" defTabSz="457200">
                <a:defRPr/>
              </a:pP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Peralatan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dapur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yang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tidak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digunakan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perlu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dikeluarkan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dari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premis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makanan</a:t>
              </a:r>
              <a:r>
                <a:rPr lang="en-US" sz="1400" dirty="0">
                  <a:solidFill>
                    <a:prstClr val="black"/>
                  </a:solidFill>
                  <a:cs typeface="Arial" panose="020B0604020202020204" pitchFamily="34" charset="0"/>
                </a:rPr>
                <a:t>.</a:t>
              </a:r>
              <a:endParaRPr lang="en-US" sz="1350" b="1" dirty="0">
                <a:ln w="0"/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riangle 31"/>
            <p:cNvSpPr/>
            <p:nvPr/>
          </p:nvSpPr>
          <p:spPr>
            <a:xfrm rot="5400000" flipH="1">
              <a:off x="4707199" y="2619758"/>
              <a:ext cx="145263" cy="125306"/>
            </a:xfrm>
            <a:prstGeom prst="triangle">
              <a:avLst/>
            </a:prstGeom>
            <a:solidFill>
              <a:srgbClr val="E283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2383631" y="3163015"/>
              <a:ext cx="2013096" cy="1668428"/>
            </a:xfrm>
            <a:prstGeom prst="rect">
              <a:avLst/>
            </a:prstGeom>
            <a:noFill/>
          </p:spPr>
          <p:txBody>
            <a:bodyPr lIns="68580" tIns="34291" rIns="68580" bIns="34291">
              <a:spAutoFit/>
            </a:bodyPr>
            <a:lstStyle/>
            <a:p>
              <a:pPr algn="ctr" defTabSz="457200">
                <a:defRPr/>
              </a:pP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Tempat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atau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ruang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khusus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perlu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disediakan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bagi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penyimpanan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bahan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dan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alatan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mencuci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dan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terasing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daripada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tempat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penyediaan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dan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simpanan</a:t>
              </a:r>
              <a:r>
                <a:rPr lang="en-US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cs typeface="Arial" panose="020B0604020202020204" pitchFamily="34" charset="0"/>
                </a:rPr>
                <a:t>makanan</a:t>
              </a:r>
              <a:endParaRPr lang="en-US" sz="1600" b="1" dirty="0">
                <a:ln w="0"/>
                <a:solidFill>
                  <a:srgbClr val="5694D2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riangle 52"/>
            <p:cNvSpPr/>
            <p:nvPr/>
          </p:nvSpPr>
          <p:spPr>
            <a:xfrm rot="16200000">
              <a:off x="4340275" y="3459657"/>
              <a:ext cx="143718" cy="125304"/>
            </a:xfrm>
            <a:prstGeom prst="triangle">
              <a:avLst/>
            </a:prstGeom>
            <a:solidFill>
              <a:srgbClr val="96E0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148641" y="1517236"/>
            <a:ext cx="2301272" cy="2575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28395" y="4586629"/>
            <a:ext cx="2418893" cy="1814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672393" y="4184663"/>
            <a:ext cx="2831051" cy="20374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Placeholder 7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429000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en-US" b="1" dirty="0">
                <a:latin typeface="Arial" panose="020B0604020202020204" pitchFamily="34" charset="0"/>
              </a:rPr>
              <a:t>ELEMEN 6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113867"/>
            <a:ext cx="12192000" cy="37676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735" b="1" dirty="0">
                <a:latin typeface="Arial" panose="020B0604020202020204" pitchFamily="34" charset="0"/>
              </a:rPr>
              <a:t>KAWALAN PROSES</a:t>
            </a:r>
            <a:endParaRPr lang="en-US" altLang="ko-KR" sz="3735" dirty="0">
              <a:latin typeface="Arial" panose="020B0604020202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5378451" y="2891367"/>
            <a:ext cx="1435100" cy="1075267"/>
          </a:xfrm>
          <a:prstGeom prst="teardrop">
            <a:avLst/>
          </a:prstGeom>
          <a:solidFill>
            <a:srgbClr val="78312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3378" y="3265716"/>
            <a:ext cx="2942087" cy="3284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69987" name="Group 2"/>
          <p:cNvGrpSpPr/>
          <p:nvPr/>
        </p:nvGrpSpPr>
        <p:grpSpPr bwMode="auto">
          <a:xfrm>
            <a:off x="294218" y="218017"/>
            <a:ext cx="4895849" cy="937683"/>
            <a:chOff x="1113234" y="857250"/>
            <a:chExt cx="3671888" cy="937022"/>
          </a:xfrm>
        </p:grpSpPr>
        <p:sp>
          <p:nvSpPr>
            <p:cNvPr id="8" name="Freeform 7"/>
            <p:cNvSpPr/>
            <p:nvPr/>
          </p:nvSpPr>
          <p:spPr>
            <a:xfrm>
              <a:off x="1113234" y="857250"/>
              <a:ext cx="3641726" cy="937022"/>
            </a:xfrm>
            <a:custGeom>
              <a:avLst/>
              <a:gdLst>
                <a:gd name="connsiteX0" fmla="*/ 0 w 2880320"/>
                <a:gd name="connsiteY0" fmla="*/ 0 h 1440160"/>
                <a:gd name="connsiteX1" fmla="*/ 323834 w 2880320"/>
                <a:gd name="connsiteY1" fmla="*/ 0 h 1440160"/>
                <a:gd name="connsiteX2" fmla="*/ 432048 w 2880320"/>
                <a:gd name="connsiteY2" fmla="*/ 0 h 1440160"/>
                <a:gd name="connsiteX3" fmla="*/ 2880320 w 2880320"/>
                <a:gd name="connsiteY3" fmla="*/ 0 h 1440160"/>
                <a:gd name="connsiteX4" fmla="*/ 2556486 w 2880320"/>
                <a:gd name="connsiteY4" fmla="*/ 720080 h 1440160"/>
                <a:gd name="connsiteX5" fmla="*/ 2880320 w 2880320"/>
                <a:gd name="connsiteY5" fmla="*/ 1440160 h 1440160"/>
                <a:gd name="connsiteX6" fmla="*/ 432048 w 2880320"/>
                <a:gd name="connsiteY6" fmla="*/ 1440160 h 1440160"/>
                <a:gd name="connsiteX7" fmla="*/ 323834 w 2880320"/>
                <a:gd name="connsiteY7" fmla="*/ 1440160 h 1440160"/>
                <a:gd name="connsiteX8" fmla="*/ 0 w 2880320"/>
                <a:gd name="connsiteY8" fmla="*/ 1440160 h 1440160"/>
                <a:gd name="connsiteX9" fmla="*/ 0 w 2880320"/>
                <a:gd name="connsiteY9" fmla="*/ 720080 h 144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0320" h="1440160">
                  <a:moveTo>
                    <a:pt x="0" y="0"/>
                  </a:moveTo>
                  <a:lnTo>
                    <a:pt x="323834" y="0"/>
                  </a:lnTo>
                  <a:lnTo>
                    <a:pt x="432048" y="0"/>
                  </a:lnTo>
                  <a:lnTo>
                    <a:pt x="2880320" y="0"/>
                  </a:lnTo>
                  <a:lnTo>
                    <a:pt x="2556486" y="720080"/>
                  </a:lnTo>
                  <a:lnTo>
                    <a:pt x="2880320" y="1440160"/>
                  </a:lnTo>
                  <a:lnTo>
                    <a:pt x="432048" y="1440160"/>
                  </a:lnTo>
                  <a:lnTo>
                    <a:pt x="323834" y="1440160"/>
                  </a:lnTo>
                  <a:lnTo>
                    <a:pt x="0" y="144016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rgbClr val="217B7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en-US" dirty="0"/>
            </a:p>
          </p:txBody>
        </p:sp>
        <p:sp>
          <p:nvSpPr>
            <p:cNvPr id="2" name="Title 1"/>
            <p:cNvSpPr txBox="1"/>
            <p:nvPr/>
          </p:nvSpPr>
          <p:spPr>
            <a:xfrm>
              <a:off x="1143396" y="943972"/>
              <a:ext cx="3641726" cy="693778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2pPr>
              <a:lvl3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3pPr>
              <a:lvl4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4pPr>
              <a:lvl5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5pPr>
              <a:lvl6pPr marL="4572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6pPr>
              <a:lvl7pPr marL="9144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7pPr>
              <a:lvl8pPr marL="13716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8pPr>
              <a:lvl9pPr marL="18288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charset="0"/>
                </a:defRPr>
              </a:lvl9pPr>
            </a:lstStyle>
            <a:p>
              <a:pPr eaLnBrk="1" fontAlgn="auto" latinLnBrk="1" hangingPunct="1">
                <a:spcAft>
                  <a:spcPts val="0"/>
                </a:spcAft>
                <a:defRPr/>
              </a:pPr>
              <a:r>
                <a:rPr lang="en-US" altLang="en-US" sz="3600" b="1" cap="sm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CARA UNTUK </a:t>
              </a:r>
              <a:endParaRPr lang="en-US" altLang="en-US" sz="3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fontAlgn="auto" latinLnBrk="1" hangingPunct="1">
                <a:spcAft>
                  <a:spcPts val="0"/>
                </a:spcAft>
                <a:defRPr/>
              </a:pPr>
              <a:r>
                <a:rPr lang="en-US" altLang="en-US" sz="3600" b="1" cap="sm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MENYAHBEKU</a:t>
              </a:r>
              <a:endParaRPr lang="en-US" altLang="en-US" sz="3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>
            <a:off x="467784" y="1608667"/>
            <a:ext cx="3124200" cy="416984"/>
          </a:xfrm>
          <a:custGeom>
            <a:avLst/>
            <a:gdLst>
              <a:gd name="connsiteX0" fmla="*/ 1944060 w 2160084"/>
              <a:gd name="connsiteY0" fmla="*/ 432048 h 432048"/>
              <a:gd name="connsiteX1" fmla="*/ 1296144 w 2160084"/>
              <a:gd name="connsiteY1" fmla="*/ 432048 h 432048"/>
              <a:gd name="connsiteX2" fmla="*/ 863940 w 2160084"/>
              <a:gd name="connsiteY2" fmla="*/ 432048 h 432048"/>
              <a:gd name="connsiteX3" fmla="*/ 216024 w 2160084"/>
              <a:gd name="connsiteY3" fmla="*/ 432048 h 432048"/>
              <a:gd name="connsiteX4" fmla="*/ 0 w 2160084"/>
              <a:gd name="connsiteY4" fmla="*/ 216024 h 432048"/>
              <a:gd name="connsiteX5" fmla="*/ 216024 w 2160084"/>
              <a:gd name="connsiteY5" fmla="*/ 0 h 432048"/>
              <a:gd name="connsiteX6" fmla="*/ 863940 w 2160084"/>
              <a:gd name="connsiteY6" fmla="*/ 0 h 432048"/>
              <a:gd name="connsiteX7" fmla="*/ 1296144 w 2160084"/>
              <a:gd name="connsiteY7" fmla="*/ 0 h 432048"/>
              <a:gd name="connsiteX8" fmla="*/ 1944060 w 2160084"/>
              <a:gd name="connsiteY8" fmla="*/ 0 h 432048"/>
              <a:gd name="connsiteX9" fmla="*/ 2160084 w 2160084"/>
              <a:gd name="connsiteY9" fmla="*/ 216024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84" h="432048">
                <a:moveTo>
                  <a:pt x="1944060" y="432048"/>
                </a:moveTo>
                <a:lnTo>
                  <a:pt x="1296144" y="432048"/>
                </a:lnTo>
                <a:lnTo>
                  <a:pt x="863940" y="432048"/>
                </a:lnTo>
                <a:lnTo>
                  <a:pt x="216024" y="432048"/>
                </a:lnTo>
                <a:lnTo>
                  <a:pt x="0" y="216024"/>
                </a:lnTo>
                <a:lnTo>
                  <a:pt x="216024" y="0"/>
                </a:lnTo>
                <a:lnTo>
                  <a:pt x="863940" y="0"/>
                </a:lnTo>
                <a:lnTo>
                  <a:pt x="1296144" y="0"/>
                </a:lnTo>
                <a:lnTo>
                  <a:pt x="1944060" y="0"/>
                </a:lnTo>
                <a:lnTo>
                  <a:pt x="2160084" y="216024"/>
                </a:lnTo>
                <a:close/>
              </a:path>
            </a:pathLst>
          </a:custGeom>
          <a:solidFill>
            <a:srgbClr val="BC6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r>
              <a:rPr lang="en-US" sz="2400" b="1" dirty="0" err="1"/>
              <a:t>Peti</a:t>
            </a:r>
            <a:r>
              <a:rPr lang="en-US" sz="2400" b="1" dirty="0"/>
              <a:t> </a:t>
            </a:r>
            <a:r>
              <a:rPr lang="en-US" sz="2400" b="1" dirty="0" err="1"/>
              <a:t>Sejuk</a:t>
            </a:r>
            <a:r>
              <a:rPr lang="en-US" sz="2400" b="1" dirty="0"/>
              <a:t> </a:t>
            </a:r>
            <a:r>
              <a:rPr lang="en-US" sz="2400" b="1" dirty="0" err="1"/>
              <a:t>Dingin</a:t>
            </a:r>
            <a:r>
              <a:rPr lang="en-US" sz="2400" b="1" dirty="0"/>
              <a:t>:</a:t>
            </a:r>
            <a:endParaRPr lang="en-US" sz="2400" b="1" dirty="0"/>
          </a:p>
        </p:txBody>
      </p:sp>
      <p:sp>
        <p:nvSpPr>
          <p:cNvPr id="169989" name="Rectangle 11"/>
          <p:cNvSpPr>
            <a:spLocks noChangeArrowheads="1"/>
          </p:cNvSpPr>
          <p:nvPr/>
        </p:nvSpPr>
        <p:spPr bwMode="auto">
          <a:xfrm>
            <a:off x="5325534" y="218018"/>
            <a:ext cx="6447367" cy="140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latin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solidFill>
                  <a:srgbClr val="B05B1A"/>
                </a:solidFill>
                <a:latin typeface="Arial" panose="020B0604020202020204" pitchFamily="34" charset="0"/>
                <a:ea typeface="Malgun Gothic" panose="020B0503020000020004" pitchFamily="34" charset="-127"/>
              </a:rPr>
              <a:t>Daging / Ayam / Ikan (mentah) sejuk </a:t>
            </a:r>
            <a:endParaRPr lang="en-US" altLang="en-US" sz="1865" b="1">
              <a:solidFill>
                <a:srgbClr val="B05B1A"/>
              </a:solidFill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eaLnBrk="1" latin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solidFill>
                  <a:srgbClr val="B05B1A"/>
                </a:solidFill>
                <a:latin typeface="Arial" panose="020B0604020202020204" pitchFamily="34" charset="0"/>
                <a:ea typeface="Malgun Gothic" panose="020B0503020000020004" pitchFamily="34" charset="-127"/>
              </a:rPr>
              <a:t>beku perlu di </a:t>
            </a:r>
            <a:r>
              <a:rPr lang="en-US" altLang="en-US" sz="2400" b="1">
                <a:solidFill>
                  <a:srgbClr val="B05B1A"/>
                </a:solidFill>
                <a:latin typeface="Arial" panose="020B0604020202020204" pitchFamily="34" charset="0"/>
                <a:ea typeface="Malgun Gothic" panose="020B0503020000020004" pitchFamily="34" charset="-127"/>
              </a:rPr>
              <a:t>nyahbeku</a:t>
            </a:r>
            <a:r>
              <a:rPr lang="en-US" altLang="en-US" sz="1865" b="1">
                <a:solidFill>
                  <a:srgbClr val="B05B1A"/>
                </a:solidFill>
                <a:latin typeface="Arial" panose="020B0604020202020204" pitchFamily="34" charset="0"/>
                <a:ea typeface="Malgun Gothic" panose="020B0503020000020004" pitchFamily="34" charset="-127"/>
              </a:rPr>
              <a:t> dengan </a:t>
            </a:r>
            <a:endParaRPr lang="en-US" altLang="en-US" sz="1865" b="1">
              <a:solidFill>
                <a:srgbClr val="B05B1A"/>
              </a:solidFill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eaLnBrk="1" latin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65" b="1">
                <a:solidFill>
                  <a:srgbClr val="B05B1A"/>
                </a:solidFill>
                <a:latin typeface="Arial" panose="020B0604020202020204" pitchFamily="34" charset="0"/>
                <a:ea typeface="Malgun Gothic" panose="020B0503020000020004" pitchFamily="34" charset="-127"/>
              </a:rPr>
              <a:t>sempurna untuk </a:t>
            </a:r>
            <a:endParaRPr lang="en-US" altLang="en-US" sz="1865" b="1">
              <a:solidFill>
                <a:srgbClr val="B05B1A"/>
              </a:solidFill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eaLnBrk="1" latin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EB494B"/>
                </a:solidFill>
                <a:latin typeface="Arial" panose="020B0604020202020204" pitchFamily="34" charset="0"/>
                <a:ea typeface="Malgun Gothic" panose="020B0503020000020004" pitchFamily="34" charset="-127"/>
              </a:rPr>
              <a:t>mengelakkan pertumbuhan bakteria</a:t>
            </a:r>
            <a:endParaRPr lang="en-US" altLang="en-US" sz="2400" b="1">
              <a:solidFill>
                <a:srgbClr val="EB494B"/>
              </a:solidFill>
              <a:ea typeface="Malgun Gothic" panose="020B0503020000020004" pitchFamily="34" charset="-127"/>
            </a:endParaRPr>
          </a:p>
        </p:txBody>
      </p:sp>
      <p:pic>
        <p:nvPicPr>
          <p:cNvPr id="16999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1" t="17638" r="39920" b="37054"/>
          <a:stretch>
            <a:fillRect/>
          </a:stretch>
        </p:blipFill>
        <p:spPr bwMode="auto">
          <a:xfrm>
            <a:off x="2298701" y="2717800"/>
            <a:ext cx="4059767" cy="354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Rectangle 15"/>
          <p:cNvSpPr>
            <a:spLocks noChangeArrowheads="1"/>
          </p:cNvSpPr>
          <p:nvPr/>
        </p:nvSpPr>
        <p:spPr bwMode="auto">
          <a:xfrm>
            <a:off x="232833" y="2131484"/>
            <a:ext cx="5689600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marL="146050" lvl="1" latinLnBrk="1">
              <a:defRPr/>
            </a:pPr>
            <a:r>
              <a:rPr lang="fi-FI" altLang="en-US" dirty="0">
                <a:latin typeface="Arial" panose="020B0604020202020204" pitchFamily="34" charset="0"/>
                <a:cs typeface="Arial" panose="020B0604020202020204" pitchFamily="34" charset="0"/>
              </a:rPr>
              <a:t>Simpan dalam peti sejuk  dingin (-1</a:t>
            </a:r>
            <a:r>
              <a:rPr lang="fi-FI" alt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fi-FI" alt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altLang="en-US" dirty="0">
                <a:latin typeface="Arial" panose="020B0604020202020204" pitchFamily="34" charset="0"/>
                <a:cs typeface="Arial" panose="020B0604020202020204" pitchFamily="34" charset="0"/>
              </a:rPr>
              <a:t>hingga 10</a:t>
            </a:r>
            <a:r>
              <a:rPr lang="fi-FI" alt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i-FI" altLang="en-US" dirty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fi-FI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semalaman</a:t>
            </a:r>
            <a:r>
              <a:rPr lang="fi-FI" alt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Pastikan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titisan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air /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drip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6050" lvl="1" latinLnBrk="1">
              <a:defRPr/>
            </a:pP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dialirkan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keluar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341533" y="1581151"/>
            <a:ext cx="3124200" cy="416983"/>
          </a:xfrm>
          <a:custGeom>
            <a:avLst/>
            <a:gdLst>
              <a:gd name="connsiteX0" fmla="*/ 1944060 w 2160084"/>
              <a:gd name="connsiteY0" fmla="*/ 432048 h 432048"/>
              <a:gd name="connsiteX1" fmla="*/ 1296144 w 2160084"/>
              <a:gd name="connsiteY1" fmla="*/ 432048 h 432048"/>
              <a:gd name="connsiteX2" fmla="*/ 863940 w 2160084"/>
              <a:gd name="connsiteY2" fmla="*/ 432048 h 432048"/>
              <a:gd name="connsiteX3" fmla="*/ 216024 w 2160084"/>
              <a:gd name="connsiteY3" fmla="*/ 432048 h 432048"/>
              <a:gd name="connsiteX4" fmla="*/ 0 w 2160084"/>
              <a:gd name="connsiteY4" fmla="*/ 216024 h 432048"/>
              <a:gd name="connsiteX5" fmla="*/ 216024 w 2160084"/>
              <a:gd name="connsiteY5" fmla="*/ 0 h 432048"/>
              <a:gd name="connsiteX6" fmla="*/ 863940 w 2160084"/>
              <a:gd name="connsiteY6" fmla="*/ 0 h 432048"/>
              <a:gd name="connsiteX7" fmla="*/ 1296144 w 2160084"/>
              <a:gd name="connsiteY7" fmla="*/ 0 h 432048"/>
              <a:gd name="connsiteX8" fmla="*/ 1944060 w 2160084"/>
              <a:gd name="connsiteY8" fmla="*/ 0 h 432048"/>
              <a:gd name="connsiteX9" fmla="*/ 2160084 w 2160084"/>
              <a:gd name="connsiteY9" fmla="*/ 216024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84" h="432048">
                <a:moveTo>
                  <a:pt x="1944060" y="432048"/>
                </a:moveTo>
                <a:lnTo>
                  <a:pt x="1296144" y="432048"/>
                </a:lnTo>
                <a:lnTo>
                  <a:pt x="863940" y="432048"/>
                </a:lnTo>
                <a:lnTo>
                  <a:pt x="216024" y="432048"/>
                </a:lnTo>
                <a:lnTo>
                  <a:pt x="0" y="216024"/>
                </a:lnTo>
                <a:lnTo>
                  <a:pt x="216024" y="0"/>
                </a:lnTo>
                <a:lnTo>
                  <a:pt x="863940" y="0"/>
                </a:lnTo>
                <a:lnTo>
                  <a:pt x="1296144" y="0"/>
                </a:lnTo>
                <a:lnTo>
                  <a:pt x="1944060" y="0"/>
                </a:lnTo>
                <a:lnTo>
                  <a:pt x="2160084" y="216024"/>
                </a:lnTo>
                <a:close/>
              </a:path>
            </a:pathLst>
          </a:custGeom>
          <a:solidFill>
            <a:srgbClr val="BC6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r>
              <a:rPr lang="en-US" sz="2400" b="1" dirty="0" err="1"/>
              <a:t>Alir</a:t>
            </a:r>
            <a:r>
              <a:rPr lang="en-US" sz="2400" b="1" dirty="0"/>
              <a:t> </a:t>
            </a:r>
            <a:r>
              <a:rPr lang="en-US" sz="2400" b="1" dirty="0" err="1"/>
              <a:t>Mengalir</a:t>
            </a:r>
            <a:r>
              <a:rPr lang="en-US" sz="2400" b="1" dirty="0"/>
              <a:t>:</a:t>
            </a:r>
            <a:endParaRPr lang="en-US" sz="2400" b="1" dirty="0"/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6263218" y="2144185"/>
            <a:ext cx="5092700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latinLnBrk="1">
              <a:defRPr/>
            </a:pP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Masukkan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mentah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bekas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rendam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letak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bawah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paip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mengalir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jam</a:t>
            </a:r>
            <a:endParaRPr lang="en-US" altLang="en-US" dirty="0">
              <a:solidFill>
                <a:srgbClr val="FF0000"/>
              </a:solidFill>
              <a:latin typeface="Calibri" panose="020F050202020403020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62133" y="1718734"/>
            <a:ext cx="50800" cy="3706284"/>
          </a:xfrm>
          <a:prstGeom prst="line">
            <a:avLst/>
          </a:prstGeom>
          <a:ln w="38100">
            <a:solidFill>
              <a:srgbClr val="BC662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1656" y="4283521"/>
            <a:ext cx="3958841" cy="210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6924" name="Picture 17"/>
          <p:cNvPicPr>
            <a:picLocks noChangeAspect="1" noChangeArrowheads="1"/>
          </p:cNvPicPr>
          <p:nvPr/>
        </p:nvPicPr>
        <p:blipFill>
          <a:blip r:embed="rId4"/>
          <a:srcRect l="42149" t="25751" r="22607" b="40538"/>
          <a:stretch>
            <a:fillRect/>
          </a:stretch>
        </p:blipFill>
        <p:spPr bwMode="auto">
          <a:xfrm>
            <a:off x="8741834" y="2781300"/>
            <a:ext cx="3697817" cy="257386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10752" y="0"/>
            <a:ext cx="2381249" cy="1380067"/>
          </a:xfrm>
          <a:prstGeom prst="rect">
            <a:avLst/>
          </a:prstGeom>
          <a:solidFill>
            <a:srgbClr val="38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5667" y="-10584"/>
            <a:ext cx="9601200" cy="768351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ko-KR" dirty="0"/>
              <a:t>Proses </a:t>
            </a:r>
            <a:r>
              <a:rPr lang="en-US" altLang="ko-KR" dirty="0" err="1"/>
              <a:t>Memasak</a:t>
            </a:r>
            <a:endParaRPr lang="ko-KR" altLang="en-US" dirty="0"/>
          </a:p>
        </p:txBody>
      </p:sp>
      <p:sp>
        <p:nvSpPr>
          <p:cNvPr id="171012" name="Text Placeholder 6"/>
          <p:cNvSpPr>
            <a:spLocks noGrp="1"/>
          </p:cNvSpPr>
          <p:nvPr>
            <p:ph type="body" sz="quarter" idx="11"/>
          </p:nvPr>
        </p:nvSpPr>
        <p:spPr bwMode="auto">
          <a:xfrm>
            <a:off x="309034" y="590551"/>
            <a:ext cx="11882967" cy="825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normAutofit/>
          </a:bodyPr>
          <a:lstStyle/>
          <a:p>
            <a:pPr eaLnBrk="1" hangingPunct="1"/>
            <a:r>
              <a:rPr lang="en-US" altLang="en-US" smtClean="0"/>
              <a:t>Proses memasak merupakan proses yang kritikal dalam perkhidmatan makanan untuk menghasilkan makanan yang selamat dan berkualiti. Panduan keselamatan seperti di bawah hendaklah dipatuhi.</a:t>
            </a:r>
            <a:endParaRPr lang="en-US" altLang="en-US" smtClean="0"/>
          </a:p>
        </p:txBody>
      </p:sp>
      <p:sp>
        <p:nvSpPr>
          <p:cNvPr id="171013" name="Text Placeholder 13"/>
          <p:cNvSpPr txBox="1"/>
          <p:nvPr/>
        </p:nvSpPr>
        <p:spPr bwMode="auto">
          <a:xfrm>
            <a:off x="2326218" y="4464051"/>
            <a:ext cx="5568949" cy="79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r" eaLnBrk="1" latin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altLang="ko-KR" sz="2665" b="1">
                <a:solidFill>
                  <a:srgbClr val="EB494B"/>
                </a:solidFill>
              </a:rPr>
              <a:t>Menggoreng </a:t>
            </a:r>
            <a:r>
              <a:rPr lang="en-US" altLang="en-US" sz="2665" b="1">
                <a:solidFill>
                  <a:schemeClr val="accent1"/>
                </a:solidFill>
              </a:rPr>
              <a:t>&amp; </a:t>
            </a:r>
            <a:r>
              <a:rPr lang="en-US" altLang="ko-KR" sz="2665" b="1">
                <a:solidFill>
                  <a:srgbClr val="EB494B"/>
                </a:solidFill>
              </a:rPr>
              <a:t>Merebus</a:t>
            </a:r>
            <a:endParaRPr lang="en-US" altLang="ko-KR" sz="2665" b="1">
              <a:solidFill>
                <a:srgbClr val="EB494B"/>
              </a:solidFill>
            </a:endParaRPr>
          </a:p>
          <a:p>
            <a:pPr algn="r" eaLnBrk="1" latinLnBrk="1" hangingPunct="1">
              <a:lnSpc>
                <a:spcPct val="110000"/>
              </a:lnSpc>
              <a:spcBef>
                <a:spcPct val="20000"/>
              </a:spcBef>
            </a:pPr>
            <a:endParaRPr lang="en-US" altLang="en-US" sz="2665" b="1">
              <a:solidFill>
                <a:schemeClr val="accent1"/>
              </a:solidFill>
            </a:endParaRPr>
          </a:p>
          <a:p>
            <a:pPr algn="r" eaLnBrk="1" latin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ko-KR" sz="2665" b="1">
                <a:solidFill>
                  <a:srgbClr val="EB494B"/>
                </a:solidFill>
              </a:rPr>
              <a:t> </a:t>
            </a:r>
            <a:endParaRPr lang="en-US" altLang="ko-KR" sz="2665" b="1">
              <a:solidFill>
                <a:srgbClr val="EB494B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6151" y="4716736"/>
            <a:ext cx="8261349" cy="173406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228600" indent="-228600" algn="ctr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Pastikan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minyak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/air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rebusan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mencapai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suhu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lebih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80</a:t>
            </a:r>
            <a:r>
              <a:rPr lang="en-US" altLang="ko-KR" sz="1865" b="1" baseline="30000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o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C</a:t>
            </a:r>
            <a:endParaRPr lang="en-US" altLang="ko-KR" sz="1865" b="1" dirty="0">
              <a:solidFill>
                <a:schemeClr val="accent1"/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algn="ctr"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algn="ctr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Pastikan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bahan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mentah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rgbClr val="EB494B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terendam</a:t>
            </a:r>
            <a:r>
              <a:rPr lang="en-US" altLang="ko-KR" sz="1865" b="1" dirty="0">
                <a:solidFill>
                  <a:srgbClr val="EB494B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rgbClr val="EB494B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sepenuhnya</a:t>
            </a:r>
            <a:r>
              <a:rPr lang="en-US" altLang="ko-KR" sz="1865" b="1" dirty="0">
                <a:solidFill>
                  <a:srgbClr val="EB494B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di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dalam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minyak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/air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rebusan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algn="ctr" latinLnBrk="1">
              <a:buFont typeface="Arial" panose="020B0604020202020204" pitchFamily="34" charset="0"/>
              <a:buChar char="•"/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  <a:p>
            <a:pPr marL="228600" indent="-228600" algn="ctr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Pastikan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bahagian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tengah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ayam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/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daging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/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ikan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masak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dengan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sempurna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iaitu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tiada</a:t>
            </a:r>
            <a:r>
              <a:rPr lang="en-US" altLang="ko-KR" sz="1865" b="1" dirty="0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 </a:t>
            </a:r>
            <a:r>
              <a:rPr lang="en-US" altLang="ko-KR" sz="1865" b="1" dirty="0" err="1">
                <a:solidFill>
                  <a:schemeClr val="accent1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</a:rPr>
              <a:t>darah</a:t>
            </a:r>
            <a:endParaRPr lang="en-US" altLang="ko-KR" sz="1865" b="1" dirty="0">
              <a:solidFill>
                <a:schemeClr val="accent1"/>
              </a:solidFill>
              <a:latin typeface="Arial" panose="020B0604020202020204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grpSp>
        <p:nvGrpSpPr>
          <p:cNvPr id="171015" name="Group 4"/>
          <p:cNvGrpSpPr/>
          <p:nvPr/>
        </p:nvGrpSpPr>
        <p:grpSpPr bwMode="auto">
          <a:xfrm>
            <a:off x="2518834" y="1314451"/>
            <a:ext cx="6982884" cy="3054349"/>
            <a:chOff x="2142199" y="1608930"/>
            <a:chExt cx="5236987" cy="3417651"/>
          </a:xfrm>
        </p:grpSpPr>
        <p:pic>
          <p:nvPicPr>
            <p:cNvPr id="171016" name="Picture 3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99" b="20995"/>
            <a:stretch>
              <a:fillRect/>
            </a:stretch>
          </p:blipFill>
          <p:spPr bwMode="auto">
            <a:xfrm>
              <a:off x="2142199" y="1608930"/>
              <a:ext cx="5236987" cy="3417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17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93" b="71741"/>
            <a:stretch>
              <a:fillRect/>
            </a:stretch>
          </p:blipFill>
          <p:spPr bwMode="auto">
            <a:xfrm rot="1999383">
              <a:off x="3501577" y="2702291"/>
              <a:ext cx="896469" cy="86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18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>
              <a:off x="4311543" y="2949446"/>
              <a:ext cx="608940" cy="673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19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" t="64676" r="67624" b="13234"/>
            <a:stretch>
              <a:fillRect/>
            </a:stretch>
          </p:blipFill>
          <p:spPr bwMode="auto">
            <a:xfrm rot="4507997">
              <a:off x="4595322" y="2827036"/>
              <a:ext cx="905103" cy="703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0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93" b="71741"/>
            <a:stretch>
              <a:fillRect/>
            </a:stretch>
          </p:blipFill>
          <p:spPr bwMode="auto">
            <a:xfrm rot="9256176">
              <a:off x="5356121" y="2726126"/>
              <a:ext cx="885957" cy="86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1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>
              <a:off x="3857855" y="2556101"/>
              <a:ext cx="559997" cy="61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2" name="Picture 3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" t="64676" r="67624" b="13234"/>
            <a:stretch>
              <a:fillRect/>
            </a:stretch>
          </p:blipFill>
          <p:spPr bwMode="auto">
            <a:xfrm rot="-10414313">
              <a:off x="3137667" y="2453752"/>
              <a:ext cx="851372" cy="661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3" name="Picture 3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93" b="71741"/>
            <a:stretch>
              <a:fillRect/>
            </a:stretch>
          </p:blipFill>
          <p:spPr bwMode="auto">
            <a:xfrm rot="9256176">
              <a:off x="4336390" y="2436469"/>
              <a:ext cx="796070" cy="86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4" name="Picture 4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>
              <a:off x="5040088" y="2471879"/>
              <a:ext cx="567326" cy="62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5" name="Picture 4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 rot="8160744">
              <a:off x="6014623" y="2542016"/>
              <a:ext cx="566921" cy="62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6" name="Picture 4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" t="64676" r="67624" b="13234"/>
            <a:stretch>
              <a:fillRect/>
            </a:stretch>
          </p:blipFill>
          <p:spPr bwMode="auto">
            <a:xfrm rot="-10414313">
              <a:off x="5546308" y="2401272"/>
              <a:ext cx="781818" cy="607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7" name="Picture 4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93" b="71741"/>
            <a:stretch>
              <a:fillRect/>
            </a:stretch>
          </p:blipFill>
          <p:spPr bwMode="auto">
            <a:xfrm rot="1999383">
              <a:off x="2534416" y="2131884"/>
              <a:ext cx="896469" cy="869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8" name="Picture 4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 rot="8160744">
              <a:off x="3423174" y="2161870"/>
              <a:ext cx="566921" cy="62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29" name="Picture 4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 rot="8160744">
              <a:off x="4172551" y="2161870"/>
              <a:ext cx="566921" cy="62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30" name="Picture 4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33" t="3979" r="35600" b="73532"/>
            <a:stretch>
              <a:fillRect/>
            </a:stretch>
          </p:blipFill>
          <p:spPr bwMode="auto">
            <a:xfrm rot="8160744">
              <a:off x="6372009" y="2161870"/>
              <a:ext cx="566921" cy="62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31" name="Picture 4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8202" y="2181736"/>
              <a:ext cx="739026" cy="50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32" name="Picture 49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2412" y="2170467"/>
              <a:ext cx="739026" cy="50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1033" name="Picture 5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8507" y="2193142"/>
              <a:ext cx="739026" cy="50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7612592" y="1624543"/>
            <a:ext cx="2377017" cy="678180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46667"/>
            <a:ext cx="4616451" cy="60838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Gunakan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perkakasan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865" b="1" dirty="0">
                <a:solidFill>
                  <a:srgbClr val="FF0000"/>
                </a:solidFill>
                <a:cs typeface="Arial" panose="020B0604020202020204" pitchFamily="34" charset="0"/>
              </a:rPr>
              <a:t>yang </a:t>
            </a:r>
            <a:r>
              <a:rPr lang="en-US" altLang="ko-KR" sz="1865" b="1" dirty="0" err="1">
                <a:solidFill>
                  <a:srgbClr val="FF0000"/>
                </a:solidFill>
                <a:cs typeface="Arial" panose="020B0604020202020204" pitchFamily="34" charset="0"/>
              </a:rPr>
              <a:t>bersih</a:t>
            </a:r>
            <a:r>
              <a:rPr lang="en-US" altLang="ko-KR" sz="1865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untuk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penghidangan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seperti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penyepit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atau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sudu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Tidak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boleh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menggunakan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penyepit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,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senduk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atau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sudu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sama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bagi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makanan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bagi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makanan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berlainan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 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Tidak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menggunakan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tangan</a:t>
            </a:r>
            <a:r>
              <a: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secara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langsung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dalam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mengendalikan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makanan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dihidangkan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latinLnBrk="1">
              <a:defRPr/>
            </a:pP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Makanan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dihidangkan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perlu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dilindungi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daripada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sebarang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pencemaran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di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persekitaran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yang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terkawal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 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Tidak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rgbClr val="FF0000"/>
                </a:solidFill>
                <a:cs typeface="Arial" panose="020B0604020202020204" pitchFamily="34" charset="0"/>
              </a:rPr>
              <a:t>boleh</a:t>
            </a:r>
            <a:r>
              <a:rPr lang="en-US" altLang="ko-KR" sz="16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disusun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makanan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tanpa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pelindung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secara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bertindan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defRPr/>
            </a:pPr>
            <a:endParaRPr lang="en-US" altLang="ko-KR" sz="16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sz="1600" b="1" dirty="0" err="1">
                <a:solidFill>
                  <a:srgbClr val="FF0000"/>
                </a:solidFill>
              </a:rPr>
              <a:t>Makanan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panas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 err="1"/>
              <a:t>perlu</a:t>
            </a:r>
            <a:r>
              <a:rPr lang="en-US" sz="1600" dirty="0"/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dihidang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panas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makanan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sejuk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 err="1"/>
              <a:t>perlu</a:t>
            </a:r>
            <a:r>
              <a:rPr lang="en-US" sz="1600" dirty="0"/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dihidangkan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sejuk</a:t>
            </a:r>
            <a:r>
              <a:rPr lang="en-US" sz="1600" b="1" dirty="0">
                <a:solidFill>
                  <a:srgbClr val="FF0000"/>
                </a:solidFill>
              </a:rPr>
              <a:t>.</a:t>
            </a:r>
            <a:endParaRPr lang="en-US" sz="1600" b="1" dirty="0">
              <a:solidFill>
                <a:srgbClr val="FF0000"/>
              </a:solidFill>
            </a:endParaRPr>
          </a:p>
          <a:p>
            <a:pPr marL="228600" indent="-228600" latinLnBrk="1">
              <a:defRPr/>
            </a:pPr>
            <a:endParaRPr lang="en-US" sz="1600" dirty="0"/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makanan</a:t>
            </a:r>
            <a:r>
              <a:rPr lang="en-US" sz="1600" dirty="0"/>
              <a:t> yang </a:t>
            </a:r>
            <a:r>
              <a:rPr lang="en-US" sz="1600" dirty="0" err="1"/>
              <a:t>dibungkus</a:t>
            </a:r>
            <a:r>
              <a:rPr lang="en-US" sz="1600" dirty="0"/>
              <a:t> </a:t>
            </a:r>
            <a:r>
              <a:rPr lang="en-US" sz="1600" dirty="0" err="1"/>
              <a:t>perlu</a:t>
            </a:r>
            <a:r>
              <a:rPr lang="en-US" sz="1600" dirty="0"/>
              <a:t> </a:t>
            </a:r>
            <a:endParaRPr lang="en-US" sz="1600" dirty="0"/>
          </a:p>
          <a:p>
            <a:pPr marL="236855" latinLnBrk="1">
              <a:defRPr/>
            </a:pPr>
            <a:r>
              <a:rPr lang="en-US" sz="1600" dirty="0" err="1"/>
              <a:t>sediakan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FF0000"/>
                </a:solidFill>
              </a:rPr>
              <a:t>Label </a:t>
            </a:r>
            <a:r>
              <a:rPr lang="en-US" sz="1600" b="1" dirty="0" err="1">
                <a:solidFill>
                  <a:srgbClr val="FF0000"/>
                </a:solidFill>
              </a:rPr>
              <a:t>Panduan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Makan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endParaRPr lang="en-US" sz="1600" dirty="0"/>
          </a:p>
          <a:p>
            <a:pPr marL="236855" latinLnBrk="1">
              <a:defRPr/>
            </a:pPr>
            <a:r>
              <a:rPr lang="en-US" sz="1600" dirty="0" err="1"/>
              <a:t>bungkusan</a:t>
            </a:r>
            <a:r>
              <a:rPr lang="en-US" sz="1600" dirty="0"/>
              <a:t> </a:t>
            </a:r>
            <a:r>
              <a:rPr lang="en-US" sz="1600" dirty="0" err="1"/>
              <a:t>makanan</a:t>
            </a:r>
            <a:r>
              <a:rPr lang="en-US" sz="1600" dirty="0"/>
              <a:t>.</a:t>
            </a:r>
            <a:endParaRPr lang="en-US" sz="1600" dirty="0"/>
          </a:p>
          <a:p>
            <a:pPr marL="228600" indent="-228600" latinLnBrk="1">
              <a:buFont typeface="Arial" panose="020B0604020202020204" pitchFamily="34" charset="0"/>
              <a:buChar char="•"/>
              <a:defRPr/>
            </a:pPr>
            <a:endParaRPr lang="en-US" altLang="ko-KR" sz="1865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713318"/>
            <a:ext cx="1200151" cy="2159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76133" name="Title 1"/>
          <p:cNvSpPr txBox="1"/>
          <p:nvPr/>
        </p:nvSpPr>
        <p:spPr bwMode="auto">
          <a:xfrm>
            <a:off x="0" y="146051"/>
            <a:ext cx="8094133" cy="49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400" b="1"/>
              <a:t>PENGHIDANGAN</a:t>
            </a:r>
            <a:endParaRPr lang="en-US" altLang="en-US" sz="4400" b="1"/>
          </a:p>
        </p:txBody>
      </p:sp>
      <p:sp>
        <p:nvSpPr>
          <p:cNvPr id="176134" name="Rectangle 3"/>
          <p:cNvSpPr>
            <a:spLocks noChangeArrowheads="1"/>
          </p:cNvSpPr>
          <p:nvPr/>
        </p:nvSpPr>
        <p:spPr bwMode="auto">
          <a:xfrm>
            <a:off x="2055285" y="322992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 sz="2400"/>
          </a:p>
        </p:txBody>
      </p:sp>
      <p:grpSp>
        <p:nvGrpSpPr>
          <p:cNvPr id="176135" name="Group 20"/>
          <p:cNvGrpSpPr/>
          <p:nvPr/>
        </p:nvGrpSpPr>
        <p:grpSpPr bwMode="auto">
          <a:xfrm>
            <a:off x="5566834" y="0"/>
            <a:ext cx="6303433" cy="3784600"/>
            <a:chOff x="3926694" y="1435300"/>
            <a:chExt cx="4728076" cy="3370830"/>
          </a:xfrm>
        </p:grpSpPr>
        <p:sp>
          <p:nvSpPr>
            <p:cNvPr id="176138" name="Rectangle 2"/>
            <p:cNvSpPr>
              <a:spLocks noChangeArrowheads="1"/>
            </p:cNvSpPr>
            <p:nvPr/>
          </p:nvSpPr>
          <p:spPr bwMode="auto">
            <a:xfrm>
              <a:off x="3926694" y="1435301"/>
              <a:ext cx="1222375" cy="1597025"/>
            </a:xfrm>
            <a:prstGeom prst="rect">
              <a:avLst/>
            </a:prstGeom>
            <a:solidFill>
              <a:srgbClr val="CCC0D9"/>
            </a:solidFill>
            <a:ln w="9525">
              <a:solidFill>
                <a:srgbClr val="00000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>
                <a:spcAft>
                  <a:spcPts val="1065"/>
                </a:spcAft>
              </a:pPr>
              <a:endParaRPr lang="en-US" altLang="en-US" sz="1335"/>
            </a:p>
            <a:p>
              <a:pPr algn="ctr">
                <a:spcAft>
                  <a:spcPts val="1065"/>
                </a:spcAft>
              </a:pPr>
              <a:r>
                <a:rPr lang="en-US" altLang="en-US" sz="1335"/>
                <a:t>Dihidang pada suhu bilik </a:t>
              </a:r>
              <a:r>
                <a:rPr lang="en-US" altLang="en-US" sz="1600" b="1">
                  <a:solidFill>
                    <a:srgbClr val="FF0000"/>
                  </a:solidFill>
                </a:rPr>
                <a:t>tidak</a:t>
              </a:r>
              <a:r>
                <a:rPr lang="en-US" altLang="en-US" sz="1335"/>
                <a:t> </a:t>
              </a:r>
              <a:r>
                <a:rPr lang="en-US" altLang="en-US" sz="1865" b="1">
                  <a:solidFill>
                    <a:srgbClr val="FF0000"/>
                  </a:solidFill>
                </a:rPr>
                <a:t>lebih 4 jam </a:t>
              </a:r>
              <a:r>
                <a:rPr lang="en-US" altLang="en-US" sz="1465"/>
                <a:t>dari ia siap dimasak</a:t>
              </a:r>
              <a:r>
                <a:rPr lang="en-US" altLang="en-US" sz="1200"/>
                <a:t>.</a:t>
              </a:r>
              <a:endParaRPr lang="en-US" altLang="en-US" sz="2400"/>
            </a:p>
          </p:txBody>
        </p:sp>
        <p:sp>
          <p:nvSpPr>
            <p:cNvPr id="176139" name="Rectangle 3"/>
            <p:cNvSpPr>
              <a:spLocks noChangeArrowheads="1"/>
            </p:cNvSpPr>
            <p:nvPr/>
          </p:nvSpPr>
          <p:spPr bwMode="auto">
            <a:xfrm>
              <a:off x="5758081" y="1491364"/>
              <a:ext cx="1257300" cy="1597025"/>
            </a:xfrm>
            <a:prstGeom prst="rect">
              <a:avLst/>
            </a:prstGeom>
            <a:solidFill>
              <a:srgbClr val="CCC0D9"/>
            </a:solidFill>
            <a:ln w="9525">
              <a:solidFill>
                <a:srgbClr val="00000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>
                <a:spcAft>
                  <a:spcPts val="1065"/>
                </a:spcAft>
              </a:pPr>
              <a:r>
                <a:rPr lang="en-US" altLang="en-US" sz="1465"/>
                <a:t>Pastikan suhu </a:t>
              </a:r>
              <a:r>
                <a:rPr lang="en-US" altLang="en-US" sz="1865" b="1">
                  <a:solidFill>
                    <a:srgbClr val="FF0000"/>
                  </a:solidFill>
                </a:rPr>
                <a:t>tidak kurang 60°C </a:t>
              </a:r>
              <a:r>
                <a:rPr lang="en-US" altLang="en-US" sz="1465"/>
                <a:t>(gunakan probe thermometer untuk bacaan suhu</a:t>
              </a:r>
              <a:endParaRPr lang="en-US" altLang="en-US" sz="2400"/>
            </a:p>
          </p:txBody>
        </p:sp>
        <p:sp>
          <p:nvSpPr>
            <p:cNvPr id="176140" name="AutoShape 4"/>
            <p:cNvSpPr>
              <a:spLocks noChangeArrowheads="1"/>
            </p:cNvSpPr>
            <p:nvPr/>
          </p:nvSpPr>
          <p:spPr bwMode="auto">
            <a:xfrm>
              <a:off x="7483195" y="1435300"/>
              <a:ext cx="1171575" cy="3370830"/>
            </a:xfrm>
            <a:prstGeom prst="roundRect">
              <a:avLst>
                <a:gd name="adj" fmla="val 16667"/>
              </a:avLst>
            </a:prstGeom>
            <a:solidFill>
              <a:srgbClr val="8DB3E2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>
                <a:spcAft>
                  <a:spcPts val="1065"/>
                </a:spcAft>
              </a:pPr>
              <a:endParaRPr lang="en-US" altLang="en-US" sz="1465" b="1"/>
            </a:p>
            <a:p>
              <a:pPr algn="ctr">
                <a:spcAft>
                  <a:spcPts val="1065"/>
                </a:spcAft>
              </a:pPr>
              <a:endParaRPr lang="en-US" altLang="en-US" sz="1465" b="1"/>
            </a:p>
            <a:p>
              <a:pPr algn="ctr">
                <a:spcAft>
                  <a:spcPts val="1065"/>
                </a:spcAft>
              </a:pPr>
              <a:endParaRPr lang="en-US" altLang="en-US" sz="1465" b="1"/>
            </a:p>
            <a:p>
              <a:pPr algn="ctr">
                <a:spcAft>
                  <a:spcPts val="1065"/>
                </a:spcAft>
              </a:pPr>
              <a:endParaRPr lang="en-US" altLang="en-US" sz="1465" b="1"/>
            </a:p>
            <a:p>
              <a:pPr algn="ctr">
                <a:spcAft>
                  <a:spcPts val="1065"/>
                </a:spcAft>
              </a:pPr>
              <a:r>
                <a:rPr lang="en-US" altLang="en-US" sz="1465" b="1"/>
                <a:t>Makanan perlu ditutup sebelum dan  semasa hidangan</a:t>
              </a:r>
              <a:endParaRPr lang="en-US" altLang="en-US" sz="1465" b="1"/>
            </a:p>
            <a:p>
              <a:endParaRPr lang="en-US" altLang="en-US" sz="2400"/>
            </a:p>
          </p:txBody>
        </p:sp>
        <p:sp>
          <p:nvSpPr>
            <p:cNvPr id="176141" name="Rectangle 5"/>
            <p:cNvSpPr>
              <a:spLocks noChangeArrowheads="1"/>
            </p:cNvSpPr>
            <p:nvPr/>
          </p:nvSpPr>
          <p:spPr bwMode="auto">
            <a:xfrm>
              <a:off x="4984811" y="3153563"/>
              <a:ext cx="962025" cy="687388"/>
            </a:xfrm>
            <a:prstGeom prst="rect">
              <a:avLst/>
            </a:prstGeom>
            <a:solidFill>
              <a:srgbClr val="C2D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>
                <a:spcAft>
                  <a:spcPts val="1065"/>
                </a:spcAft>
              </a:pPr>
              <a:r>
                <a:rPr lang="en-US" altLang="en-US" sz="1335"/>
                <a:t>Jika suhu makanan  </a:t>
              </a:r>
              <a:r>
                <a:rPr lang="en-US" altLang="en-US" sz="1335" b="1"/>
                <a:t>kurang </a:t>
              </a:r>
              <a:r>
                <a:rPr lang="en-US" altLang="en-US" sz="1465" b="1"/>
                <a:t>60°C</a:t>
              </a:r>
              <a:endParaRPr lang="en-US" altLang="en-US" sz="2400"/>
            </a:p>
          </p:txBody>
        </p:sp>
        <p:sp>
          <p:nvSpPr>
            <p:cNvPr id="176142" name="Rectangle 6"/>
            <p:cNvSpPr>
              <a:spLocks noChangeArrowheads="1"/>
            </p:cNvSpPr>
            <p:nvPr/>
          </p:nvSpPr>
          <p:spPr bwMode="auto">
            <a:xfrm>
              <a:off x="5796581" y="3882801"/>
              <a:ext cx="1323975" cy="7985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ctr">
                <a:spcAft>
                  <a:spcPts val="1065"/>
                </a:spcAft>
              </a:pPr>
              <a:endParaRPr lang="en-US" altLang="en-US" sz="1335"/>
            </a:p>
            <a:p>
              <a:pPr algn="ctr">
                <a:spcAft>
                  <a:spcPts val="1065"/>
                </a:spcAft>
              </a:pPr>
              <a:r>
                <a:rPr lang="en-US" altLang="en-US" sz="1600" b="1">
                  <a:solidFill>
                    <a:srgbClr val="FF0000"/>
                  </a:solidFill>
                </a:rPr>
                <a:t>Dilupuskan</a:t>
              </a:r>
              <a:endParaRPr lang="en-US" altLang="en-US" sz="1600" b="1">
                <a:solidFill>
                  <a:srgbClr val="FF0000"/>
                </a:solidFill>
              </a:endParaRPr>
            </a:p>
            <a:p>
              <a:endParaRPr lang="en-US" altLang="en-US" sz="2400"/>
            </a:p>
          </p:txBody>
        </p:sp>
        <p:sp>
          <p:nvSpPr>
            <p:cNvPr id="17" name="AutoShape 7"/>
            <p:cNvSpPr>
              <a:spLocks noChangeArrowheads="1"/>
            </p:cNvSpPr>
            <p:nvPr/>
          </p:nvSpPr>
          <p:spPr bwMode="auto">
            <a:xfrm>
              <a:off x="6251040" y="3184814"/>
              <a:ext cx="373103" cy="656068"/>
            </a:xfrm>
            <a:prstGeom prst="downArrow">
              <a:avLst>
                <a:gd name="adj1" fmla="val 50000"/>
                <a:gd name="adj2" fmla="val 43936"/>
              </a:avLst>
            </a:prstGeom>
            <a:solidFill>
              <a:srgbClr val="8064A2"/>
            </a:solidFill>
            <a:ln w="38100">
              <a:solidFill>
                <a:srgbClr val="F2F2F2"/>
              </a:solidFill>
              <a:miter lim="800000"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18" name="AutoShape 8"/>
            <p:cNvSpPr>
              <a:spLocks noChangeArrowheads="1"/>
            </p:cNvSpPr>
            <p:nvPr/>
          </p:nvSpPr>
          <p:spPr bwMode="auto">
            <a:xfrm>
              <a:off x="5350833" y="1912269"/>
              <a:ext cx="338173" cy="45811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8064A2"/>
            </a:solidFill>
            <a:ln w="38100">
              <a:solidFill>
                <a:srgbClr val="F2F2F2"/>
              </a:solidFill>
              <a:miter lim="800000"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</p:grpSp>
      <p:sp>
        <p:nvSpPr>
          <p:cNvPr id="173064" name="Text Box 9"/>
          <p:cNvSpPr txBox="1">
            <a:spLocks noChangeArrowheads="1"/>
          </p:cNvSpPr>
          <p:nvPr/>
        </p:nvSpPr>
        <p:spPr bwMode="auto">
          <a:xfrm>
            <a:off x="3987800" y="6206068"/>
            <a:ext cx="3412067" cy="639233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</a:ln>
        </p:spPr>
        <p:txBody>
          <a:bodyPr/>
          <a:lstStyle/>
          <a:p>
            <a:pPr>
              <a:spcAft>
                <a:spcPts val="1065"/>
              </a:spcAft>
              <a:defRPr/>
            </a:pPr>
            <a:r>
              <a:rPr lang="en-US" altLang="en-US" sz="1400" b="1" dirty="0" err="1">
                <a:latin typeface="Arial" panose="020B0604020202020204" pitchFamily="34" charset="0"/>
              </a:rPr>
              <a:t>Tarikh</a:t>
            </a:r>
            <a:r>
              <a:rPr lang="en-US" altLang="en-US" sz="1400" b="1" dirty="0">
                <a:latin typeface="Arial" panose="020B0604020202020204" pitchFamily="34" charset="0"/>
              </a:rPr>
              <a:t> :</a:t>
            </a:r>
            <a:endParaRPr lang="en-US" altLang="en-US" sz="1400" b="1" dirty="0">
              <a:latin typeface="Arial" panose="020B0604020202020204" pitchFamily="34" charset="0"/>
            </a:endParaRPr>
          </a:p>
          <a:p>
            <a:pPr>
              <a:spcAft>
                <a:spcPts val="1065"/>
              </a:spcAft>
              <a:defRPr/>
            </a:pPr>
            <a:r>
              <a:rPr lang="en-US" altLang="en-US" sz="1400" b="1" dirty="0" err="1">
                <a:latin typeface="Arial" panose="020B0604020202020204" pitchFamily="34" charset="0"/>
              </a:rPr>
              <a:t>Makan</a:t>
            </a:r>
            <a:r>
              <a:rPr lang="en-US" altLang="en-US" sz="1400" b="1" dirty="0"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latin typeface="Arial" panose="020B0604020202020204" pitchFamily="34" charset="0"/>
              </a:rPr>
              <a:t>sebelum</a:t>
            </a:r>
            <a:r>
              <a:rPr lang="en-US" altLang="en-US" sz="1400" b="1" dirty="0">
                <a:latin typeface="Arial" panose="020B0604020202020204" pitchFamily="34" charset="0"/>
              </a:rPr>
              <a:t> : …………(am/pm)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176137" name="Rectangle 19"/>
          <p:cNvSpPr>
            <a:spLocks noChangeArrowheads="1"/>
          </p:cNvSpPr>
          <p:nvPr/>
        </p:nvSpPr>
        <p:spPr bwMode="auto">
          <a:xfrm>
            <a:off x="5568951" y="3894667"/>
            <a:ext cx="6096000" cy="235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53975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lvl="2" algn="just" eaLnBrk="1" hangingPunct="1">
              <a:lnSpc>
                <a:spcPct val="115000"/>
              </a:lnSpc>
            </a:pPr>
            <a:r>
              <a:rPr lang="en-US" altLang="en-US" sz="1600" b="1">
                <a:cs typeface="Times New Roman" panose="02020603050405020304" pitchFamily="18" charset="0"/>
              </a:rPr>
              <a:t>Troli Makanan, Ruang Troli dan Pencuci Troli (</a:t>
            </a:r>
            <a:r>
              <a:rPr lang="en-US" altLang="en-US" sz="1600" b="1" i="1">
                <a:cs typeface="Times New Roman" panose="02020603050405020304" pitchFamily="18" charset="0"/>
              </a:rPr>
              <a:t>Food</a:t>
            </a:r>
            <a:r>
              <a:rPr lang="en-US" altLang="en-US" sz="1600" b="1">
                <a:cs typeface="Times New Roman" panose="02020603050405020304" pitchFamily="18" charset="0"/>
              </a:rPr>
              <a:t> </a:t>
            </a:r>
            <a:r>
              <a:rPr lang="en-US" altLang="en-US" sz="1600" b="1" i="1">
                <a:cs typeface="Times New Roman" panose="02020603050405020304" pitchFamily="18" charset="0"/>
              </a:rPr>
              <a:t>Trolley, Trolley Bay and Trolley Wash</a:t>
            </a:r>
            <a:endParaRPr lang="en-US" altLang="en-US" sz="1600" b="1">
              <a:cs typeface="Times New Roman" panose="02020603050405020304" pitchFamily="18" charset="0"/>
            </a:endParaRPr>
          </a:p>
          <a:p>
            <a:pPr lvl="2" algn="just" eaLnBrk="1" hangingPunct="1">
              <a:lnSpc>
                <a:spcPct val="115000"/>
              </a:lnSpc>
            </a:pPr>
            <a:r>
              <a:rPr lang="en-US" altLang="en-US" sz="1600">
                <a:cs typeface="Times New Roman" panose="02020603050405020304" pitchFamily="18" charset="0"/>
              </a:rPr>
              <a:t>Troli Makanan (</a:t>
            </a:r>
            <a:r>
              <a:rPr lang="en-US" altLang="en-US" sz="1600" i="1">
                <a:cs typeface="Times New Roman" panose="02020603050405020304" pitchFamily="18" charset="0"/>
              </a:rPr>
              <a:t>Food</a:t>
            </a:r>
            <a:r>
              <a:rPr lang="en-US" altLang="en-US" sz="1600">
                <a:cs typeface="Times New Roman" panose="02020603050405020304" pitchFamily="18" charset="0"/>
              </a:rPr>
              <a:t> </a:t>
            </a:r>
            <a:r>
              <a:rPr lang="en-US" altLang="en-US" sz="1600" i="1">
                <a:cs typeface="Times New Roman" panose="02020603050405020304" pitchFamily="18" charset="0"/>
              </a:rPr>
              <a:t>Trolley</a:t>
            </a:r>
            <a:r>
              <a:rPr lang="en-US" altLang="en-US" sz="1600">
                <a:cs typeface="Times New Roman" panose="02020603050405020304" pitchFamily="18" charset="0"/>
              </a:rPr>
              <a:t>) 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altLang="en-US" sz="1600">
                <a:ea typeface="Calibri" panose="020F0502020204030204" charset="0"/>
                <a:cs typeface="Times New Roman" panose="02020603050405020304" pitchFamily="18" charset="0"/>
              </a:rPr>
              <a:t>Hendaklah diperbuat dari bahan tahan karat, kalis air dan mudah diselenggarakan.</a:t>
            </a:r>
            <a:endParaRPr lang="en-US" altLang="en-US" sz="1465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altLang="en-US" sz="1600">
                <a:ea typeface="Calibri" panose="020F0502020204030204" charset="0"/>
                <a:cs typeface="Times New Roman" panose="02020603050405020304" pitchFamily="18" charset="0"/>
              </a:rPr>
              <a:t>Hendaklah sentiasa bersih.</a:t>
            </a:r>
            <a:endParaRPr lang="en-US" altLang="en-US" sz="1465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altLang="en-US" sz="1600">
                <a:ea typeface="Calibri" panose="020F0502020204030204" charset="0"/>
                <a:cs typeface="Times New Roman" panose="02020603050405020304" pitchFamily="18" charset="0"/>
              </a:rPr>
              <a:t>Tidak digunakan troli mengangkut makanan dan troli mengangkut sampah.</a:t>
            </a:r>
            <a:endParaRPr lang="en-US" altLang="en-US" sz="1465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34" name="그룹 28"/>
          <p:cNvGrpSpPr/>
          <p:nvPr/>
        </p:nvGrpSpPr>
        <p:grpSpPr bwMode="auto">
          <a:xfrm>
            <a:off x="1219200" y="1695452"/>
            <a:ext cx="10475384" cy="4514849"/>
            <a:chOff x="923107" y="2034749"/>
            <a:chExt cx="10345786" cy="3812360"/>
          </a:xfrm>
        </p:grpSpPr>
        <p:sp>
          <p:nvSpPr>
            <p:cNvPr id="8" name="Rectangle 7"/>
            <p:cNvSpPr/>
            <p:nvPr/>
          </p:nvSpPr>
          <p:spPr>
            <a:xfrm>
              <a:off x="923107" y="2034749"/>
              <a:ext cx="10345786" cy="3812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  <p:sp>
          <p:nvSpPr>
            <p:cNvPr id="9" name="Rounded Rectangle 9"/>
            <p:cNvSpPr/>
            <p:nvPr/>
          </p:nvSpPr>
          <p:spPr>
            <a:xfrm>
              <a:off x="1285688" y="3014577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  <p:sp>
          <p:nvSpPr>
            <p:cNvPr id="10" name="Rounded Rectangle 10"/>
            <p:cNvSpPr/>
            <p:nvPr/>
          </p:nvSpPr>
          <p:spPr>
            <a:xfrm>
              <a:off x="1285688" y="3491122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  <p:sp>
          <p:nvSpPr>
            <p:cNvPr id="11" name="Rounded Rectangle 11"/>
            <p:cNvSpPr/>
            <p:nvPr/>
          </p:nvSpPr>
          <p:spPr>
            <a:xfrm>
              <a:off x="1285688" y="3967667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  <p:sp>
          <p:nvSpPr>
            <p:cNvPr id="12" name="Rounded Rectangle 12"/>
            <p:cNvSpPr/>
            <p:nvPr/>
          </p:nvSpPr>
          <p:spPr>
            <a:xfrm>
              <a:off x="1285688" y="4444212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  <p:sp>
          <p:nvSpPr>
            <p:cNvPr id="13" name="Rounded Rectangle 13"/>
            <p:cNvSpPr/>
            <p:nvPr/>
          </p:nvSpPr>
          <p:spPr>
            <a:xfrm>
              <a:off x="1285688" y="4920757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  <p:sp>
          <p:nvSpPr>
            <p:cNvPr id="14" name="Rounded Rectangle 14"/>
            <p:cNvSpPr/>
            <p:nvPr/>
          </p:nvSpPr>
          <p:spPr>
            <a:xfrm>
              <a:off x="1285688" y="5397301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3600"/>
            </a:p>
          </p:txBody>
        </p:sp>
      </p:grpSp>
      <p:sp>
        <p:nvSpPr>
          <p:cNvPr id="17" name="Rectangle 13"/>
          <p:cNvSpPr/>
          <p:nvPr/>
        </p:nvSpPr>
        <p:spPr>
          <a:xfrm rot="16200000">
            <a:off x="6147859" y="-166158"/>
            <a:ext cx="222251" cy="3500967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-1" fmla="*/ 0 w 232581"/>
              <a:gd name="connsiteY0-2" fmla="*/ 0 h 2020467"/>
              <a:gd name="connsiteX1-3" fmla="*/ 232581 w 232581"/>
              <a:gd name="connsiteY1-4" fmla="*/ 0 h 2020467"/>
              <a:gd name="connsiteX2-5" fmla="*/ 232581 w 232581"/>
              <a:gd name="connsiteY2-6" fmla="*/ 1839492 h 2020467"/>
              <a:gd name="connsiteX3-7" fmla="*/ 0 w 232581"/>
              <a:gd name="connsiteY3-8" fmla="*/ 2020467 h 2020467"/>
              <a:gd name="connsiteX4-9" fmla="*/ 0 w 232581"/>
              <a:gd name="connsiteY4-10" fmla="*/ 0 h 2020467"/>
              <a:gd name="connsiteX0-11" fmla="*/ 0 w 242106"/>
              <a:gd name="connsiteY0-12" fmla="*/ 0 h 2020467"/>
              <a:gd name="connsiteX1-13" fmla="*/ 242106 w 242106"/>
              <a:gd name="connsiteY1-14" fmla="*/ 180975 h 2020467"/>
              <a:gd name="connsiteX2-15" fmla="*/ 232581 w 242106"/>
              <a:gd name="connsiteY2-16" fmla="*/ 1839492 h 2020467"/>
              <a:gd name="connsiteX3-17" fmla="*/ 0 w 242106"/>
              <a:gd name="connsiteY3-18" fmla="*/ 2020467 h 2020467"/>
              <a:gd name="connsiteX4-19" fmla="*/ 0 w 242106"/>
              <a:gd name="connsiteY4-20" fmla="*/ 0 h 2020467"/>
              <a:gd name="connsiteX0-21" fmla="*/ 0 w 232581"/>
              <a:gd name="connsiteY0-22" fmla="*/ 0 h 2020467"/>
              <a:gd name="connsiteX1-23" fmla="*/ 223056 w 232581"/>
              <a:gd name="connsiteY1-24" fmla="*/ 200025 h 2020467"/>
              <a:gd name="connsiteX2-25" fmla="*/ 232581 w 232581"/>
              <a:gd name="connsiteY2-26" fmla="*/ 1839492 h 2020467"/>
              <a:gd name="connsiteX3-27" fmla="*/ 0 w 232581"/>
              <a:gd name="connsiteY3-28" fmla="*/ 2020467 h 2020467"/>
              <a:gd name="connsiteX4-29" fmla="*/ 0 w 232581"/>
              <a:gd name="connsiteY4-30" fmla="*/ 0 h 2020467"/>
              <a:gd name="connsiteX0-31" fmla="*/ 0 w 242106"/>
              <a:gd name="connsiteY0-32" fmla="*/ 0 h 2020467"/>
              <a:gd name="connsiteX1-33" fmla="*/ 242106 w 242106"/>
              <a:gd name="connsiteY1-34" fmla="*/ 200025 h 2020467"/>
              <a:gd name="connsiteX2-35" fmla="*/ 232581 w 242106"/>
              <a:gd name="connsiteY2-36" fmla="*/ 1839492 h 2020467"/>
              <a:gd name="connsiteX3-37" fmla="*/ 0 w 242106"/>
              <a:gd name="connsiteY3-38" fmla="*/ 2020467 h 2020467"/>
              <a:gd name="connsiteX4-39" fmla="*/ 0 w 242106"/>
              <a:gd name="connsiteY4-40" fmla="*/ 0 h 2020467"/>
              <a:gd name="connsiteX0-41" fmla="*/ 0 w 232581"/>
              <a:gd name="connsiteY0-42" fmla="*/ 0 h 2020467"/>
              <a:gd name="connsiteX1-43" fmla="*/ 232581 w 232581"/>
              <a:gd name="connsiteY1-44" fmla="*/ 200025 h 2020467"/>
              <a:gd name="connsiteX2-45" fmla="*/ 232581 w 232581"/>
              <a:gd name="connsiteY2-46" fmla="*/ 1839492 h 2020467"/>
              <a:gd name="connsiteX3-47" fmla="*/ 0 w 232581"/>
              <a:gd name="connsiteY3-48" fmla="*/ 2020467 h 2020467"/>
              <a:gd name="connsiteX4-49" fmla="*/ 0 w 232581"/>
              <a:gd name="connsiteY4-50" fmla="*/ 0 h 20204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/>
          </a:p>
        </p:txBody>
      </p:sp>
      <p:sp>
        <p:nvSpPr>
          <p:cNvPr id="18" name="Rectangle 13"/>
          <p:cNvSpPr/>
          <p:nvPr/>
        </p:nvSpPr>
        <p:spPr>
          <a:xfrm rot="16200000">
            <a:off x="9756776" y="-166158"/>
            <a:ext cx="222251" cy="3500967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-1" fmla="*/ 0 w 232581"/>
              <a:gd name="connsiteY0-2" fmla="*/ 0 h 2020467"/>
              <a:gd name="connsiteX1-3" fmla="*/ 232581 w 232581"/>
              <a:gd name="connsiteY1-4" fmla="*/ 0 h 2020467"/>
              <a:gd name="connsiteX2-5" fmla="*/ 232581 w 232581"/>
              <a:gd name="connsiteY2-6" fmla="*/ 1839492 h 2020467"/>
              <a:gd name="connsiteX3-7" fmla="*/ 0 w 232581"/>
              <a:gd name="connsiteY3-8" fmla="*/ 2020467 h 2020467"/>
              <a:gd name="connsiteX4-9" fmla="*/ 0 w 232581"/>
              <a:gd name="connsiteY4-10" fmla="*/ 0 h 2020467"/>
              <a:gd name="connsiteX0-11" fmla="*/ 0 w 242106"/>
              <a:gd name="connsiteY0-12" fmla="*/ 0 h 2020467"/>
              <a:gd name="connsiteX1-13" fmla="*/ 242106 w 242106"/>
              <a:gd name="connsiteY1-14" fmla="*/ 180975 h 2020467"/>
              <a:gd name="connsiteX2-15" fmla="*/ 232581 w 242106"/>
              <a:gd name="connsiteY2-16" fmla="*/ 1839492 h 2020467"/>
              <a:gd name="connsiteX3-17" fmla="*/ 0 w 242106"/>
              <a:gd name="connsiteY3-18" fmla="*/ 2020467 h 2020467"/>
              <a:gd name="connsiteX4-19" fmla="*/ 0 w 242106"/>
              <a:gd name="connsiteY4-20" fmla="*/ 0 h 2020467"/>
              <a:gd name="connsiteX0-21" fmla="*/ 0 w 232581"/>
              <a:gd name="connsiteY0-22" fmla="*/ 0 h 2020467"/>
              <a:gd name="connsiteX1-23" fmla="*/ 223056 w 232581"/>
              <a:gd name="connsiteY1-24" fmla="*/ 200025 h 2020467"/>
              <a:gd name="connsiteX2-25" fmla="*/ 232581 w 232581"/>
              <a:gd name="connsiteY2-26" fmla="*/ 1839492 h 2020467"/>
              <a:gd name="connsiteX3-27" fmla="*/ 0 w 232581"/>
              <a:gd name="connsiteY3-28" fmla="*/ 2020467 h 2020467"/>
              <a:gd name="connsiteX4-29" fmla="*/ 0 w 232581"/>
              <a:gd name="connsiteY4-30" fmla="*/ 0 h 2020467"/>
              <a:gd name="connsiteX0-31" fmla="*/ 0 w 242106"/>
              <a:gd name="connsiteY0-32" fmla="*/ 0 h 2020467"/>
              <a:gd name="connsiteX1-33" fmla="*/ 242106 w 242106"/>
              <a:gd name="connsiteY1-34" fmla="*/ 200025 h 2020467"/>
              <a:gd name="connsiteX2-35" fmla="*/ 232581 w 242106"/>
              <a:gd name="connsiteY2-36" fmla="*/ 1839492 h 2020467"/>
              <a:gd name="connsiteX3-37" fmla="*/ 0 w 242106"/>
              <a:gd name="connsiteY3-38" fmla="*/ 2020467 h 2020467"/>
              <a:gd name="connsiteX4-39" fmla="*/ 0 w 242106"/>
              <a:gd name="connsiteY4-40" fmla="*/ 0 h 2020467"/>
              <a:gd name="connsiteX0-41" fmla="*/ 0 w 232581"/>
              <a:gd name="connsiteY0-42" fmla="*/ 0 h 2020467"/>
              <a:gd name="connsiteX1-43" fmla="*/ 232581 w 232581"/>
              <a:gd name="connsiteY1-44" fmla="*/ 200025 h 2020467"/>
              <a:gd name="connsiteX2-45" fmla="*/ 232581 w 232581"/>
              <a:gd name="connsiteY2-46" fmla="*/ 1839492 h 2020467"/>
              <a:gd name="connsiteX3-47" fmla="*/ 0 w 232581"/>
              <a:gd name="connsiteY3-48" fmla="*/ 2020467 h 2020467"/>
              <a:gd name="connsiteX4-49" fmla="*/ 0 w 232581"/>
              <a:gd name="connsiteY4-50" fmla="*/ 0 h 20204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/>
          </a:p>
        </p:txBody>
      </p:sp>
      <p:sp>
        <p:nvSpPr>
          <p:cNvPr id="23" name="사각형: 둥근 위쪽 모서리 33"/>
          <p:cNvSpPr/>
          <p:nvPr/>
        </p:nvSpPr>
        <p:spPr>
          <a:xfrm rot="10800000">
            <a:off x="4840817" y="1473201"/>
            <a:ext cx="2870200" cy="548217"/>
          </a:xfrm>
          <a:prstGeom prst="round2SameRect">
            <a:avLst>
              <a:gd name="adj1" fmla="val 31154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3600"/>
          </a:p>
        </p:txBody>
      </p:sp>
      <p:sp>
        <p:nvSpPr>
          <p:cNvPr id="24" name="사각형: 둥근 위쪽 모서리 34"/>
          <p:cNvSpPr/>
          <p:nvPr/>
        </p:nvSpPr>
        <p:spPr>
          <a:xfrm rot="10800000">
            <a:off x="8456084" y="1473201"/>
            <a:ext cx="2870200" cy="548217"/>
          </a:xfrm>
          <a:prstGeom prst="round2SameRect">
            <a:avLst>
              <a:gd name="adj1" fmla="val 3115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360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375834" y="1310218"/>
          <a:ext cx="10229849" cy="43137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4103"/>
                <a:gridCol w="3617873"/>
                <a:gridCol w="3617873"/>
              </a:tblGrid>
              <a:tr h="869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Menu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32" marR="121932" marT="45715" marB="4571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200" b="1" dirty="0" err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Kawalan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 Proses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32" marR="121932" marT="45715" marB="457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200" b="1" dirty="0" err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Catatan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32" marR="121932" marT="45715" marB="457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43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Sandwich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Inti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sardin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/tuna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32" marR="121932" marT="45715" marB="457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Bersihkan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tin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sardin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/tuna.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Basuh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tangan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Masak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sardin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/tuna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sehingga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sempurna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Letakkan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di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bekas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bersih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Pakai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plastik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glove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penutup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mulut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semasa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penyediaan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sandwich.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Menggunakan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pisau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papan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pemotong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bersih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Balut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bekas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sandwich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plastik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Dihidang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pada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suhu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bilik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lebih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2 jam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selepas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penyediaan</a:t>
                      </a: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32" marR="121932" marT="45715" marB="457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Sandwich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perlu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disimpan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di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peti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sejuk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dingin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(0-4°C)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mengawal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pembiakan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bakteria</a:t>
                      </a:r>
                      <a:r>
                        <a:rPr lang="en-US" altLang="ko-KR" sz="15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sekiranya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dihidang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melebihi</a:t>
                      </a:r>
                      <a:r>
                        <a:rPr lang="en-US" altLang="ko-KR" sz="15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 2 jam.</a:t>
                      </a:r>
                      <a:endParaRPr lang="ko-KR" altLang="en-US" sz="1500" b="1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932" marR="121932" marT="45715" marB="457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0" y="425451"/>
            <a:ext cx="12192000" cy="768349"/>
          </a:xfrm>
        </p:spPr>
        <p:txBody>
          <a:bodyPr/>
          <a:lstStyle/>
          <a:p>
            <a:pPr>
              <a:defRPr/>
            </a:pPr>
            <a:r>
              <a:rPr lang="fi-FI" sz="3735" b="1" dirty="0"/>
              <a:t>KAWALAN PROSES MAKANAN SEDIA DIMAKAN</a:t>
            </a:r>
            <a:endParaRPr lang="en-US" sz="3735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271" y="72232"/>
            <a:ext cx="8948057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Carta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alir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proses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" name="Line Callout 1 3"/>
          <p:cNvSpPr/>
          <p:nvPr/>
        </p:nvSpPr>
        <p:spPr>
          <a:xfrm>
            <a:off x="3657600" y="1447801"/>
            <a:ext cx="1447800" cy="612775"/>
          </a:xfrm>
          <a:prstGeom prst="borderCallout1">
            <a:avLst>
              <a:gd name="adj1" fmla="val 102261"/>
              <a:gd name="adj2" fmla="val 48810"/>
              <a:gd name="adj3" fmla="val 169359"/>
              <a:gd name="adj4" fmla="val 473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Masak</a:t>
            </a:r>
            <a:r>
              <a:rPr lang="en-US" dirty="0"/>
              <a:t> </a:t>
            </a:r>
            <a:r>
              <a:rPr lang="en-US" dirty="0" err="1"/>
              <a:t>nasi</a:t>
            </a:r>
            <a:endParaRPr lang="en-US" dirty="0"/>
          </a:p>
        </p:txBody>
      </p:sp>
      <p:sp>
        <p:nvSpPr>
          <p:cNvPr id="6" name="Line Callout 1 5"/>
          <p:cNvSpPr/>
          <p:nvPr/>
        </p:nvSpPr>
        <p:spPr>
          <a:xfrm>
            <a:off x="5943600" y="1447801"/>
            <a:ext cx="1219200" cy="612775"/>
          </a:xfrm>
          <a:prstGeom prst="borderCallout1">
            <a:avLst>
              <a:gd name="adj1" fmla="val 102261"/>
              <a:gd name="adj2" fmla="val 51191"/>
              <a:gd name="adj3" fmla="val 174689"/>
              <a:gd name="adj4" fmla="val 497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Nyah</a:t>
            </a:r>
            <a:r>
              <a:rPr lang="en-US" dirty="0"/>
              <a:t> </a:t>
            </a:r>
            <a:r>
              <a:rPr lang="en-US" dirty="0" err="1"/>
              <a:t>beku</a:t>
            </a:r>
            <a:r>
              <a:rPr lang="en-US" dirty="0"/>
              <a:t> (LK1)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3542763" y="2514601"/>
            <a:ext cx="1524000" cy="612775"/>
          </a:xfrm>
          <a:prstGeom prst="borderCallout1">
            <a:avLst>
              <a:gd name="adj1" fmla="val 104038"/>
              <a:gd name="adj2" fmla="val 48810"/>
              <a:gd name="adj3" fmla="val 146260"/>
              <a:gd name="adj4" fmla="val 4857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Penyejukan</a:t>
            </a:r>
            <a:r>
              <a:rPr lang="en-US" dirty="0"/>
              <a:t> (LK2) </a:t>
            </a:r>
            <a:endParaRPr lang="en-US" dirty="0"/>
          </a:p>
        </p:txBody>
      </p:sp>
      <p:sp>
        <p:nvSpPr>
          <p:cNvPr id="8" name="Line Callout 1 7"/>
          <p:cNvSpPr/>
          <p:nvPr/>
        </p:nvSpPr>
        <p:spPr>
          <a:xfrm>
            <a:off x="6096000" y="2514601"/>
            <a:ext cx="914400" cy="612775"/>
          </a:xfrm>
          <a:prstGeom prst="borderCallout1">
            <a:avLst>
              <a:gd name="adj1" fmla="val 105815"/>
              <a:gd name="adj2" fmla="val 51191"/>
              <a:gd name="adj3" fmla="val 148037"/>
              <a:gd name="adj4" fmla="val 509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Sedia</a:t>
            </a:r>
            <a:r>
              <a:rPr lang="en-US" dirty="0"/>
              <a:t> </a:t>
            </a:r>
            <a:r>
              <a:rPr lang="en-US" dirty="0" err="1"/>
              <a:t>ramuan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267200" y="3427414"/>
            <a:ext cx="22860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258594" y="3504406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ine Callout 1 13"/>
          <p:cNvSpPr/>
          <p:nvPr/>
        </p:nvSpPr>
        <p:spPr>
          <a:xfrm>
            <a:off x="4876800" y="3581401"/>
            <a:ext cx="914400" cy="612775"/>
          </a:xfrm>
          <a:prstGeom prst="borderCallout1">
            <a:avLst>
              <a:gd name="adj1" fmla="val 98708"/>
              <a:gd name="adj2" fmla="val 50000"/>
              <a:gd name="adj3" fmla="val 148037"/>
              <a:gd name="adj4" fmla="val 4976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Goreng</a:t>
            </a:r>
            <a:r>
              <a:rPr lang="en-US" dirty="0"/>
              <a:t> (LK3) </a:t>
            </a:r>
            <a:endParaRPr lang="en-US" dirty="0"/>
          </a:p>
        </p:txBody>
      </p:sp>
      <p:sp>
        <p:nvSpPr>
          <p:cNvPr id="15" name="Line Callout 1 14"/>
          <p:cNvSpPr/>
          <p:nvPr/>
        </p:nvSpPr>
        <p:spPr>
          <a:xfrm>
            <a:off x="3962400" y="4495801"/>
            <a:ext cx="2667000" cy="612775"/>
          </a:xfrm>
          <a:prstGeom prst="borderCallout1">
            <a:avLst>
              <a:gd name="adj1" fmla="val 98708"/>
              <a:gd name="adj2" fmla="val 50000"/>
              <a:gd name="adj3" fmla="val 148037"/>
              <a:gd name="adj4" fmla="val 4976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Simpan</a:t>
            </a:r>
            <a:r>
              <a:rPr lang="en-US" dirty="0"/>
              <a:t> </a:t>
            </a:r>
            <a:r>
              <a:rPr lang="en-US" dirty="0" err="1" smtClean="0"/>
              <a:t>sementara</a:t>
            </a:r>
            <a:r>
              <a:rPr lang="en-US" dirty="0" smtClean="0"/>
              <a:t> </a:t>
            </a:r>
            <a:r>
              <a:rPr lang="en-US" dirty="0"/>
              <a:t>(holding) (LK4)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038600" y="5410200"/>
            <a:ext cx="2819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/>
              <a:t>Hidang</a:t>
            </a:r>
            <a:r>
              <a:rPr lang="en-US" dirty="0" smtClean="0"/>
              <a:t> </a:t>
            </a:r>
            <a:r>
              <a:rPr lang="en-US" dirty="0"/>
              <a:t>(LK5)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1545671"/>
            <a:ext cx="136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Cara </a:t>
            </a:r>
            <a:r>
              <a:rPr lang="en-US" dirty="0" err="1" smtClean="0"/>
              <a:t>betul</a:t>
            </a:r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2177602" y="2632475"/>
            <a:ext cx="136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Segera</a:t>
            </a:r>
            <a:endParaRPr lang="en-MY" dirty="0"/>
          </a:p>
        </p:txBody>
      </p:sp>
      <p:sp>
        <p:nvSpPr>
          <p:cNvPr id="18" name="TextBox 17"/>
          <p:cNvSpPr txBox="1"/>
          <p:nvPr/>
        </p:nvSpPr>
        <p:spPr>
          <a:xfrm>
            <a:off x="6347137" y="3581400"/>
            <a:ext cx="299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masak</a:t>
            </a:r>
            <a:r>
              <a:rPr lang="en-US" dirty="0" smtClean="0"/>
              <a:t> </a:t>
            </a:r>
            <a:r>
              <a:rPr lang="en-US" dirty="0" err="1" smtClean="0"/>
              <a:t>capai</a:t>
            </a:r>
            <a:endParaRPr lang="en-MY" dirty="0"/>
          </a:p>
        </p:txBody>
      </p:sp>
      <p:sp>
        <p:nvSpPr>
          <p:cNvPr id="19" name="TextBox 18"/>
          <p:cNvSpPr txBox="1"/>
          <p:nvPr/>
        </p:nvSpPr>
        <p:spPr>
          <a:xfrm>
            <a:off x="6349283" y="3936076"/>
            <a:ext cx="299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Verifikasi</a:t>
            </a:r>
            <a:endParaRPr lang="en-MY" dirty="0"/>
          </a:p>
        </p:txBody>
      </p:sp>
      <p:sp>
        <p:nvSpPr>
          <p:cNvPr id="20" name="TextBox 19"/>
          <p:cNvSpPr txBox="1"/>
          <p:nvPr/>
        </p:nvSpPr>
        <p:spPr>
          <a:xfrm>
            <a:off x="7010400" y="4617522"/>
            <a:ext cx="299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Tempoh</a:t>
            </a:r>
            <a:r>
              <a:rPr lang="en-US" dirty="0" smtClean="0"/>
              <a:t>, </a:t>
            </a:r>
            <a:r>
              <a:rPr lang="en-US" dirty="0" err="1" smtClean="0"/>
              <a:t>suhu</a:t>
            </a:r>
            <a:r>
              <a:rPr lang="en-US" dirty="0" smtClean="0"/>
              <a:t>, </a:t>
            </a:r>
            <a:r>
              <a:rPr lang="en-US" dirty="0" err="1" smtClean="0"/>
              <a:t>Verifikasi</a:t>
            </a:r>
            <a:endParaRPr lang="en-MY" dirty="0"/>
          </a:p>
        </p:txBody>
      </p:sp>
      <p:sp>
        <p:nvSpPr>
          <p:cNvPr id="21" name="TextBox 20"/>
          <p:cNvSpPr txBox="1"/>
          <p:nvPr/>
        </p:nvSpPr>
        <p:spPr>
          <a:xfrm>
            <a:off x="7162799" y="5663930"/>
            <a:ext cx="299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Tempoh</a:t>
            </a:r>
            <a:r>
              <a:rPr lang="en-US" dirty="0" smtClean="0"/>
              <a:t>, </a:t>
            </a:r>
            <a:r>
              <a:rPr lang="en-US" dirty="0" err="1" smtClean="0"/>
              <a:t>suhu</a:t>
            </a:r>
            <a:r>
              <a:rPr lang="en-US" dirty="0" smtClean="0"/>
              <a:t>, </a:t>
            </a:r>
            <a:r>
              <a:rPr lang="en-US" dirty="0" err="1" smtClean="0"/>
              <a:t>Verifikasi</a:t>
            </a:r>
            <a:endParaRPr lang="en-MY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Placeholder 7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429000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en-US" b="1" dirty="0">
                <a:latin typeface="Arial" panose="020B0604020202020204" pitchFamily="34" charset="0"/>
              </a:rPr>
              <a:t>ELEMEN 7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113867"/>
            <a:ext cx="12192000" cy="37676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735" b="1" dirty="0">
                <a:latin typeface="Arial" panose="020B0604020202020204" pitchFamily="34" charset="0"/>
              </a:rPr>
              <a:t>PERALATAN DAN PERKAKASAN DAPUR </a:t>
            </a:r>
            <a:endParaRPr lang="en-US" altLang="ko-KR" sz="3735" dirty="0">
              <a:latin typeface="Arial" panose="020B0604020202020204" pitchFamily="34" charset="0"/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5378451" y="2891367"/>
            <a:ext cx="1435100" cy="1075267"/>
          </a:xfrm>
          <a:prstGeom prst="teardrop">
            <a:avLst/>
          </a:prstGeom>
          <a:solidFill>
            <a:srgbClr val="7B2E1C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  <a:latin typeface="Arial" panose="020B0604020202020204"/>
              <a:ea typeface="Arial Unicode MS" panose="020B0604020202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10101" y="-107636"/>
            <a:ext cx="7327900" cy="304737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381000" indent="-381000" algn="just" latinLnBrk="1">
              <a:buFont typeface="Wingdings" panose="05000000000000000000" pitchFamily="2" charset="2"/>
              <a:buChar char="q"/>
              <a:defRPr/>
            </a:pPr>
            <a:r>
              <a:rPr lang="en-MY" sz="1865" dirty="0" err="1"/>
              <a:t>Gunakan</a:t>
            </a:r>
            <a:r>
              <a:rPr lang="en-MY" sz="1865" dirty="0"/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tuala</a:t>
            </a:r>
            <a:r>
              <a:rPr lang="en-MY" sz="2135" b="1" dirty="0">
                <a:solidFill>
                  <a:srgbClr val="FF0000"/>
                </a:solidFill>
              </a:rPr>
              <a:t>, </a:t>
            </a:r>
            <a:r>
              <a:rPr lang="en-MY" sz="2135" b="1" dirty="0" err="1">
                <a:solidFill>
                  <a:srgbClr val="FF0000"/>
                </a:solidFill>
              </a:rPr>
              <a:t>apron,mop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dan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kasut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berasingan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1865" dirty="0" err="1"/>
              <a:t>bagi</a:t>
            </a:r>
            <a:r>
              <a:rPr lang="en-MY" sz="1865" dirty="0"/>
              <a:t> </a:t>
            </a:r>
            <a:r>
              <a:rPr lang="en-MY" sz="1865" dirty="0" err="1"/>
              <a:t>setiap</a:t>
            </a:r>
            <a:r>
              <a:rPr lang="en-MY" sz="1865" dirty="0"/>
              <a:t> </a:t>
            </a:r>
            <a:r>
              <a:rPr lang="en-MY" sz="1865" dirty="0" err="1"/>
              <a:t>tugas</a:t>
            </a:r>
            <a:r>
              <a:rPr lang="en-MY" sz="1865" dirty="0"/>
              <a:t>, </a:t>
            </a:r>
            <a:r>
              <a:rPr lang="en-MY" sz="1865" dirty="0" err="1"/>
              <a:t>misalnya</a:t>
            </a:r>
            <a:r>
              <a:rPr lang="en-MY" sz="1865" dirty="0"/>
              <a:t> </a:t>
            </a:r>
            <a:r>
              <a:rPr lang="en-MY" sz="1865" dirty="0" err="1"/>
              <a:t>untuk</a:t>
            </a:r>
            <a:r>
              <a:rPr lang="en-MY" sz="1865" dirty="0"/>
              <a:t> </a:t>
            </a:r>
            <a:r>
              <a:rPr lang="en-MY" sz="1865" dirty="0" err="1"/>
              <a:t>mengelap</a:t>
            </a:r>
            <a:r>
              <a:rPr lang="en-MY" sz="1865" dirty="0"/>
              <a:t> </a:t>
            </a:r>
            <a:r>
              <a:rPr lang="en-MY" sz="1865" dirty="0" err="1"/>
              <a:t>perkakas</a:t>
            </a:r>
            <a:r>
              <a:rPr lang="en-MY" sz="1865" dirty="0"/>
              <a:t>/</a:t>
            </a:r>
            <a:r>
              <a:rPr lang="en-MY" sz="1865" dirty="0" err="1"/>
              <a:t>peralatan</a:t>
            </a:r>
            <a:r>
              <a:rPr lang="en-MY" sz="1865" dirty="0"/>
              <a:t>, </a:t>
            </a:r>
            <a:endParaRPr lang="en-MY" sz="1865" dirty="0"/>
          </a:p>
          <a:p>
            <a:pPr algn="just" latinLnBrk="1">
              <a:defRPr/>
            </a:pPr>
            <a:r>
              <a:rPr lang="en-MY" sz="1865" dirty="0"/>
              <a:t>      </a:t>
            </a:r>
            <a:r>
              <a:rPr lang="en-MY" sz="1865" dirty="0" err="1"/>
              <a:t>mengelap</a:t>
            </a:r>
            <a:r>
              <a:rPr lang="en-MY" sz="1865" dirty="0"/>
              <a:t> </a:t>
            </a:r>
            <a:r>
              <a:rPr lang="en-MY" sz="1865" dirty="0" err="1"/>
              <a:t>meja</a:t>
            </a:r>
            <a:r>
              <a:rPr lang="en-MY" sz="1865" dirty="0"/>
              <a:t> dan </a:t>
            </a:r>
            <a:r>
              <a:rPr lang="en-MY" sz="1865" dirty="0" err="1"/>
              <a:t>mengelap</a:t>
            </a:r>
            <a:r>
              <a:rPr lang="en-MY" sz="1865" dirty="0"/>
              <a:t> </a:t>
            </a:r>
            <a:r>
              <a:rPr lang="en-MY" sz="1865" dirty="0" err="1"/>
              <a:t>tangan</a:t>
            </a:r>
            <a:r>
              <a:rPr lang="en-MY" sz="1865" dirty="0"/>
              <a:t> </a:t>
            </a:r>
            <a:r>
              <a:rPr lang="en-MY" sz="1865" dirty="0" err="1"/>
              <a:t>anda</a:t>
            </a:r>
            <a:r>
              <a:rPr lang="en-MY" sz="1865" dirty="0"/>
              <a:t>. </a:t>
            </a:r>
            <a:endParaRPr lang="en-MY" sz="1865" dirty="0"/>
          </a:p>
          <a:p>
            <a:pPr marL="381000" indent="-381000" algn="just" latinLnBrk="1">
              <a:buFont typeface="Wingdings" panose="05000000000000000000" pitchFamily="2" charset="2"/>
              <a:buChar char="q"/>
              <a:defRPr/>
            </a:pPr>
            <a:endParaRPr lang="en-MY" sz="1865" dirty="0"/>
          </a:p>
          <a:p>
            <a:pPr marL="381000" indent="-381000" algn="just" latinLnBrk="1">
              <a:buFont typeface="Wingdings" panose="05000000000000000000" pitchFamily="2" charset="2"/>
              <a:buChar char="q"/>
              <a:defRPr/>
            </a:pPr>
            <a:r>
              <a:rPr lang="en-MY" sz="2135" b="1" dirty="0" err="1">
                <a:solidFill>
                  <a:srgbClr val="FF0000"/>
                </a:solidFill>
              </a:rPr>
              <a:t>Gunakan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kod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warna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atau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2135" b="1" dirty="0" err="1">
                <a:solidFill>
                  <a:srgbClr val="FF0000"/>
                </a:solidFill>
              </a:rPr>
              <a:t>corak</a:t>
            </a:r>
            <a:r>
              <a:rPr lang="en-MY" sz="2135" b="1" dirty="0">
                <a:solidFill>
                  <a:srgbClr val="FF0000"/>
                </a:solidFill>
              </a:rPr>
              <a:t> yang </a:t>
            </a:r>
            <a:r>
              <a:rPr lang="en-MY" sz="2135" b="1" dirty="0" err="1">
                <a:solidFill>
                  <a:srgbClr val="FF0000"/>
                </a:solidFill>
              </a:rPr>
              <a:t>berbeza</a:t>
            </a:r>
            <a:r>
              <a:rPr lang="en-MY" sz="2135" b="1" dirty="0">
                <a:solidFill>
                  <a:srgbClr val="FF0000"/>
                </a:solidFill>
              </a:rPr>
              <a:t> </a:t>
            </a:r>
            <a:r>
              <a:rPr lang="en-MY" sz="1865" dirty="0" err="1"/>
              <a:t>untuk</a:t>
            </a:r>
            <a:r>
              <a:rPr lang="en-MY" sz="1865" dirty="0"/>
              <a:t> </a:t>
            </a:r>
            <a:r>
              <a:rPr lang="en-MY" sz="1865" dirty="0" err="1"/>
              <a:t>membezakan</a:t>
            </a:r>
            <a:r>
              <a:rPr lang="en-MY" sz="1865" dirty="0"/>
              <a:t> </a:t>
            </a:r>
            <a:r>
              <a:rPr lang="en-MY" sz="1865" dirty="0" err="1"/>
              <a:t>penggunaan</a:t>
            </a:r>
            <a:r>
              <a:rPr lang="en-MY" sz="1865" dirty="0"/>
              <a:t> </a:t>
            </a:r>
            <a:r>
              <a:rPr lang="en-MY" sz="1865" b="1" dirty="0" err="1">
                <a:solidFill>
                  <a:srgbClr val="FF0000"/>
                </a:solidFill>
              </a:rPr>
              <a:t>tuala</a:t>
            </a:r>
            <a:r>
              <a:rPr lang="en-MY" sz="1865" b="1" dirty="0">
                <a:solidFill>
                  <a:srgbClr val="FF0000"/>
                </a:solidFill>
              </a:rPr>
              <a:t>, </a:t>
            </a:r>
            <a:r>
              <a:rPr lang="en-MY" sz="1865" b="1" dirty="0" err="1">
                <a:solidFill>
                  <a:srgbClr val="FF0000"/>
                </a:solidFill>
              </a:rPr>
              <a:t>apron,mop</a:t>
            </a:r>
            <a:r>
              <a:rPr lang="en-MY" sz="1865" b="1" dirty="0">
                <a:solidFill>
                  <a:srgbClr val="FF0000"/>
                </a:solidFill>
              </a:rPr>
              <a:t> </a:t>
            </a:r>
            <a:r>
              <a:rPr lang="en-MY" sz="1865" b="1" dirty="0" err="1">
                <a:solidFill>
                  <a:srgbClr val="FF0000"/>
                </a:solidFill>
              </a:rPr>
              <a:t>dan</a:t>
            </a:r>
            <a:r>
              <a:rPr lang="en-MY" sz="1865" b="1" dirty="0">
                <a:solidFill>
                  <a:srgbClr val="FF0000"/>
                </a:solidFill>
              </a:rPr>
              <a:t> </a:t>
            </a:r>
            <a:r>
              <a:rPr lang="en-MY" sz="1865" b="1" dirty="0" err="1">
                <a:solidFill>
                  <a:srgbClr val="FF0000"/>
                </a:solidFill>
              </a:rPr>
              <a:t>kasut</a:t>
            </a:r>
            <a:r>
              <a:rPr lang="en-MY" sz="1865" b="1" dirty="0">
                <a:solidFill>
                  <a:srgbClr val="FF0000"/>
                </a:solidFill>
              </a:rPr>
              <a:t> </a:t>
            </a:r>
            <a:endParaRPr lang="en-MY" sz="1865" b="1" dirty="0">
              <a:solidFill>
                <a:srgbClr val="FF0000"/>
              </a:solidFill>
            </a:endParaRPr>
          </a:p>
          <a:p>
            <a:pPr algn="just" latinLnBrk="1">
              <a:defRPr/>
            </a:pPr>
            <a:r>
              <a:rPr lang="en-MY" sz="1865" b="1" dirty="0">
                <a:solidFill>
                  <a:srgbClr val="FF0000"/>
                </a:solidFill>
              </a:rPr>
              <a:t>      </a:t>
            </a:r>
            <a:r>
              <a:rPr lang="en-MY" sz="1865" dirty="0" err="1"/>
              <a:t>tersebut</a:t>
            </a:r>
            <a:r>
              <a:rPr lang="en-MY" sz="1865" dirty="0"/>
              <a:t>. </a:t>
            </a:r>
            <a:endParaRPr lang="en-MY" sz="1865" dirty="0"/>
          </a:p>
          <a:p>
            <a:pPr marL="381000" indent="-381000" algn="just" latinLnBrk="1">
              <a:buFont typeface="Wingdings" panose="05000000000000000000" pitchFamily="2" charset="2"/>
              <a:buChar char="q"/>
              <a:defRPr/>
            </a:pPr>
            <a:endParaRPr lang="en-MY" sz="1865" dirty="0"/>
          </a:p>
          <a:p>
            <a:pPr marL="381000" indent="-381000" algn="just" latinLnBrk="1">
              <a:buFont typeface="Wingdings" panose="05000000000000000000" pitchFamily="2" charset="2"/>
              <a:buChar char="q"/>
              <a:defRPr/>
            </a:pPr>
            <a:r>
              <a:rPr lang="en-MY" sz="1865" dirty="0" err="1"/>
              <a:t>Cuci</a:t>
            </a:r>
            <a:r>
              <a:rPr lang="en-MY" sz="1865" dirty="0"/>
              <a:t> </a:t>
            </a:r>
            <a:r>
              <a:rPr lang="en-MY" sz="1865" dirty="0" err="1"/>
              <a:t>selalu</a:t>
            </a:r>
            <a:r>
              <a:rPr lang="en-MY" sz="1865" dirty="0"/>
              <a:t> </a:t>
            </a:r>
            <a:r>
              <a:rPr lang="en-MY" sz="1865" dirty="0" err="1"/>
              <a:t>dengan</a:t>
            </a:r>
            <a:r>
              <a:rPr lang="en-MY" sz="1865" dirty="0"/>
              <a:t> air </a:t>
            </a:r>
            <a:r>
              <a:rPr lang="en-MY" sz="1865" dirty="0" err="1"/>
              <a:t>panas</a:t>
            </a:r>
            <a:r>
              <a:rPr lang="en-MY" sz="1865" dirty="0"/>
              <a:t> dan </a:t>
            </a:r>
            <a:r>
              <a:rPr lang="en-MY" sz="1865" dirty="0" err="1"/>
              <a:t>sabun</a:t>
            </a:r>
            <a:r>
              <a:rPr lang="en-MY" sz="1865" dirty="0"/>
              <a:t>. </a:t>
            </a:r>
            <a:endParaRPr lang="en-MY" sz="1865" dirty="0"/>
          </a:p>
          <a:p>
            <a:pPr latinLnBrk="1">
              <a:defRPr/>
            </a:pPr>
            <a:endParaRPr lang="en-MY" sz="1865" dirty="0"/>
          </a:p>
        </p:txBody>
      </p:sp>
      <p:sp>
        <p:nvSpPr>
          <p:cNvPr id="14" name="Rectangle 13"/>
          <p:cNvSpPr/>
          <p:nvPr/>
        </p:nvSpPr>
        <p:spPr>
          <a:xfrm>
            <a:off x="270933" y="328085"/>
            <a:ext cx="4224867" cy="61912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78180" name="Text Placeholder 1"/>
          <p:cNvSpPr txBox="1"/>
          <p:nvPr/>
        </p:nvSpPr>
        <p:spPr bwMode="auto">
          <a:xfrm>
            <a:off x="289984" y="211668"/>
            <a:ext cx="4224867" cy="194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latin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ko-KR" sz="4265" b="1">
                <a:solidFill>
                  <a:srgbClr val="FFFFFF"/>
                </a:solidFill>
              </a:rPr>
              <a:t>KAWALAN PENCEMARAN SILANG</a:t>
            </a:r>
            <a:endParaRPr lang="ko-KR" altLang="en-US" sz="4265" b="1">
              <a:solidFill>
                <a:srgbClr val="FFFFFF"/>
              </a:solidFill>
            </a:endParaRPr>
          </a:p>
        </p:txBody>
      </p:sp>
      <p:sp>
        <p:nvSpPr>
          <p:cNvPr id="178181" name="TextBox 17"/>
          <p:cNvSpPr txBox="1">
            <a:spLocks noChangeArrowheads="1"/>
          </p:cNvSpPr>
          <p:nvPr/>
        </p:nvSpPr>
        <p:spPr bwMode="auto">
          <a:xfrm>
            <a:off x="368301" y="1944439"/>
            <a:ext cx="4068233" cy="148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latinLnBrk="1" hangingPunct="1"/>
            <a:r>
              <a:rPr lang="en-US" altLang="ko-KR" sz="2135" b="1">
                <a:solidFill>
                  <a:srgbClr val="FFFFFF"/>
                </a:solidFill>
              </a:rPr>
              <a:t>Gunakan alat pencucian yang </a:t>
            </a:r>
            <a:r>
              <a:rPr lang="en-US" altLang="ko-KR" sz="2665" b="1">
                <a:solidFill>
                  <a:srgbClr val="FFFF00"/>
                </a:solidFill>
              </a:rPr>
              <a:t>berasingan</a:t>
            </a:r>
            <a:r>
              <a:rPr lang="en-US" altLang="ko-KR" sz="2135" b="1">
                <a:solidFill>
                  <a:srgbClr val="FFFFFF"/>
                </a:solidFill>
              </a:rPr>
              <a:t> untuk membersihkan kawasan yang berlainan tahap kebersihan</a:t>
            </a:r>
            <a:endParaRPr lang="en-US" altLang="ko-KR" sz="2135" b="1">
              <a:solidFill>
                <a:srgbClr val="FFFFFF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4750755" y="2877866"/>
          <a:ext cx="7002880" cy="381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78183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4" y="3422651"/>
            <a:ext cx="26162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0" t="48679" r="40173" b="20677"/>
          <a:stretch>
            <a:fillRect/>
          </a:stretch>
        </p:blipFill>
        <p:spPr bwMode="auto">
          <a:xfrm>
            <a:off x="78317" y="4442884"/>
            <a:ext cx="2192867" cy="189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5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0" t="46416" r="5617" b="20677"/>
          <a:stretch>
            <a:fillRect/>
          </a:stretch>
        </p:blipFill>
        <p:spPr bwMode="auto">
          <a:xfrm>
            <a:off x="2383368" y="3951817"/>
            <a:ext cx="2112433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2802468" y="1416051"/>
            <a:ext cx="6278033" cy="3390900"/>
          </a:xfrm>
          <a:prstGeom prst="ellipse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135" b="1" dirty="0" err="1"/>
              <a:t>Tujuan</a:t>
            </a:r>
            <a:r>
              <a:rPr lang="en-US" sz="2135" b="1" dirty="0"/>
              <a:t> </a:t>
            </a:r>
            <a:r>
              <a:rPr lang="en-US" sz="2135" b="1" dirty="0" err="1"/>
              <a:t>penggunaan</a:t>
            </a:r>
            <a:r>
              <a:rPr lang="en-US" sz="2135" b="1" dirty="0"/>
              <a:t> </a:t>
            </a:r>
            <a:r>
              <a:rPr lang="en-US" sz="2135" b="1" dirty="0" err="1"/>
              <a:t>kod</a:t>
            </a:r>
            <a:r>
              <a:rPr lang="en-US" sz="2135" b="1" dirty="0"/>
              <a:t> </a:t>
            </a:r>
            <a:r>
              <a:rPr lang="en-US" sz="2135" b="1" dirty="0" err="1"/>
              <a:t>warna</a:t>
            </a:r>
            <a:r>
              <a:rPr lang="en-US" sz="2135" b="1" dirty="0"/>
              <a:t> yang </a:t>
            </a:r>
            <a:r>
              <a:rPr lang="en-US" sz="2135" b="1" dirty="0" err="1"/>
              <a:t>berbeza</a:t>
            </a:r>
            <a:r>
              <a:rPr lang="en-US" sz="2135" b="1" dirty="0"/>
              <a:t> </a:t>
            </a:r>
            <a:r>
              <a:rPr lang="en-US" sz="2135" b="1" dirty="0" err="1"/>
              <a:t>adalah</a:t>
            </a:r>
            <a:r>
              <a:rPr lang="en-US" sz="2135" b="1" dirty="0"/>
              <a:t> </a:t>
            </a:r>
            <a:r>
              <a:rPr lang="en-US" sz="2135" b="1" dirty="0" err="1"/>
              <a:t>untuk</a:t>
            </a:r>
            <a:r>
              <a:rPr lang="en-US" sz="2135" b="1" dirty="0"/>
              <a:t> </a:t>
            </a:r>
            <a:r>
              <a:rPr lang="en-US" sz="2135" b="1" dirty="0" err="1"/>
              <a:t>membezakan</a:t>
            </a:r>
            <a:r>
              <a:rPr lang="en-US" sz="2135" b="1" dirty="0"/>
              <a:t> </a:t>
            </a:r>
            <a:r>
              <a:rPr lang="en-US" sz="2135" b="1" dirty="0" err="1"/>
              <a:t>antara</a:t>
            </a:r>
            <a:r>
              <a:rPr lang="en-US" sz="2135" b="1" dirty="0"/>
              <a:t> yang </a:t>
            </a:r>
            <a:r>
              <a:rPr lang="en-US" sz="2135" b="1" dirty="0" err="1"/>
              <a:t>bersih</a:t>
            </a:r>
            <a:r>
              <a:rPr lang="en-US" sz="2135" b="1" dirty="0"/>
              <a:t> </a:t>
            </a:r>
            <a:r>
              <a:rPr lang="en-US" sz="2135" b="1" dirty="0" err="1"/>
              <a:t>dan</a:t>
            </a:r>
            <a:r>
              <a:rPr lang="en-US" sz="2135" b="1" dirty="0"/>
              <a:t> </a:t>
            </a:r>
            <a:r>
              <a:rPr lang="en-US" sz="2135" b="1" dirty="0" err="1"/>
              <a:t>kotor</a:t>
            </a:r>
            <a:r>
              <a:rPr lang="en-US" sz="2135" b="1" dirty="0"/>
              <a:t>.  </a:t>
            </a:r>
            <a:endParaRPr lang="en-US" sz="2135" b="1" dirty="0"/>
          </a:p>
          <a:p>
            <a:pPr algn="ctr">
              <a:defRPr/>
            </a:pPr>
            <a:endParaRPr lang="en-US" sz="2135" b="1" dirty="0"/>
          </a:p>
          <a:p>
            <a:pPr algn="ctr">
              <a:defRPr/>
            </a:pPr>
            <a:r>
              <a:rPr lang="en-US" sz="2135" b="1" dirty="0" err="1"/>
              <a:t>Jika</a:t>
            </a:r>
            <a:r>
              <a:rPr lang="en-US" sz="2135" b="1" dirty="0"/>
              <a:t> </a:t>
            </a:r>
            <a:r>
              <a:rPr lang="en-US" sz="2135" b="1" dirty="0" err="1"/>
              <a:t>tidak</a:t>
            </a:r>
            <a:r>
              <a:rPr lang="en-US" sz="2135" b="1" dirty="0"/>
              <a:t>  </a:t>
            </a:r>
            <a:r>
              <a:rPr lang="en-US" sz="2135" b="1" dirty="0" err="1"/>
              <a:t>mampu</a:t>
            </a:r>
            <a:r>
              <a:rPr lang="en-US" sz="2135" b="1" dirty="0"/>
              <a:t>, </a:t>
            </a:r>
            <a:r>
              <a:rPr lang="en-US" sz="2135" b="1" dirty="0" err="1"/>
              <a:t>cukup</a:t>
            </a:r>
            <a:r>
              <a:rPr lang="en-US" sz="2135" b="1" dirty="0"/>
              <a:t> </a:t>
            </a:r>
            <a:r>
              <a:rPr lang="en-US" sz="2135" b="1" dirty="0" err="1"/>
              <a:t>hanya</a:t>
            </a:r>
            <a:r>
              <a:rPr lang="en-US" sz="2135" b="1" dirty="0"/>
              <a:t> DITANDA </a:t>
            </a:r>
            <a:r>
              <a:rPr lang="en-US" sz="2135" b="1" dirty="0" err="1"/>
              <a:t>berlainan</a:t>
            </a:r>
            <a:r>
              <a:rPr lang="en-US" sz="2135" b="1" dirty="0"/>
              <a:t> </a:t>
            </a:r>
            <a:r>
              <a:rPr lang="en-US" sz="2135" b="1" dirty="0" err="1"/>
              <a:t>untuk</a:t>
            </a:r>
            <a:r>
              <a:rPr lang="en-US" sz="2135" b="1" dirty="0"/>
              <a:t> </a:t>
            </a:r>
            <a:r>
              <a:rPr lang="en-US" sz="2135" b="1" dirty="0" err="1"/>
              <a:t>mudah</a:t>
            </a:r>
            <a:r>
              <a:rPr lang="en-US" sz="2135" b="1" dirty="0"/>
              <a:t> </a:t>
            </a:r>
            <a:r>
              <a:rPr lang="en-US" sz="2135" b="1" dirty="0" err="1"/>
              <a:t>dibezakan</a:t>
            </a:r>
            <a:endParaRPr lang="en-MY" sz="2135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0693">
            <a:off x="9723968" y="88901"/>
            <a:ext cx="2012949" cy="261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203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1890" flipV="1">
            <a:off x="1811867" y="4942418"/>
            <a:ext cx="2423584" cy="177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204" name="Picture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740834"/>
            <a:ext cx="2421467" cy="176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8808" r="8808"/>
          <a:stretch>
            <a:fillRect/>
          </a:stretch>
        </p:blipFill>
        <p:spPr>
          <a:xfrm>
            <a:off x="3204634" y="330200"/>
            <a:ext cx="3890433" cy="3541184"/>
          </a:xfr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Placeholder 13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011" r="2011"/>
          <a:stretch>
            <a:fillRect/>
          </a:stretch>
        </p:blipFill>
        <p:spPr>
          <a:xfrm>
            <a:off x="3911600" y="4233334"/>
            <a:ext cx="3183467" cy="248496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t="376" b="376"/>
          <a:stretch>
            <a:fillRect/>
          </a:stretch>
        </p:blipFill>
        <p:spPr>
          <a:xfrm>
            <a:off x="7480300" y="1951567"/>
            <a:ext cx="3346451" cy="36576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9208" name="TextBox 16"/>
          <p:cNvSpPr txBox="1">
            <a:spLocks noChangeArrowheads="1"/>
          </p:cNvSpPr>
          <p:nvPr/>
        </p:nvSpPr>
        <p:spPr bwMode="auto">
          <a:xfrm>
            <a:off x="57152" y="4233334"/>
            <a:ext cx="2965449" cy="814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1600">
                <a:solidFill>
                  <a:srgbClr val="000000"/>
                </a:solidFill>
                <a:ea typeface="Malgun Gothic" panose="020B0503020000020004" pitchFamily="34" charset="-127"/>
              </a:rPr>
              <a:t>Pengasingan</a:t>
            </a:r>
            <a:r>
              <a:rPr lang="en-US" altLang="ko-KR" sz="1465">
                <a:solidFill>
                  <a:srgbClr val="000000"/>
                </a:solidFill>
                <a:ea typeface="Malgun Gothic" panose="020B0503020000020004" pitchFamily="34" charset="-127"/>
              </a:rPr>
              <a:t> </a:t>
            </a:r>
            <a:r>
              <a:rPr lang="en-US" altLang="ko-KR" sz="2135" b="1">
                <a:solidFill>
                  <a:srgbClr val="000000"/>
                </a:solidFill>
                <a:ea typeface="Malgun Gothic" panose="020B0503020000020004" pitchFamily="34" charset="-127"/>
              </a:rPr>
              <a:t>kasut bersih </a:t>
            </a:r>
            <a:r>
              <a:rPr lang="en-US" altLang="ko-KR" sz="1600">
                <a:solidFill>
                  <a:srgbClr val="000000"/>
                </a:solidFill>
                <a:ea typeface="Malgun Gothic" panose="020B0503020000020004" pitchFamily="34" charset="-127"/>
              </a:rPr>
              <a:t>dan</a:t>
            </a:r>
            <a:r>
              <a:rPr lang="en-US" altLang="ko-KR" sz="1465">
                <a:solidFill>
                  <a:srgbClr val="000000"/>
                </a:solidFill>
                <a:ea typeface="Malgun Gothic" panose="020B0503020000020004" pitchFamily="34" charset="-127"/>
              </a:rPr>
              <a:t> </a:t>
            </a:r>
            <a:r>
              <a:rPr lang="en-US" altLang="ko-KR" sz="2135" b="1">
                <a:solidFill>
                  <a:srgbClr val="000000"/>
                </a:solidFill>
                <a:ea typeface="Malgun Gothic" panose="020B0503020000020004" pitchFamily="34" charset="-127"/>
              </a:rPr>
              <a:t>kasut kotor</a:t>
            </a:r>
            <a:endParaRPr lang="ko-KR" altLang="en-US" sz="2135" b="1">
              <a:solidFill>
                <a:srgbClr val="000000"/>
              </a:solidFill>
              <a:latin typeface="Calibri" panose="020F0502020204030204" charset="0"/>
              <a:ea typeface="Malgun Gothic" panose="020B0503020000020004" pitchFamily="34" charset="-127"/>
            </a:endParaRPr>
          </a:p>
        </p:txBody>
      </p:sp>
      <p:sp>
        <p:nvSpPr>
          <p:cNvPr id="179209" name="TextBox 17"/>
          <p:cNvSpPr txBox="1">
            <a:spLocks noChangeArrowheads="1"/>
          </p:cNvSpPr>
          <p:nvPr/>
        </p:nvSpPr>
        <p:spPr bwMode="auto">
          <a:xfrm>
            <a:off x="239185" y="2599268"/>
            <a:ext cx="2965449" cy="108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2135" b="1">
                <a:solidFill>
                  <a:srgbClr val="000000"/>
                </a:solidFill>
                <a:ea typeface="Malgun Gothic" panose="020B0503020000020004" pitchFamily="34" charset="-127"/>
              </a:rPr>
              <a:t>Apron</a:t>
            </a:r>
            <a:r>
              <a:rPr lang="en-US" altLang="ko-KR" sz="1600">
                <a:solidFill>
                  <a:srgbClr val="000000"/>
                </a:solidFill>
                <a:ea typeface="Malgun Gothic" panose="020B0503020000020004" pitchFamily="34" charset="-127"/>
              </a:rPr>
              <a:t> berasingan </a:t>
            </a:r>
            <a:r>
              <a:rPr lang="en-US" altLang="ko-KR" sz="2135" b="1">
                <a:solidFill>
                  <a:srgbClr val="000000"/>
                </a:solidFill>
                <a:ea typeface="Malgun Gothic" panose="020B0503020000020004" pitchFamily="34" charset="-127"/>
              </a:rPr>
              <a:t>mengikut kod warna </a:t>
            </a:r>
            <a:r>
              <a:rPr lang="en-US" altLang="ko-KR" sz="1600">
                <a:solidFill>
                  <a:srgbClr val="000000"/>
                </a:solidFill>
                <a:ea typeface="Malgun Gothic" panose="020B0503020000020004" pitchFamily="34" charset="-127"/>
              </a:rPr>
              <a:t>untuk kawasan yang berbeza</a:t>
            </a:r>
            <a:endParaRPr lang="ko-KR" altLang="en-US" sz="2135" b="1">
              <a:solidFill>
                <a:srgbClr val="000000"/>
              </a:solidFill>
              <a:latin typeface="Calibri" panose="020F0502020204030204" charset="0"/>
              <a:ea typeface="Malgun Gothic" panose="020B0503020000020004" pitchFamily="34" charset="-127"/>
            </a:endParaRPr>
          </a:p>
        </p:txBody>
      </p:sp>
      <p:sp>
        <p:nvSpPr>
          <p:cNvPr id="179210" name="TextBox 19"/>
          <p:cNvSpPr txBox="1">
            <a:spLocks noChangeArrowheads="1"/>
          </p:cNvSpPr>
          <p:nvPr/>
        </p:nvSpPr>
        <p:spPr bwMode="auto">
          <a:xfrm>
            <a:off x="7285567" y="774700"/>
            <a:ext cx="2965451" cy="108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2135" b="1">
                <a:solidFill>
                  <a:srgbClr val="000000"/>
                </a:solidFill>
                <a:ea typeface="Malgun Gothic" panose="020B0503020000020004" pitchFamily="34" charset="-127"/>
              </a:rPr>
              <a:t>Peralatan pencucian </a:t>
            </a:r>
            <a:r>
              <a:rPr lang="en-US" altLang="ko-KR" sz="1600">
                <a:solidFill>
                  <a:srgbClr val="000000"/>
                </a:solidFill>
                <a:ea typeface="Malgun Gothic" panose="020B0503020000020004" pitchFamily="34" charset="-127"/>
              </a:rPr>
              <a:t>yang</a:t>
            </a:r>
            <a:r>
              <a:rPr lang="en-US" altLang="ko-KR" sz="2135" b="1">
                <a:solidFill>
                  <a:srgbClr val="000000"/>
                </a:solidFill>
                <a:ea typeface="Malgun Gothic" panose="020B0503020000020004" pitchFamily="34" charset="-127"/>
              </a:rPr>
              <a:t> berlainan warna </a:t>
            </a:r>
            <a:r>
              <a:rPr lang="en-US" altLang="ko-KR" sz="1600">
                <a:solidFill>
                  <a:srgbClr val="000000"/>
                </a:solidFill>
                <a:ea typeface="Malgun Gothic" panose="020B0503020000020004" pitchFamily="34" charset="-127"/>
              </a:rPr>
              <a:t>mengikut kawasan</a:t>
            </a:r>
            <a:endParaRPr lang="ko-KR" altLang="en-US" sz="1600">
              <a:solidFill>
                <a:srgbClr val="000000"/>
              </a:solidFill>
              <a:latin typeface="Calibri" panose="020F0502020204030204" charset="0"/>
              <a:ea typeface="Malgun Gothic" panose="020B0503020000020004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353984"/>
            <a:ext cx="12192000" cy="61806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b="1" dirty="0"/>
              <a:t>ELEMEN 8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113867"/>
            <a:ext cx="12192000" cy="37676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735" b="1" dirty="0"/>
              <a:t>KAWALAN MAKHLUK PEROSAK</a:t>
            </a:r>
            <a:endParaRPr lang="en-US" altLang="ko-KR" sz="3735" dirty="0"/>
          </a:p>
        </p:txBody>
      </p:sp>
      <p:sp>
        <p:nvSpPr>
          <p:cNvPr id="6" name="Teardrop 5"/>
          <p:cNvSpPr/>
          <p:nvPr/>
        </p:nvSpPr>
        <p:spPr>
          <a:xfrm rot="8100000">
            <a:off x="5378451" y="2891367"/>
            <a:ext cx="1435100" cy="1075267"/>
          </a:xfrm>
          <a:prstGeom prst="teardrop">
            <a:avLst/>
          </a:prstGeom>
          <a:solidFill>
            <a:srgbClr val="903E28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srgbClr val="E46C0A">
                  <a:lumMod val="75000"/>
                </a:srgb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4811184" y="-533399"/>
            <a:ext cx="2569633" cy="1219200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78179" name="TextBox 6"/>
          <p:cNvSpPr txBox="1">
            <a:spLocks noChangeArrowheads="1"/>
          </p:cNvSpPr>
          <p:nvPr/>
        </p:nvSpPr>
        <p:spPr bwMode="auto">
          <a:xfrm>
            <a:off x="2118" y="944034"/>
            <a:ext cx="5473700" cy="46480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srgbClr val="404040"/>
                </a:solidFill>
              </a:rPr>
              <a:t>Memastikan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tiada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bukaan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atau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lubang</a:t>
            </a:r>
            <a:r>
              <a:rPr lang="en-US" altLang="ko-KR" sz="1600" dirty="0">
                <a:solidFill>
                  <a:srgbClr val="404040"/>
                </a:solidFill>
              </a:rPr>
              <a:t> pada </a:t>
            </a:r>
            <a:r>
              <a:rPr lang="en-US" altLang="ko-KR" sz="1600" dirty="0" err="1">
                <a:solidFill>
                  <a:srgbClr val="404040"/>
                </a:solidFill>
              </a:rPr>
              <a:t>premis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makanan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untuk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mengelakkan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kemasukan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makhluk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perosak</a:t>
            </a:r>
            <a:r>
              <a:rPr lang="en-US" altLang="ko-KR" sz="1600" dirty="0">
                <a:solidFill>
                  <a:srgbClr val="404040"/>
                </a:solidFill>
              </a:rPr>
              <a:t>.</a:t>
            </a: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srgbClr val="404040"/>
                </a:solidFill>
              </a:rPr>
              <a:t>Memastikan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premis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makanan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sentiasa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dalam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keadaan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bersih</a:t>
            </a:r>
            <a:r>
              <a:rPr lang="en-US" altLang="ko-KR" sz="1600" dirty="0">
                <a:solidFill>
                  <a:srgbClr val="404040"/>
                </a:solidFill>
              </a:rPr>
              <a:t>.</a:t>
            </a: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srgbClr val="404040"/>
                </a:solidFill>
              </a:rPr>
              <a:t>Memastikan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>
                <a:solidFill>
                  <a:srgbClr val="FF0000"/>
                </a:solidFill>
              </a:rPr>
              <a:t>longkang </a:t>
            </a:r>
            <a:r>
              <a:rPr lang="en-US" altLang="ko-KR" sz="1865" b="1" dirty="0" err="1">
                <a:solidFill>
                  <a:srgbClr val="FF0000"/>
                </a:solidFill>
              </a:rPr>
              <a:t>serta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saliran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tidak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tersumbat</a:t>
            </a:r>
            <a:r>
              <a:rPr lang="en-US" altLang="ko-KR" sz="1600" dirty="0">
                <a:solidFill>
                  <a:srgbClr val="404040"/>
                </a:solidFill>
              </a:rPr>
              <a:t> dan </a:t>
            </a:r>
            <a:r>
              <a:rPr lang="en-US" altLang="ko-KR" sz="1600" dirty="0" err="1">
                <a:solidFill>
                  <a:srgbClr val="404040"/>
                </a:solidFill>
              </a:rPr>
              <a:t>dalam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keadaan</a:t>
            </a:r>
            <a:r>
              <a:rPr lang="en-US" altLang="ko-KR" sz="1600" dirty="0">
                <a:solidFill>
                  <a:srgbClr val="404040"/>
                </a:solidFill>
              </a:rPr>
              <a:t> yang </a:t>
            </a:r>
            <a:r>
              <a:rPr lang="en-US" altLang="ko-KR" sz="1600" dirty="0" err="1">
                <a:solidFill>
                  <a:srgbClr val="404040"/>
                </a:solidFill>
              </a:rPr>
              <a:t>baik</a:t>
            </a:r>
            <a:r>
              <a:rPr lang="en-US" altLang="ko-KR" sz="1600" dirty="0">
                <a:solidFill>
                  <a:srgbClr val="404040"/>
                </a:solidFill>
              </a:rPr>
              <a:t>.</a:t>
            </a:r>
            <a:endParaRPr lang="en-US" altLang="ko-KR" sz="1600" dirty="0">
              <a:solidFill>
                <a:srgbClr val="404040"/>
              </a:solidFill>
            </a:endParaRPr>
          </a:p>
          <a:p>
            <a:pPr marL="0" indent="0" latinLnBrk="1">
              <a:defRPr/>
            </a:pP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srgbClr val="404040"/>
                </a:solidFill>
              </a:rPr>
              <a:t>Memastikan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>
                <a:solidFill>
                  <a:srgbClr val="FF0000"/>
                </a:solidFill>
              </a:rPr>
              <a:t>tong </a:t>
            </a:r>
            <a:r>
              <a:rPr lang="en-US" altLang="ko-KR" sz="1865" b="1" dirty="0" err="1">
                <a:solidFill>
                  <a:srgbClr val="FF0000"/>
                </a:solidFill>
              </a:rPr>
              <a:t>sampah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sentiasa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bertutup</a:t>
            </a:r>
            <a:r>
              <a:rPr lang="en-US" altLang="ko-KR" sz="1600" dirty="0">
                <a:solidFill>
                  <a:srgbClr val="404040"/>
                </a:solidFill>
              </a:rPr>
              <a:t> dan </a:t>
            </a:r>
            <a:r>
              <a:rPr lang="en-US" altLang="ko-KR" sz="1865" b="1" dirty="0" err="1">
                <a:solidFill>
                  <a:srgbClr val="FF0000"/>
                </a:solidFill>
              </a:rPr>
              <a:t>diikat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rapi</a:t>
            </a:r>
            <a:r>
              <a:rPr lang="en-US" altLang="ko-KR" sz="1600" dirty="0">
                <a:solidFill>
                  <a:srgbClr val="404040"/>
                </a:solidFill>
              </a:rPr>
              <a:t>.</a:t>
            </a: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>
                <a:solidFill>
                  <a:srgbClr val="404040"/>
                </a:solidFill>
              </a:rPr>
              <a:t>Menggunakan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/>
              <a:t>perkhidmatan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syarikat</a:t>
            </a:r>
            <a:r>
              <a:rPr lang="en-US" altLang="ko-KR" sz="1600" dirty="0"/>
              <a:t> </a:t>
            </a:r>
            <a:r>
              <a:rPr lang="en-US" altLang="ko-KR" sz="1600" dirty="0" err="1"/>
              <a:t>kawalan</a:t>
            </a:r>
            <a:r>
              <a:rPr lang="en-US" altLang="ko-KR" sz="1600" dirty="0"/>
              <a:t> </a:t>
            </a:r>
            <a:r>
              <a:rPr lang="en-US" altLang="ko-KR" sz="1600" dirty="0" err="1"/>
              <a:t>perosak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bagi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menguruskan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sistem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kawalan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makhluk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865" b="1" dirty="0" err="1">
                <a:solidFill>
                  <a:srgbClr val="FF0000"/>
                </a:solidFill>
              </a:rPr>
              <a:t>perosak</a:t>
            </a:r>
            <a:r>
              <a:rPr lang="en-US" altLang="ko-KR" sz="1865" b="1" dirty="0">
                <a:solidFill>
                  <a:srgbClr val="FF000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dalam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premis</a:t>
            </a:r>
            <a:r>
              <a:rPr lang="en-US" altLang="ko-KR" sz="1600" dirty="0">
                <a:solidFill>
                  <a:srgbClr val="404040"/>
                </a:solidFill>
              </a:rPr>
              <a:t> </a:t>
            </a:r>
            <a:r>
              <a:rPr lang="en-US" altLang="ko-KR" sz="1600" dirty="0" err="1">
                <a:solidFill>
                  <a:srgbClr val="404040"/>
                </a:solidFill>
              </a:rPr>
              <a:t>makanan</a:t>
            </a:r>
            <a:r>
              <a:rPr lang="en-US" altLang="ko-KR" sz="1600" dirty="0">
                <a:solidFill>
                  <a:srgbClr val="404040"/>
                </a:solidFill>
              </a:rPr>
              <a:t>. </a:t>
            </a:r>
            <a:endParaRPr lang="en-US" altLang="ko-KR" sz="1600" dirty="0">
              <a:solidFill>
                <a:srgbClr val="404040"/>
              </a:solidFill>
            </a:endParaRPr>
          </a:p>
          <a:p>
            <a:pPr eaLnBrk="1" latinLnBrk="1" hangingPunct="1">
              <a:buFont typeface="Arial" panose="020B0604020202020204" pitchFamily="34" charset="0"/>
              <a:buChar char="•"/>
              <a:defRPr/>
            </a:pPr>
            <a:endParaRPr lang="en-US" altLang="ko-KR" sz="1865" dirty="0">
              <a:solidFill>
                <a:srgbClr val="40404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713318"/>
            <a:ext cx="1200151" cy="2159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1">
              <a:defRPr/>
            </a:pPr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81253" name="Title 1"/>
          <p:cNvSpPr txBox="1"/>
          <p:nvPr/>
        </p:nvSpPr>
        <p:spPr bwMode="auto">
          <a:xfrm>
            <a:off x="0" y="146051"/>
            <a:ext cx="10227733" cy="49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400" b="1"/>
              <a:t>KAWALAN MAKHLUK PEROSAK</a:t>
            </a:r>
            <a:endParaRPr lang="en-US" altLang="en-US" sz="4400" b="1"/>
          </a:p>
        </p:txBody>
      </p:sp>
      <p:sp>
        <p:nvSpPr>
          <p:cNvPr id="181254" name="Rectangle 3"/>
          <p:cNvSpPr>
            <a:spLocks noChangeArrowheads="1"/>
          </p:cNvSpPr>
          <p:nvPr/>
        </p:nvSpPr>
        <p:spPr bwMode="auto">
          <a:xfrm>
            <a:off x="2055285" y="322992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 sz="2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50934" y="929218"/>
          <a:ext cx="6650566" cy="333375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890337"/>
                <a:gridCol w="3760229"/>
              </a:tblGrid>
              <a:tr h="3013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tabLst>
                          <a:tab pos="457200" algn="l"/>
                        </a:tabLst>
                      </a:pPr>
                      <a:r>
                        <a:rPr lang="fi-FI" sz="1100" dirty="0">
                          <a:effectLst/>
                        </a:rPr>
                        <a:t>Perkara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tabLst>
                          <a:tab pos="457200" algn="l"/>
                        </a:tabLst>
                      </a:pPr>
                      <a:r>
                        <a:rPr lang="fi-FI" sz="1100" dirty="0">
                          <a:effectLst/>
                        </a:rPr>
                        <a:t>Diskripsi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</a:tr>
              <a:tr h="131476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tabLst>
                          <a:tab pos="457200" algn="l"/>
                        </a:tabLst>
                      </a:pPr>
                      <a:r>
                        <a:rPr lang="fi-FI" sz="1200">
                          <a:effectLst/>
                        </a:rPr>
                        <a:t>Lokasi Penggunaan Peralatan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MY" sz="1200">
                          <a:effectLst/>
                        </a:rPr>
                        <a:t>Perangkap lalat diletakkan di atas pintu masuk ke kawasan proses. Tidak boleh diletakkan berdekatan dengan tempat proses.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MY" sz="1200">
                          <a:effectLst/>
                        </a:rPr>
                        <a:t>Tempere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</a:tr>
              <a:tr h="73160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tabLst>
                          <a:tab pos="457200" algn="l"/>
                        </a:tabLst>
                      </a:pPr>
                      <a:r>
                        <a:rPr lang="fi-FI" sz="1200">
                          <a:effectLst/>
                        </a:rPr>
                        <a:t>Kebersihan dan penyelenggaraan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>
                          <a:effectLst/>
                        </a:rPr>
                        <a:t>Perangkap lalat perlu dibersihkan seminggu dua (2) kali atau setiap hari jika kotor. Perlu diselenggar setiap tahun.</a:t>
                      </a:r>
                      <a:endParaRPr lang="en-US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</a:tr>
              <a:tr h="6573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>
                          <a:effectLst/>
                        </a:rPr>
                        <a:t>Kekerapan pemeriksaan untuk verifikasi keberkesanan kawalan</a:t>
                      </a:r>
                      <a:endParaRPr lang="en-US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>
                          <a:effectLst/>
                        </a:rPr>
                        <a:t>Pemeriksaan dalaman setiap hari menggunakan Borang Pemantauan Kawalan Makhluk Perosak </a:t>
                      </a:r>
                      <a:endParaRPr lang="en-US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</a:tr>
              <a:tr h="32869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tabLst>
                          <a:tab pos="457200" algn="l"/>
                        </a:tabLst>
                      </a:pPr>
                      <a:r>
                        <a:rPr lang="fi-FI" sz="1200">
                          <a:effectLst/>
                        </a:rPr>
                        <a:t>Rekod Kawalan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tabLst>
                          <a:tab pos="457200" algn="l"/>
                        </a:tabLst>
                      </a:pPr>
                      <a:r>
                        <a:rPr lang="fi-FI" sz="1200" dirty="0">
                          <a:effectLst/>
                        </a:rPr>
                        <a:t>Disimpan di dalam fail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0" marB="0"/>
                </a:tc>
              </a:tr>
            </a:tbl>
          </a:graphicData>
        </a:graphic>
      </p:graphicFrame>
      <p:pic>
        <p:nvPicPr>
          <p:cNvPr id="181275" name="Picture 3" descr="tamper-resistant-bait-station-trbs-box-0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1" y="4557184"/>
            <a:ext cx="288078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76" name="Text Box 2"/>
          <p:cNvSpPr txBox="1">
            <a:spLocks noChangeArrowheads="1"/>
          </p:cNvSpPr>
          <p:nvPr/>
        </p:nvSpPr>
        <p:spPr bwMode="auto">
          <a:xfrm>
            <a:off x="670985" y="5473700"/>
            <a:ext cx="2722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 sz="1600" b="1">
                <a:cs typeface="Times New Roman" panose="02020603050405020304" pitchFamily="18" charset="0"/>
              </a:rPr>
              <a:t>Tampered Resistant Bait Station</a:t>
            </a:r>
            <a:endParaRPr lang="en-US" altLang="en-US" sz="1065"/>
          </a:p>
          <a:p>
            <a:pPr algn="ctr"/>
            <a:r>
              <a:rPr lang="en-US" altLang="en-US" sz="1600" b="1">
                <a:cs typeface="Times New Roman" panose="02020603050405020304" pitchFamily="18" charset="0"/>
              </a:rPr>
              <a:t>(Perangkap tikus) diletakkan diluar premis</a:t>
            </a:r>
            <a:endParaRPr lang="en-US" altLang="en-US" sz="2400"/>
          </a:p>
        </p:txBody>
      </p:sp>
      <p:pic>
        <p:nvPicPr>
          <p:cNvPr id="181277" name="Picture 4" descr="glue-pad-insect-killer-250x25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218" y="4656667"/>
            <a:ext cx="3079749" cy="215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78" name="Text Box 2"/>
          <p:cNvSpPr txBox="1">
            <a:spLocks noChangeArrowheads="1"/>
          </p:cNvSpPr>
          <p:nvPr/>
        </p:nvSpPr>
        <p:spPr bwMode="auto">
          <a:xfrm>
            <a:off x="6557433" y="5425018"/>
            <a:ext cx="22690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 sz="1600" b="1">
                <a:cs typeface="Times New Roman" panose="02020603050405020304" pitchFamily="18" charset="0"/>
              </a:rPr>
              <a:t>Perangkap lalat </a:t>
            </a:r>
            <a:endParaRPr lang="en-US" altLang="en-US" sz="2400"/>
          </a:p>
        </p:txBody>
      </p:sp>
      <p:sp>
        <p:nvSpPr>
          <p:cNvPr id="181279" name="Rectangle 5"/>
          <p:cNvSpPr>
            <a:spLocks noChangeArrowheads="1"/>
          </p:cNvSpPr>
          <p:nvPr/>
        </p:nvSpPr>
        <p:spPr bwMode="auto">
          <a:xfrm>
            <a:off x="5801784" y="4344000"/>
            <a:ext cx="44478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sv-SE" altLang="en-US" sz="1600" b="1">
                <a:cs typeface="Times New Roman" panose="02020603050405020304" pitchFamily="18" charset="0"/>
              </a:rPr>
              <a:t>CONTOH KAWALAN MAKHLUK PEROSAK :</a:t>
            </a:r>
            <a:endParaRPr lang="en-US" altLang="en-US" sz="1065"/>
          </a:p>
          <a:p>
            <a:endParaRPr lang="en-US" altLang="en-US" sz="2400"/>
          </a:p>
        </p:txBody>
      </p:sp>
      <p:sp>
        <p:nvSpPr>
          <p:cNvPr id="181280" name="Rectangle 6"/>
          <p:cNvSpPr>
            <a:spLocks noChangeArrowheads="1"/>
          </p:cNvSpPr>
          <p:nvPr/>
        </p:nvSpPr>
        <p:spPr bwMode="auto">
          <a:xfrm>
            <a:off x="3714751" y="4407156"/>
            <a:ext cx="30008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sv-SE" altLang="en-US" sz="1600">
                <a:cs typeface="Times New Roman" panose="02020603050405020304" pitchFamily="18" charset="0"/>
              </a:rPr>
              <a:t>  </a:t>
            </a:r>
            <a:endParaRPr lang="en-US" altLang="en-US" sz="1065"/>
          </a:p>
          <a:p>
            <a:r>
              <a:rPr lang="sv-SE" altLang="en-US" sz="1600">
                <a:cs typeface="Times New Roman" panose="02020603050405020304" pitchFamily="18" charset="0"/>
              </a:rPr>
              <a:t> </a:t>
            </a:r>
            <a:endParaRPr lang="en-US" altLang="en-US" sz="1065"/>
          </a:p>
          <a:p>
            <a:endParaRPr lang="en-US" altLang="en-US" sz="2400"/>
          </a:p>
        </p:txBody>
      </p:sp>
      <p:sp>
        <p:nvSpPr>
          <p:cNvPr id="181281" name="Rectangle 9"/>
          <p:cNvSpPr>
            <a:spLocks noChangeArrowheads="1"/>
          </p:cNvSpPr>
          <p:nvPr/>
        </p:nvSpPr>
        <p:spPr bwMode="auto">
          <a:xfrm>
            <a:off x="3714751" y="465337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770461" y="1006274"/>
            <a:ext cx="9144000" cy="2387600"/>
          </a:xfrm>
        </p:spPr>
        <p:txBody>
          <a:bodyPr/>
          <a:lstStyle/>
          <a:p>
            <a:r>
              <a:rPr lang="en-US" dirty="0" err="1" smtClean="0"/>
              <a:t>Sekian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770461" y="3447491"/>
            <a:ext cx="9144000" cy="1655762"/>
          </a:xfrm>
        </p:spPr>
        <p:txBody>
          <a:bodyPr/>
          <a:lstStyle/>
          <a:p>
            <a:r>
              <a:rPr lang="en-US" i="1" dirty="0" smtClean="0"/>
              <a:t>whzh@moh.gov.my</a:t>
            </a:r>
            <a:endParaRPr lang="en-US" i="1" dirty="0" smtClean="0"/>
          </a:p>
          <a:p>
            <a:r>
              <a:rPr lang="en-US" i="1" dirty="0" smtClean="0"/>
              <a:t>fsq.moh.gov.my</a:t>
            </a:r>
            <a:endParaRPr lang="en-US" i="1" dirty="0" smtClean="0"/>
          </a:p>
          <a:p>
            <a:r>
              <a:rPr lang="en-US" i="1" dirty="0" smtClean="0"/>
              <a:t>012-2910384</a:t>
            </a:r>
            <a:endParaRPr lang="en-US" i="1" dirty="0"/>
          </a:p>
          <a:p>
            <a:endParaRPr lang="en-US" i="1" dirty="0"/>
          </a:p>
        </p:txBody>
      </p:sp>
      <p:sp>
        <p:nvSpPr>
          <p:cNvPr id="6" name="Content Placeholder 2"/>
          <p:cNvSpPr txBox="1"/>
          <p:nvPr/>
        </p:nvSpPr>
        <p:spPr>
          <a:xfrm>
            <a:off x="1029237" y="980695"/>
            <a:ext cx="749808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300" dirty="0" smtClean="0">
                <a:latin typeface="Palace Script MT" panose="030303020206070C0B05" pitchFamily="66" charset="0"/>
              </a:rPr>
              <a:t>fin~*</a:t>
            </a:r>
            <a:endParaRPr lang="en-MY" sz="28300" dirty="0">
              <a:latin typeface="Palace Script MT" panose="030303020206070C0B05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Whzh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BAKTERIA DAN MAKANAN</Template>
  <TotalTime>0</TotalTime>
  <Words>14062</Words>
  <Application>WPS Presentation</Application>
  <PresentationFormat>Widescreen</PresentationFormat>
  <Paragraphs>905</Paragraphs>
  <Slides>70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70</vt:i4>
      </vt:variant>
    </vt:vector>
  </HeadingPairs>
  <TitlesOfParts>
    <vt:vector size="88" baseType="lpstr">
      <vt:lpstr>Arial</vt:lpstr>
      <vt:lpstr>SimSun</vt:lpstr>
      <vt:lpstr>Wingdings</vt:lpstr>
      <vt:lpstr>Century Gothic</vt:lpstr>
      <vt:lpstr>Microsoft YaHei</vt:lpstr>
      <vt:lpstr>Arial Unicode MS</vt:lpstr>
      <vt:lpstr>Calibri Light</vt:lpstr>
      <vt:lpstr>Calibri</vt:lpstr>
      <vt:lpstr>Arial Narrow</vt:lpstr>
      <vt:lpstr>Arial Unicode MS</vt:lpstr>
      <vt:lpstr>Arial</vt:lpstr>
      <vt:lpstr>Malgun Gothic</vt:lpstr>
      <vt:lpstr>Arial Black</vt:lpstr>
      <vt:lpstr>Segoe UI Semibold</vt:lpstr>
      <vt:lpstr>Times New Roman</vt:lpstr>
      <vt:lpstr>Symbol</vt:lpstr>
      <vt:lpstr>Palace Script MT</vt:lpstr>
      <vt:lpstr>Whzh SLide Master</vt:lpstr>
      <vt:lpstr>PowerPoint 演示文稿</vt:lpstr>
      <vt:lpstr>Isi Kandungan</vt:lpstr>
      <vt:lpstr>Pengurusan Makanan Selamat?</vt:lpstr>
      <vt:lpstr>GHP</vt:lpstr>
      <vt:lpstr>Kebersihan Makanan</vt:lpstr>
      <vt:lpstr>Kebersihan Makanan</vt:lpstr>
      <vt:lpstr>GHP</vt:lpstr>
      <vt:lpstr>Tanggungjawab Siapa???</vt:lpstr>
      <vt:lpstr>Tanggungjawab Siapa???</vt:lpstr>
      <vt:lpstr>PowerPoint 演示文稿</vt:lpstr>
      <vt:lpstr>PowerPoint 演示文稿</vt:lpstr>
      <vt:lpstr>Faktor Pembiakan Bakteria</vt:lpstr>
      <vt:lpstr>Faktor Pembiakan Bakteria</vt:lpstr>
      <vt:lpstr>Faktor Pembiakan Bakteria</vt:lpstr>
      <vt:lpstr>Time / Masa</vt:lpstr>
      <vt:lpstr>Temperature / Suhu</vt:lpstr>
      <vt:lpstr>Temperature / Suhu</vt:lpstr>
      <vt:lpstr>Temperature / Suhu</vt:lpstr>
      <vt:lpstr>Temperature / Suhu</vt:lpstr>
      <vt:lpstr>Temperature / Suhu</vt:lpstr>
      <vt:lpstr>Temperature / Suhu</vt:lpstr>
      <vt:lpstr>Bacillus  cereus</vt:lpstr>
      <vt:lpstr>Salmonella  spp.</vt:lpstr>
      <vt:lpstr>Peraturan Yang Terlibat</vt:lpstr>
      <vt:lpstr>PowerPoint 演示文稿</vt:lpstr>
      <vt:lpstr>Akta / Peraturan</vt:lpstr>
      <vt:lpstr>Akta / Peraturan</vt:lpstr>
      <vt:lpstr>PowerPoint 演示文稿</vt:lpstr>
      <vt:lpstr>PowerPoint 演示文稿</vt:lpstr>
      <vt:lpstr>Elemen-elemen ProKEM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Penyimpanan Bahan Mentah</vt:lpstr>
      <vt:lpstr>PowerPoint 演示文稿</vt:lpstr>
      <vt:lpstr>Penyimpanan Kering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Carta alir proses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Sekian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Eternal</dc:creator>
  <cp:lastModifiedBy>user</cp:lastModifiedBy>
  <cp:revision>120</cp:revision>
  <dcterms:created xsi:type="dcterms:W3CDTF">2017-09-20T22:51:00Z</dcterms:created>
  <dcterms:modified xsi:type="dcterms:W3CDTF">2022-03-07T07:42:40Z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990671E974724722AAADED6263517CCB</vt:lpwstr>
  </property>
  <property fmtid="{D5CDD505-2E9C-101B-9397-08002B2CF9AE}" pid="3" name="KSOProductBuildVer">
    <vt:lpwstr>1033-11.2.0.10463</vt:lpwstr>
  </property>
</Properties>
</file>