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3" r:id="rId4"/>
    <p:sldId id="275" r:id="rId5"/>
    <p:sldId id="276" r:id="rId6"/>
    <p:sldId id="277" r:id="rId7"/>
    <p:sldId id="278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66" r:id="rId19"/>
    <p:sldId id="267" r:id="rId20"/>
    <p:sldId id="293" r:id="rId21"/>
    <p:sldId id="294" r:id="rId22"/>
    <p:sldId id="295" r:id="rId23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4F63"/>
    <a:srgbClr val="249FE4"/>
    <a:srgbClr val="DCE0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17" autoAdjust="0"/>
    <p:restoredTop sz="94660"/>
  </p:normalViewPr>
  <p:slideViewPr>
    <p:cSldViewPr snapToGrid="0">
      <p:cViewPr>
        <p:scale>
          <a:sx n="45" d="100"/>
          <a:sy n="45" d="100"/>
        </p:scale>
        <p:origin x="-108" y="-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026F12-697F-4544-8CA6-7DFF296126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B97CCFF-67FB-441C-B9C7-45540A7B04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ECD0B86-6D65-43E0-94C6-44579ACA8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B3D4-FA33-4194-823B-011B23808D97}" type="datetimeFigureOut">
              <a:rPr lang="en-MY" smtClean="0"/>
              <a:t>25/6/2021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9A80C24-0CA7-4D41-BAD4-3079ECEAB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1BCACA8-D77F-48CF-A516-992DE7AF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FDFD-5310-4E0D-BB16-D6A5F5776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75939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ACFE2D-EE3A-4992-8A90-7AE882EA9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827B968-D30E-474D-BE66-6768EC27D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4167AD2-7886-4202-81D1-9758EFC25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B3D4-FA33-4194-823B-011B23808D97}" type="datetimeFigureOut">
              <a:rPr lang="en-MY" smtClean="0"/>
              <a:t>25/6/2021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954A64C-0C7C-4447-8C7C-11F5BA030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76CE409-D7B7-42B5-8A22-A28A683A8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FDFD-5310-4E0D-BB16-D6A5F5776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75240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4AF4FE-DBB6-445E-BF0F-A101149F2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1B78A7A-8401-4BFF-BA0C-004A8D46D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C9164B6-AA9F-4642-A723-13439A880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B3D4-FA33-4194-823B-011B23808D97}" type="datetimeFigureOut">
              <a:rPr lang="en-MY" smtClean="0"/>
              <a:t>25/6/2021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C009F58-3CCF-425C-ABD3-B26661F20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F021501-5C1B-4EFC-8129-8C5BF9366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FDFD-5310-4E0D-BB16-D6A5F5776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02216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BCFB579-DBF1-4155-A53E-316A9D1C4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E748ABA-F14F-4887-BB8E-4289B45FC5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432FEA5-AEF2-4595-9842-F4EB05B902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1070438-413A-4B87-8BC9-940EE8733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B3D4-FA33-4194-823B-011B23808D97}" type="datetimeFigureOut">
              <a:rPr lang="en-MY" smtClean="0"/>
              <a:t>25/6/2021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866E1B6-5952-4EBF-8928-0C5E38BFA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F8B5D36-6B15-49EA-8E36-764996015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FDFD-5310-4E0D-BB16-D6A5F5776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72937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91616D-AA4C-41AE-ACAC-B1EFCC5DA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7F9B098-3A03-41AB-A564-454EE2FBF7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B259BDE-3DBA-4D2F-B9BA-A769202167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5AA1ABB-E524-4B9F-81C4-6D1833BF72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F21EF55-604D-45B3-A90E-75D11E984D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D178C466-9DB1-4627-A130-C03EC572E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B3D4-FA33-4194-823B-011B23808D97}" type="datetimeFigureOut">
              <a:rPr lang="en-MY" smtClean="0"/>
              <a:t>25/6/2021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98DD1228-203B-4A50-9B8D-681908AE9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47B5565-0A12-433A-A51E-10F018AC5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FDFD-5310-4E0D-BB16-D6A5F5776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29807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C09587-F0D9-4281-B0C6-F9F517172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D21CA43-5BE8-400B-8857-90C0A5200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B3D4-FA33-4194-823B-011B23808D97}" type="datetimeFigureOut">
              <a:rPr lang="en-MY" smtClean="0"/>
              <a:t>25/6/2021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2F664F1-CBB8-425A-BB35-1655C6DC6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D00F9D4-8346-4A6D-9CF0-26A399109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FDFD-5310-4E0D-BB16-D6A5F5776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9655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383A858-035C-41A3-B179-AC03E2B93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B3D4-FA33-4194-823B-011B23808D97}" type="datetimeFigureOut">
              <a:rPr lang="en-MY" smtClean="0"/>
              <a:t>25/6/2021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CF115D2D-0B0C-47C2-B1EF-78FDEA09B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CF29234-08AA-4F0C-A5EC-C434C32DE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FDFD-5310-4E0D-BB16-D6A5F5776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75279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D8A86A-CD32-441D-81DF-91AFFEC9D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E5A9DD8-76A3-4DC4-80FA-CE91E0E52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E25F2CB-288D-44C5-89A7-5EE8E4BCB3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4CE02F1-D248-4FF7-AC5E-8C06DBB93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B3D4-FA33-4194-823B-011B23808D97}" type="datetimeFigureOut">
              <a:rPr lang="en-MY" smtClean="0"/>
              <a:t>25/6/2021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C1A9483-7FE9-4F9A-B437-93237E885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431D32C-B284-46CA-A001-1D0AFB2FD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FDFD-5310-4E0D-BB16-D6A5F5776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48697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0C1045-917A-4337-B8FA-54E7DC099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3052820-0C1A-405A-9BAA-38735FF807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B8803D6-9591-4F8B-93A9-1B178F2F8A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F3FC822-6AEA-4FAF-9CDC-9F7E55B34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B3D4-FA33-4194-823B-011B23808D97}" type="datetimeFigureOut">
              <a:rPr lang="en-MY" smtClean="0"/>
              <a:t>25/6/2021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71B104F-BCF8-4458-A48A-79A74D08C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2A1C3DB-E3EB-40E0-AA87-57C6D2A7C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FDFD-5310-4E0D-BB16-D6A5F5776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54633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68BB6E-BF85-4F8F-85BC-99AFEDBDD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5C61D8F-A4E7-4B14-A902-C385A7977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0BB7DD4-1167-4510-9B0F-AD4A379D7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B3D4-FA33-4194-823B-011B23808D97}" type="datetimeFigureOut">
              <a:rPr lang="en-MY" smtClean="0"/>
              <a:t>25/6/2021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8277BB6-7E95-4028-996B-29756D8BE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861815E-C34A-4A0E-8AA8-B4DB0749B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FDFD-5310-4E0D-BB16-D6A5F5776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03946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DBCAD7FA-BC81-441A-9328-0EDE1FD751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5FA1755-4EB5-432F-842A-686BA3029A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BBBF181-88A6-4DA9-A02E-F728C3044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B3D4-FA33-4194-823B-011B23808D97}" type="datetimeFigureOut">
              <a:rPr lang="en-MY" smtClean="0"/>
              <a:t>25/6/2021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5E21391-3DC1-4A74-AF7D-56D74BC8E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715505E-DCE0-4E3A-8B57-DCD32E0F0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BFDFD-5310-4E0D-BB16-D6A5F5776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22814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DA7DD97-B5A2-4627-9126-F572B1BA8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5C78934-E3B5-4D5E-B3E4-632BA67FE5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7F6BEE0-23DB-40A1-8EE2-DE519126E2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EB3D4-FA33-4194-823B-011B23808D97}" type="datetimeFigureOut">
              <a:rPr lang="en-MY" smtClean="0"/>
              <a:t>25/6/2021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CF3995C-72B1-4BFA-9BB2-2F7B0D6395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8404EB7-D049-41D7-B49A-5C41ADA652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8BFDFD-5310-4E0D-BB16-D6A5F5776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21538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epkm.com/msihat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epkm.com/msihat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8.jpg"/><Relationship Id="rId4" Type="http://schemas.openxmlformats.org/officeDocument/2006/relationships/image" Target="../media/image3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0.jpg"/><Relationship Id="rId4" Type="http://schemas.openxmlformats.org/officeDocument/2006/relationships/image" Target="../media/image3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2.png"/><Relationship Id="rId4" Type="http://schemas.openxmlformats.org/officeDocument/2006/relationships/image" Target="../media/image3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4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B420BF4-9F14-4D43-897B-79FDE07C18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10D4913-53E8-4897-B30A-4C5BD2835B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08B99B0-FA36-4F82-9F33-3B9263456B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469" y="4922272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099E81B-04CE-461B-B2B5-44810AF54510}"/>
              </a:ext>
            </a:extLst>
          </p:cNvPr>
          <p:cNvSpPr txBox="1"/>
          <p:nvPr/>
        </p:nvSpPr>
        <p:spPr>
          <a:xfrm>
            <a:off x="1454726" y="2389001"/>
            <a:ext cx="95873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6000" dirty="0">
                <a:ln w="28575">
                  <a:solidFill>
                    <a:schemeClr val="tx1"/>
                  </a:solidFill>
                </a:ln>
                <a:solidFill>
                  <a:schemeClr val="accent2"/>
                </a:solidFill>
                <a:effectLst>
                  <a:reflection blurRad="6350" stA="55000" endA="300" endPos="45500" dir="5400000" sy="-10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MANUAL PELAKSANAAN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0861BC4-1D1A-417B-9D5A-A9C429300F99}"/>
              </a:ext>
            </a:extLst>
          </p:cNvPr>
          <p:cNvSpPr txBox="1"/>
          <p:nvPr/>
        </p:nvSpPr>
        <p:spPr>
          <a:xfrm>
            <a:off x="1454726" y="3404664"/>
            <a:ext cx="95873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6000" dirty="0">
                <a:ln w="28575">
                  <a:solidFill>
                    <a:schemeClr val="tx1"/>
                  </a:solidFill>
                </a:ln>
                <a:solidFill>
                  <a:schemeClr val="accent2"/>
                </a:solidFill>
                <a:effectLst>
                  <a:reflection blurRad="6350" stA="55000" endA="300" endPos="45500" dir="5400000" sy="-10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MINDA SIHAT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xmlns="" id="{14767C6A-D812-4839-AA19-D8B84447EB4B}"/>
              </a:ext>
            </a:extLst>
          </p:cNvPr>
          <p:cNvSpPr txBox="1">
            <a:spLocks/>
          </p:cNvSpPr>
          <p:nvPr/>
        </p:nvSpPr>
        <p:spPr>
          <a:xfrm>
            <a:off x="2881945" y="4701258"/>
            <a:ext cx="6428110" cy="488816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2400" b="1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SEKOLAH RENDAH </a:t>
            </a:r>
            <a:r>
              <a:rPr lang="en-US" altLang="ko-KR" sz="24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SELURUH MALAYSIA</a:t>
            </a:r>
            <a:endParaRPr lang="en-US" altLang="ko-KR" sz="24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0F7736A-A21B-4DA9-93A3-F34A69F60631}"/>
              </a:ext>
            </a:extLst>
          </p:cNvPr>
          <p:cNvSpPr txBox="1"/>
          <p:nvPr/>
        </p:nvSpPr>
        <p:spPr>
          <a:xfrm flipH="1">
            <a:off x="2955823" y="5890410"/>
            <a:ext cx="6585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Minda</a:t>
            </a:r>
            <a:r>
              <a:rPr lang="en-US" sz="20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lang="en-US" sz="20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Sihat</a:t>
            </a:r>
            <a:r>
              <a:rPr lang="en-US" sz="20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: </a:t>
            </a:r>
            <a:r>
              <a:rPr lang="en-US" sz="20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Emosi</a:t>
            </a:r>
            <a:r>
              <a:rPr lang="en-US" sz="20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 </a:t>
            </a:r>
            <a:r>
              <a:rPr lang="en-US" sz="20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Terjaga</a:t>
            </a:r>
            <a:r>
              <a:rPr lang="en-US" sz="20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, </a:t>
            </a:r>
            <a:r>
              <a:rPr lang="en-US" sz="20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Kehidupan</a:t>
            </a:r>
            <a:r>
              <a:rPr lang="en-US" sz="20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Sejahtera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D59B8CE-3408-479A-892B-1A76C8E7CA95}"/>
              </a:ext>
            </a:extLst>
          </p:cNvPr>
          <p:cNvSpPr txBox="1"/>
          <p:nvPr/>
        </p:nvSpPr>
        <p:spPr>
          <a:xfrm rot="2781714">
            <a:off x="-11668" y="5120914"/>
            <a:ext cx="15806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400" dirty="0">
                <a:solidFill>
                  <a:schemeClr val="tx1">
                    <a:alpha val="30000"/>
                  </a:schemeClr>
                </a:solidFill>
                <a:latin typeface="Mistral" panose="03090702030407020403" pitchFamily="66" charset="0"/>
              </a:rPr>
              <a:t>~</a:t>
            </a:r>
            <a:r>
              <a:rPr lang="en-MY" sz="1400" dirty="0" err="1">
                <a:solidFill>
                  <a:schemeClr val="tx1">
                    <a:alpha val="30000"/>
                  </a:schemeClr>
                </a:solidFill>
                <a:latin typeface="Mistral" panose="03090702030407020403" pitchFamily="66" charset="0"/>
              </a:rPr>
              <a:t>akumanchai</a:t>
            </a:r>
            <a:r>
              <a:rPr lang="en-MY" sz="1400" dirty="0">
                <a:solidFill>
                  <a:schemeClr val="tx1">
                    <a:alpha val="30000"/>
                  </a:schemeClr>
                </a:solidFill>
                <a:latin typeface="Mistral" panose="03090702030407020403" pitchFamily="66" charset="0"/>
              </a:rPr>
              <a:t>~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E36B168-2307-449C-B24C-AB5543E16607}"/>
              </a:ext>
            </a:extLst>
          </p:cNvPr>
          <p:cNvSpPr txBox="1"/>
          <p:nvPr/>
        </p:nvSpPr>
        <p:spPr>
          <a:xfrm>
            <a:off x="638178" y="6125607"/>
            <a:ext cx="130997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MY" i="1" dirty="0"/>
              <a:t>19 Jun 2021</a:t>
            </a:r>
          </a:p>
        </p:txBody>
      </p:sp>
      <p:pic>
        <p:nvPicPr>
          <p:cNvPr id="15" name="Google Shape;92;p1">
            <a:extLst>
              <a:ext uri="{FF2B5EF4-FFF2-40B4-BE49-F238E27FC236}">
                <a16:creationId xmlns:a16="http://schemas.microsoft.com/office/drawing/2014/main" xmlns="" id="{4B8A1754-D960-4044-A984-0FC0F2084B77}"/>
              </a:ext>
            </a:extLst>
          </p:cNvPr>
          <p:cNvPicPr preferRelativeResize="0"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392" y="-48672"/>
            <a:ext cx="4689216" cy="25913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0031025" y="167559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2146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5F19D02-D398-4881-94B6-94325E2358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08B99B0-FA36-4F82-9F33-3B9263456B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469" y="4922272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4A65B7A9-5507-42FA-A206-89E3A298C4F5}"/>
              </a:ext>
            </a:extLst>
          </p:cNvPr>
          <p:cNvSpPr/>
          <p:nvPr/>
        </p:nvSpPr>
        <p:spPr>
          <a:xfrm>
            <a:off x="2337801" y="2969582"/>
            <a:ext cx="7523018" cy="107738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7BBD0B6-CD91-4284-80F5-F72A2DFB120F}"/>
              </a:ext>
            </a:extLst>
          </p:cNvPr>
          <p:cNvSpPr txBox="1"/>
          <p:nvPr/>
        </p:nvSpPr>
        <p:spPr>
          <a:xfrm>
            <a:off x="1305639" y="3070471"/>
            <a:ext cx="95873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6000" dirty="0">
                <a:ln w="28575">
                  <a:solidFill>
                    <a:schemeClr val="tx1"/>
                  </a:solidFill>
                </a:ln>
                <a:solidFill>
                  <a:srgbClr val="002060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PANDUAN </a:t>
            </a:r>
            <a:r>
              <a:rPr lang="en-MY" sz="6000" dirty="0">
                <a:ln w="28575">
                  <a:solidFill>
                    <a:schemeClr val="tx1"/>
                  </a:solidFill>
                </a:ln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GURU</a:t>
            </a:r>
            <a:endParaRPr lang="en-MY" sz="6000" dirty="0">
              <a:ln w="28575">
                <a:solidFill>
                  <a:schemeClr val="tx1"/>
                </a:solidFill>
              </a:ln>
              <a:solidFill>
                <a:srgbClr val="002060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C6F6D61-CFCC-4F4F-80F4-2070B64929D3}"/>
              </a:ext>
            </a:extLst>
          </p:cNvPr>
          <p:cNvSpPr txBox="1"/>
          <p:nvPr/>
        </p:nvSpPr>
        <p:spPr>
          <a:xfrm flipH="1">
            <a:off x="2806736" y="4190822"/>
            <a:ext cx="65851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Minda</a:t>
            </a:r>
            <a:r>
              <a:rPr lang="en-US" sz="16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lang="en-US" sz="16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Sihat</a:t>
            </a:r>
            <a:r>
              <a:rPr lang="en-US" sz="16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: </a:t>
            </a:r>
            <a:r>
              <a:rPr lang="en-US" sz="16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Emosi</a:t>
            </a:r>
            <a:r>
              <a:rPr lang="en-US" sz="16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 </a:t>
            </a:r>
            <a:r>
              <a:rPr lang="en-US" sz="16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Terjaga</a:t>
            </a:r>
            <a:r>
              <a:rPr lang="en-US" sz="16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, </a:t>
            </a:r>
            <a:r>
              <a:rPr lang="en-US" sz="16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Kehidupan</a:t>
            </a:r>
            <a:r>
              <a:rPr lang="en-US" sz="16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Sejahtera</a:t>
            </a:r>
          </a:p>
        </p:txBody>
      </p:sp>
      <p:pic>
        <p:nvPicPr>
          <p:cNvPr id="10" name="Google Shape;92;p1">
            <a:extLst>
              <a:ext uri="{FF2B5EF4-FFF2-40B4-BE49-F238E27FC236}">
                <a16:creationId xmlns:a16="http://schemas.microsoft.com/office/drawing/2014/main" xmlns="" id="{A265D0C3-B789-49D9-B249-31C41323943B}"/>
              </a:ext>
            </a:extLst>
          </p:cNvPr>
          <p:cNvPicPr preferRelativeResize="0"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044" y="517244"/>
            <a:ext cx="4199912" cy="232090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9962167" y="298605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54792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A8012DA-36F0-4A36-9543-CD13A47122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BF1536EC-FED1-409C-9BAA-40C68DCB9015}"/>
              </a:ext>
            </a:extLst>
          </p:cNvPr>
          <p:cNvSpPr/>
          <p:nvPr/>
        </p:nvSpPr>
        <p:spPr>
          <a:xfrm>
            <a:off x="1405562" y="1750529"/>
            <a:ext cx="9964803" cy="4759604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57188" lvl="1" indent="-357188" algn="just" rtl="0">
              <a:lnSpc>
                <a:spcPct val="115000"/>
              </a:lnSpc>
              <a:buFont typeface="+mj-lt"/>
              <a:buAutoNum type="arabicPeriod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Selamat datang ke sesi bimbingan Saringan Minda Sihat Kebiasaan Baharu Tahun 2021 </a:t>
            </a:r>
            <a:endParaRPr lang="en-MY" sz="2000" dirty="0">
              <a:solidFill>
                <a:schemeClr val="tx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57188" lvl="1" indent="-357188" algn="just">
              <a:lnSpc>
                <a:spcPct val="115000"/>
              </a:lnSpc>
              <a:buFont typeface="+mj-lt"/>
              <a:buAutoNum type="arabicPeriod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Apa khabar semua ?</a:t>
            </a:r>
            <a:endParaRPr lang="en-MY" sz="2000" dirty="0">
              <a:solidFill>
                <a:schemeClr val="tx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57188" lvl="1" indent="-357188" algn="just">
              <a:lnSpc>
                <a:spcPct val="115000"/>
              </a:lnSpc>
              <a:buFont typeface="+mj-lt"/>
              <a:buAutoNum type="arabicPeriod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Cikgu berharap semua murid berada dalam keadaan sihat dan bersedia mengikuti saringan minda sihat hari ini.</a:t>
            </a:r>
            <a:endParaRPr lang="en-MY" sz="2000" dirty="0">
              <a:solidFill>
                <a:schemeClr val="tx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57188" lvl="1" indent="-357188" algn="just">
              <a:lnSpc>
                <a:spcPct val="115000"/>
              </a:lnSpc>
              <a:buFont typeface="+mj-lt"/>
              <a:buAutoNum type="arabicPeriod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Untuk makluman semua murid, saringan minda sihat dilaksanakan bagi mendapat maklum balas untuk menyediakan perkhidmatan bimbingan dan kaunseling yang memenuhi keperluan semasa murid.</a:t>
            </a:r>
            <a:endParaRPr lang="en-MY" sz="2000" dirty="0">
              <a:solidFill>
                <a:schemeClr val="tx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57188" lvl="1" indent="-357188" algn="just">
              <a:lnSpc>
                <a:spcPct val="115000"/>
              </a:lnSpc>
              <a:buFont typeface="+mj-lt"/>
              <a:buAutoNum type="arabicPeriod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Maklum balas yang diberikan ini penting kepada kami Guru Bimbingan dan Kaunseling dalam membantu menyokong kesejahteraan diri anda. </a:t>
            </a:r>
            <a:endParaRPr lang="en-MY" sz="2000" dirty="0">
              <a:solidFill>
                <a:schemeClr val="tx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57188" lvl="1" indent="-357188" algn="just">
              <a:lnSpc>
                <a:spcPct val="115000"/>
              </a:lnSpc>
              <a:buFont typeface="+mj-lt"/>
              <a:buAutoNum type="arabicPeriod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samping itu juga, maklum balas yang diberikan dapat membantu cikgu menyediakan intervensi berfokus kepada murid yang memerlukan.</a:t>
            </a:r>
            <a:endParaRPr lang="en-MY" sz="2000" dirty="0">
              <a:solidFill>
                <a:schemeClr val="tx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ound Diagonal Corner Rectangle 6">
            <a:extLst>
              <a:ext uri="{FF2B5EF4-FFF2-40B4-BE49-F238E27FC236}">
                <a16:creationId xmlns:a16="http://schemas.microsoft.com/office/drawing/2014/main" xmlns="" id="{5A13F64F-DC88-45AC-B421-9F3FCF9B1632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19" name="Arrow: Chevron 18">
            <a:extLst>
              <a:ext uri="{FF2B5EF4-FFF2-40B4-BE49-F238E27FC236}">
                <a16:creationId xmlns:a16="http://schemas.microsoft.com/office/drawing/2014/main" xmlns="" id="{7D3A6320-6846-4639-97E2-1DC0A8E9DF21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E9339897-886D-4508-86B5-FFD0A06504F3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EFB2DF19-4A5A-45B9-86E7-12534A441D5A}"/>
              </a:ext>
            </a:extLst>
          </p:cNvPr>
          <p:cNvSpPr txBox="1"/>
          <p:nvPr/>
        </p:nvSpPr>
        <p:spPr>
          <a:xfrm>
            <a:off x="289072" y="383699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2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8C1B0F07-E6B6-49A1-A407-5A0427CE0C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5902" y="5168046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04C9F185-6690-4618-A25C-7A584922D22E}"/>
              </a:ext>
            </a:extLst>
          </p:cNvPr>
          <p:cNvSpPr/>
          <p:nvPr/>
        </p:nvSpPr>
        <p:spPr>
          <a:xfrm>
            <a:off x="1405562" y="993857"/>
            <a:ext cx="3335403" cy="48479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2400" dirty="0">
                <a:solidFill>
                  <a:schemeClr val="bg1"/>
                </a:solidFill>
                <a:latin typeface="Eras Demi ITC" panose="020B0805030504020804" pitchFamily="34" charset="0"/>
              </a:rPr>
              <a:t>SEBELUM SARINGAN</a:t>
            </a:r>
          </a:p>
        </p:txBody>
      </p:sp>
      <p:pic>
        <p:nvPicPr>
          <p:cNvPr id="20" name="Google Shape;92;p1">
            <a:extLst>
              <a:ext uri="{FF2B5EF4-FFF2-40B4-BE49-F238E27FC236}">
                <a16:creationId xmlns:a16="http://schemas.microsoft.com/office/drawing/2014/main" xmlns="" id="{24516B08-ED34-4B96-B8FF-0605F3CB1580}"/>
              </a:ext>
            </a:extLst>
          </p:cNvPr>
          <p:cNvPicPr preferRelativeResize="0"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48952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168B26C-6AED-46A6-A800-7E3D9FFF1C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BF1536EC-FED1-409C-9BAA-40C68DCB9015}"/>
              </a:ext>
            </a:extLst>
          </p:cNvPr>
          <p:cNvSpPr/>
          <p:nvPr/>
        </p:nvSpPr>
        <p:spPr>
          <a:xfrm>
            <a:off x="1405562" y="1750529"/>
            <a:ext cx="9964803" cy="4391854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47675" lvl="1" indent="-447675" algn="just" rtl="0">
              <a:lnSpc>
                <a:spcPct val="115000"/>
              </a:lnSpc>
              <a:buAutoNum type="arabicPeriod" startAt="7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Semua murid diminta berada dalam keadaan tenang, selesa dan memberikan kerjasama sepenuhnya sepanjang saringan minda sihat dilaksanakan.</a:t>
            </a:r>
          </a:p>
          <a:p>
            <a:pPr marL="447675" lvl="1" indent="-447675" algn="just" rtl="0">
              <a:lnSpc>
                <a:spcPct val="115000"/>
              </a:lnSpc>
              <a:buAutoNum type="arabicPeriod" startAt="7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Sila baca penyataan atau soalan dengan teliti</a:t>
            </a:r>
          </a:p>
          <a:p>
            <a:pPr marL="447675" lvl="1" indent="-447675" algn="just" rtl="0">
              <a:lnSpc>
                <a:spcPct val="115000"/>
              </a:lnSpc>
              <a:buAutoNum type="arabicPeriod" startAt="7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Jawab setiap penyataan atau soalan  dengan hati yang terbuka dan jujur berdasarkan situasi yang dihadapi. Ingat, bagi setiap soalan tiada jawapan betul atau salah. Ini bukan ujian atau peperiksaan</a:t>
            </a:r>
          </a:p>
          <a:p>
            <a:pPr marL="447675" lvl="1" indent="-447675" algn="just" rtl="0">
              <a:lnSpc>
                <a:spcPct val="115000"/>
              </a:lnSpc>
              <a:buAutoNum type="arabicPeriod" startAt="7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Masa yang diperuntukan adalah seperti berikut :</a:t>
            </a:r>
            <a:endParaRPr lang="en-MY" sz="2000" dirty="0">
              <a:solidFill>
                <a:schemeClr val="tx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4863" lvl="2" indent="-357188" algn="just">
              <a:lnSpc>
                <a:spcPct val="115000"/>
              </a:lnSpc>
              <a:buAutoNum type="romanLcPeriod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Masa untuk sesi bimbingan ini adalah 60 minit</a:t>
            </a:r>
          </a:p>
          <a:p>
            <a:pPr marL="804863" lvl="2" indent="-357188" algn="just">
              <a:lnSpc>
                <a:spcPct val="115000"/>
              </a:lnSpc>
              <a:buAutoNum type="romanLcPeriod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 minit pertama cikgu akan </a:t>
            </a:r>
            <a:r>
              <a:rPr lang="ms-MY" sz="2000" dirty="0" smtClean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menerangkan </a:t>
            </a: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berkaitan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panduan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dan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tatacara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menjawab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soalan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saringan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minda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sihat</a:t>
            </a:r>
            <a:endParaRPr lang="en-MY" sz="2000" dirty="0">
              <a:solidFill>
                <a:schemeClr val="tx1"/>
              </a:solidFill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ound Diagonal Corner Rectangle 6">
            <a:extLst>
              <a:ext uri="{FF2B5EF4-FFF2-40B4-BE49-F238E27FC236}">
                <a16:creationId xmlns:a16="http://schemas.microsoft.com/office/drawing/2014/main" xmlns="" id="{5A13F64F-DC88-45AC-B421-9F3FCF9B1632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19" name="Arrow: Chevron 18">
            <a:extLst>
              <a:ext uri="{FF2B5EF4-FFF2-40B4-BE49-F238E27FC236}">
                <a16:creationId xmlns:a16="http://schemas.microsoft.com/office/drawing/2014/main" xmlns="" id="{7D3A6320-6846-4639-97E2-1DC0A8E9DF21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E9339897-886D-4508-86B5-FFD0A06504F3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EFB2DF19-4A5A-45B9-86E7-12534A441D5A}"/>
              </a:ext>
            </a:extLst>
          </p:cNvPr>
          <p:cNvSpPr txBox="1"/>
          <p:nvPr/>
        </p:nvSpPr>
        <p:spPr>
          <a:xfrm>
            <a:off x="289072" y="383699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3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8C1B0F07-E6B6-49A1-A407-5A0427CE0C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5902" y="5168046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04C9F185-6690-4618-A25C-7A584922D22E}"/>
              </a:ext>
            </a:extLst>
          </p:cNvPr>
          <p:cNvSpPr/>
          <p:nvPr/>
        </p:nvSpPr>
        <p:spPr>
          <a:xfrm>
            <a:off x="1405562" y="993857"/>
            <a:ext cx="3335403" cy="48479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2400" dirty="0">
                <a:solidFill>
                  <a:schemeClr val="bg1"/>
                </a:solidFill>
                <a:latin typeface="Eras Demi ITC" panose="020B0805030504020804" pitchFamily="34" charset="0"/>
              </a:rPr>
              <a:t>SEBELUM SARINGAN</a:t>
            </a:r>
          </a:p>
        </p:txBody>
      </p:sp>
      <p:pic>
        <p:nvPicPr>
          <p:cNvPr id="12" name="Google Shape;92;p1">
            <a:extLst>
              <a:ext uri="{FF2B5EF4-FFF2-40B4-BE49-F238E27FC236}">
                <a16:creationId xmlns:a16="http://schemas.microsoft.com/office/drawing/2014/main" xmlns="" id="{9710A784-3407-4859-AD4B-40E39715C073}"/>
              </a:ext>
            </a:extLst>
          </p:cNvPr>
          <p:cNvPicPr preferRelativeResize="0"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2093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72C306E-E490-45C3-AB76-9E31E071E2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BF1536EC-FED1-409C-9BAA-40C68DCB9015}"/>
              </a:ext>
            </a:extLst>
          </p:cNvPr>
          <p:cNvSpPr/>
          <p:nvPr/>
        </p:nvSpPr>
        <p:spPr>
          <a:xfrm>
            <a:off x="1405562" y="1750528"/>
            <a:ext cx="9964803" cy="5018019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804863" lvl="2" indent="-357188" algn="just">
              <a:lnSpc>
                <a:spcPct val="115000"/>
              </a:lnSpc>
              <a:tabLst>
                <a:tab pos="893763" algn="l"/>
              </a:tabLst>
            </a:pPr>
            <a:r>
              <a:rPr lang="ms-MY" sz="2000" dirty="0">
                <a:solidFill>
                  <a:schemeClr val="tx1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iii.	</a:t>
            </a: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Kemudian anda perlu mengakses laman sesawang </a:t>
            </a:r>
            <a:r>
              <a:rPr lang="ms-MY" sz="2000" u="none" strike="noStrike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https://sepkm.com/msihat/</a:t>
            </a:r>
            <a:endParaRPr lang="ms-MY" sz="2000" u="none" strike="noStrike" dirty="0">
              <a:solidFill>
                <a:schemeClr val="tx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4863" lvl="2" indent="-357188" algn="just">
              <a:lnSpc>
                <a:spcPct val="115000"/>
              </a:lnSpc>
              <a:tabLst>
                <a:tab pos="893763" algn="l"/>
              </a:tabLst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iv.	30 minit diberikan untuk murid menjawab saringan minda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sihat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secara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dalam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talian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.</a:t>
            </a:r>
            <a:endParaRPr lang="en-MY" sz="2000" dirty="0">
              <a:solidFill>
                <a:schemeClr val="tx1"/>
              </a:solidFill>
              <a:effectLst/>
              <a:latin typeface="Arial Rounded MT Bold" panose="020F07040305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7675" lvl="1" indent="-447675" algn="just" rtl="0">
              <a:lnSpc>
                <a:spcPct val="115000"/>
              </a:lnSpc>
              <a:buAutoNum type="arabicPeriod" startAt="11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Cikgu akan berada di dalam talian sekiranya anda ingin  bertanya atau  ingin mendapatkan penjelasan lanjut atau bimbingan individu daripada cikgu. </a:t>
            </a:r>
          </a:p>
          <a:p>
            <a:pPr marL="447675" lvl="1" indent="-447675" algn="just" rtl="0">
              <a:lnSpc>
                <a:spcPct val="115000"/>
              </a:lnSpc>
              <a:buAutoNum type="arabicPeriod" startAt="11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Pastikan anda selesai menjawab dengan baik sebelum sesi bimbingan dalam talian ditamatkan.</a:t>
            </a:r>
          </a:p>
          <a:p>
            <a:pPr marL="447675" lvl="1" indent="-447675" algn="just" rtl="0">
              <a:lnSpc>
                <a:spcPct val="115000"/>
              </a:lnSpc>
              <a:buAutoNum type="arabicPeriod" startAt="11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Sekiranya anda berasa kurang selesa  atau terganggu semasa menjawab soalan yang diberikan sila maklumkan kepada cikgu Cikgu sedia membantu</a:t>
            </a:r>
          </a:p>
          <a:p>
            <a:pPr marL="447675" lvl="1" indent="-447675" algn="just" rtl="0">
              <a:lnSpc>
                <a:spcPct val="115000"/>
              </a:lnSpc>
              <a:buAutoNum type="arabicPeriod" startAt="11"/>
            </a:pP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Ini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adalah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nombor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telefon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untuk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dihubungi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 __________.</a:t>
            </a:r>
          </a:p>
        </p:txBody>
      </p:sp>
      <p:sp>
        <p:nvSpPr>
          <p:cNvPr id="18" name="Round Diagonal Corner Rectangle 6">
            <a:extLst>
              <a:ext uri="{FF2B5EF4-FFF2-40B4-BE49-F238E27FC236}">
                <a16:creationId xmlns:a16="http://schemas.microsoft.com/office/drawing/2014/main" xmlns="" id="{5A13F64F-DC88-45AC-B421-9F3FCF9B1632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19" name="Arrow: Chevron 18">
            <a:extLst>
              <a:ext uri="{FF2B5EF4-FFF2-40B4-BE49-F238E27FC236}">
                <a16:creationId xmlns:a16="http://schemas.microsoft.com/office/drawing/2014/main" xmlns="" id="{7D3A6320-6846-4639-97E2-1DC0A8E9DF21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E9339897-886D-4508-86B5-FFD0A06504F3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EFB2DF19-4A5A-45B9-86E7-12534A441D5A}"/>
              </a:ext>
            </a:extLst>
          </p:cNvPr>
          <p:cNvSpPr txBox="1"/>
          <p:nvPr/>
        </p:nvSpPr>
        <p:spPr>
          <a:xfrm>
            <a:off x="289072" y="383699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4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8C1B0F07-E6B6-49A1-A407-5A0427CE0C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5902" y="5168046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04C9F185-6690-4618-A25C-7A584922D22E}"/>
              </a:ext>
            </a:extLst>
          </p:cNvPr>
          <p:cNvSpPr/>
          <p:nvPr/>
        </p:nvSpPr>
        <p:spPr>
          <a:xfrm>
            <a:off x="1405562" y="993857"/>
            <a:ext cx="3335403" cy="48479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2400" dirty="0">
                <a:solidFill>
                  <a:schemeClr val="bg1"/>
                </a:solidFill>
                <a:latin typeface="Eras Demi ITC" panose="020B0805030504020804" pitchFamily="34" charset="0"/>
              </a:rPr>
              <a:t>SEBELUM SARINGAN</a:t>
            </a:r>
          </a:p>
        </p:txBody>
      </p:sp>
      <p:pic>
        <p:nvPicPr>
          <p:cNvPr id="12" name="Google Shape;92;p1">
            <a:extLst>
              <a:ext uri="{FF2B5EF4-FFF2-40B4-BE49-F238E27FC236}">
                <a16:creationId xmlns:a16="http://schemas.microsoft.com/office/drawing/2014/main" xmlns="" id="{8DB6987C-4D9C-4C28-BE72-34FA88775594}"/>
              </a:ext>
            </a:extLst>
          </p:cNvPr>
          <p:cNvPicPr preferRelativeResize="0"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92482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E5905B9-0C26-4BFA-9465-62A6DDE85D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BF1536EC-FED1-409C-9BAA-40C68DCB9015}"/>
              </a:ext>
            </a:extLst>
          </p:cNvPr>
          <p:cNvSpPr/>
          <p:nvPr/>
        </p:nvSpPr>
        <p:spPr>
          <a:xfrm>
            <a:off x="1405562" y="1750528"/>
            <a:ext cx="9964803" cy="3606663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742950" lvl="1" indent="-285750" algn="just" rtl="0">
              <a:lnSpc>
                <a:spcPct val="115000"/>
              </a:lnSpc>
              <a:buFont typeface="+mj-lt"/>
              <a:buAutoNum type="arabicPeriod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Baiklah, cikgu menerangkan panduan mengakses SePKM (bantuan paparan power point)</a:t>
            </a:r>
            <a:endParaRPr lang="en-MY" sz="2000" dirty="0">
              <a:solidFill>
                <a:schemeClr val="tx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15000"/>
              </a:lnSpc>
              <a:buFont typeface="+mj-lt"/>
              <a:buAutoNum type="arabicPeriod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Mula-mula taip alamat laman web ini </a:t>
            </a:r>
            <a:r>
              <a:rPr lang="ms-MY" sz="2000" u="none" strike="noStrike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https://sepkm.com/msihat/</a:t>
            </a:r>
            <a:endParaRPr lang="en-MY" sz="2000" dirty="0">
              <a:solidFill>
                <a:schemeClr val="tx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15000"/>
              </a:lnSpc>
              <a:buFont typeface="+mj-lt"/>
              <a:buAutoNum type="arabicPeriod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Kemudian masukkan nombor kad pengenalan / mykad</a:t>
            </a:r>
            <a:endParaRPr lang="en-MY" sz="2000" dirty="0">
              <a:solidFill>
                <a:schemeClr val="tx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15000"/>
              </a:lnSpc>
              <a:buFont typeface="+mj-lt"/>
              <a:buAutoNum type="arabicPeriod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Jawab soalan keselamatan yang diberikan</a:t>
            </a:r>
            <a:endParaRPr lang="en-MY" sz="2000" dirty="0">
              <a:solidFill>
                <a:schemeClr val="tx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15000"/>
              </a:lnSpc>
              <a:buFont typeface="+mj-lt"/>
              <a:buAutoNum type="arabicPeriod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Anda semua sudah bersedia? Sila klik gambar tangan.</a:t>
            </a:r>
            <a:endParaRPr lang="en-MY" sz="2000" dirty="0">
              <a:solidFill>
                <a:schemeClr val="tx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15000"/>
              </a:lnSpc>
              <a:buFont typeface="+mj-lt"/>
              <a:buAutoNum type="arabicPeriod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Sila jawab soalan / penyataan yang diberikan. Jawab dengan tenang dan teliti.</a:t>
            </a:r>
          </a:p>
          <a:p>
            <a:pPr marL="742950" lvl="1" indent="-285750" algn="just">
              <a:lnSpc>
                <a:spcPct val="115000"/>
              </a:lnSpc>
              <a:buFont typeface="+mj-lt"/>
              <a:buAutoNum type="arabicPeriod"/>
            </a:pP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Sesiapa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memerlukan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bantuan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cikgu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sedia</a:t>
            </a:r>
            <a:r>
              <a:rPr lang="en-US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membantu</a:t>
            </a:r>
            <a:endParaRPr lang="en-US" sz="2000" dirty="0">
              <a:solidFill>
                <a:schemeClr val="tx1"/>
              </a:solidFill>
              <a:effectLst/>
              <a:latin typeface="Arial Rounded MT Bold" panose="020F07040305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8" name="Round Diagonal Corner Rectangle 6">
            <a:extLst>
              <a:ext uri="{FF2B5EF4-FFF2-40B4-BE49-F238E27FC236}">
                <a16:creationId xmlns:a16="http://schemas.microsoft.com/office/drawing/2014/main" xmlns="" id="{5A13F64F-DC88-45AC-B421-9F3FCF9B1632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19" name="Arrow: Chevron 18">
            <a:extLst>
              <a:ext uri="{FF2B5EF4-FFF2-40B4-BE49-F238E27FC236}">
                <a16:creationId xmlns:a16="http://schemas.microsoft.com/office/drawing/2014/main" xmlns="" id="{7D3A6320-6846-4639-97E2-1DC0A8E9DF21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E9339897-886D-4508-86B5-FFD0A06504F3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EFB2DF19-4A5A-45B9-86E7-12534A441D5A}"/>
              </a:ext>
            </a:extLst>
          </p:cNvPr>
          <p:cNvSpPr txBox="1"/>
          <p:nvPr/>
        </p:nvSpPr>
        <p:spPr>
          <a:xfrm>
            <a:off x="289072" y="383699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5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8C1B0F07-E6B6-49A1-A407-5A0427CE0C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5902" y="5168046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04C9F185-6690-4618-A25C-7A584922D22E}"/>
              </a:ext>
            </a:extLst>
          </p:cNvPr>
          <p:cNvSpPr/>
          <p:nvPr/>
        </p:nvSpPr>
        <p:spPr>
          <a:xfrm>
            <a:off x="1405562" y="993857"/>
            <a:ext cx="3335403" cy="484799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2400" dirty="0">
                <a:solidFill>
                  <a:schemeClr val="bg1"/>
                </a:solidFill>
                <a:latin typeface="Eras Demi ITC" panose="020B0805030504020804" pitchFamily="34" charset="0"/>
              </a:rPr>
              <a:t>SEMASA SARINGAN</a:t>
            </a:r>
          </a:p>
        </p:txBody>
      </p:sp>
      <p:pic>
        <p:nvPicPr>
          <p:cNvPr id="12" name="Google Shape;92;p1">
            <a:extLst>
              <a:ext uri="{FF2B5EF4-FFF2-40B4-BE49-F238E27FC236}">
                <a16:creationId xmlns:a16="http://schemas.microsoft.com/office/drawing/2014/main" xmlns="" id="{0E6075D9-91EB-4071-B434-CDB035F4C4D7}"/>
              </a:ext>
            </a:extLst>
          </p:cNvPr>
          <p:cNvPicPr preferRelativeResize="0"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71762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9D6C92C-7E45-43A2-9ECA-724424AFBE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BF1536EC-FED1-409C-9BAA-40C68DCB9015}"/>
              </a:ext>
            </a:extLst>
          </p:cNvPr>
          <p:cNvSpPr/>
          <p:nvPr/>
        </p:nvSpPr>
        <p:spPr>
          <a:xfrm>
            <a:off x="1405562" y="1750528"/>
            <a:ext cx="9964803" cy="937117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742950" lvl="1" indent="-285750" algn="just" rtl="0">
              <a:lnSpc>
                <a:spcPct val="115000"/>
              </a:lnSpc>
              <a:buFont typeface="+mj-lt"/>
              <a:buAutoNum type="arabicPeriod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Terima Kasih atas kerjasama yang diberikan.</a:t>
            </a:r>
            <a:endParaRPr lang="en-MY" sz="2000" dirty="0">
              <a:solidFill>
                <a:schemeClr val="tx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15000"/>
              </a:lnSpc>
              <a:buFont typeface="+mj-lt"/>
              <a:buAutoNum type="arabicPeriod"/>
            </a:pPr>
            <a:r>
              <a:rPr lang="ms-MY" sz="2000" dirty="0">
                <a:solidFill>
                  <a:schemeClr val="tx1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Jaga diri dan kesihatan dengan baik.</a:t>
            </a:r>
            <a:endParaRPr lang="en-MY" sz="2000" dirty="0">
              <a:solidFill>
                <a:schemeClr val="tx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ound Diagonal Corner Rectangle 6">
            <a:extLst>
              <a:ext uri="{FF2B5EF4-FFF2-40B4-BE49-F238E27FC236}">
                <a16:creationId xmlns:a16="http://schemas.microsoft.com/office/drawing/2014/main" xmlns="" id="{5A13F64F-DC88-45AC-B421-9F3FCF9B1632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19" name="Arrow: Chevron 18">
            <a:extLst>
              <a:ext uri="{FF2B5EF4-FFF2-40B4-BE49-F238E27FC236}">
                <a16:creationId xmlns:a16="http://schemas.microsoft.com/office/drawing/2014/main" xmlns="" id="{7D3A6320-6846-4639-97E2-1DC0A8E9DF21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E9339897-886D-4508-86B5-FFD0A06504F3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EFB2DF19-4A5A-45B9-86E7-12534A441D5A}"/>
              </a:ext>
            </a:extLst>
          </p:cNvPr>
          <p:cNvSpPr txBox="1"/>
          <p:nvPr/>
        </p:nvSpPr>
        <p:spPr>
          <a:xfrm>
            <a:off x="289072" y="383699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6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8C1B0F07-E6B6-49A1-A407-5A0427CE0C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5902" y="5168046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04C9F185-6690-4618-A25C-7A584922D22E}"/>
              </a:ext>
            </a:extLst>
          </p:cNvPr>
          <p:cNvSpPr/>
          <p:nvPr/>
        </p:nvSpPr>
        <p:spPr>
          <a:xfrm>
            <a:off x="1405562" y="993857"/>
            <a:ext cx="3335403" cy="484799"/>
          </a:xfrm>
          <a:prstGeom prst="rect">
            <a:avLst/>
          </a:prstGeom>
          <a:solidFill>
            <a:srgbClr val="694F63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2400" dirty="0">
                <a:solidFill>
                  <a:schemeClr val="bg1"/>
                </a:solidFill>
                <a:latin typeface="Eras Demi ITC" panose="020B0805030504020804" pitchFamily="34" charset="0"/>
              </a:rPr>
              <a:t>SELEPAS SARINGAN</a:t>
            </a:r>
          </a:p>
        </p:txBody>
      </p:sp>
      <p:pic>
        <p:nvPicPr>
          <p:cNvPr id="12" name="Google Shape;92;p1">
            <a:extLst>
              <a:ext uri="{FF2B5EF4-FFF2-40B4-BE49-F238E27FC236}">
                <a16:creationId xmlns:a16="http://schemas.microsoft.com/office/drawing/2014/main" xmlns="" id="{7602726E-54BF-4F0E-B926-DBC0F653EB37}"/>
              </a:ext>
            </a:extLst>
          </p:cNvPr>
          <p:cNvPicPr preferRelativeResize="0"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48642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E4DFE7A-D186-44AC-847D-550E366E64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08B99B0-FA36-4F82-9F33-3B9263456B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469" y="4922272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4A65B7A9-5507-42FA-A206-89E3A298C4F5}"/>
              </a:ext>
            </a:extLst>
          </p:cNvPr>
          <p:cNvSpPr/>
          <p:nvPr/>
        </p:nvSpPr>
        <p:spPr>
          <a:xfrm>
            <a:off x="1891453" y="2711168"/>
            <a:ext cx="8425364" cy="203988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7BBD0B6-CD91-4284-80F5-F72A2DFB120F}"/>
              </a:ext>
            </a:extLst>
          </p:cNvPr>
          <p:cNvSpPr txBox="1"/>
          <p:nvPr/>
        </p:nvSpPr>
        <p:spPr>
          <a:xfrm>
            <a:off x="1305639" y="2812057"/>
            <a:ext cx="95873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6000" dirty="0">
                <a:ln w="28575">
                  <a:solidFill>
                    <a:schemeClr val="tx1"/>
                  </a:solidFill>
                </a:ln>
                <a:solidFill>
                  <a:srgbClr val="002060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PANDUAN MURID</a:t>
            </a:r>
          </a:p>
          <a:p>
            <a:pPr algn="ctr"/>
            <a:r>
              <a:rPr lang="en-MY" sz="6000" dirty="0">
                <a:ln w="28575">
                  <a:solidFill>
                    <a:schemeClr val="tx1"/>
                  </a:solidFill>
                </a:ln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SEKOLAH RENDAH</a:t>
            </a:r>
            <a:endParaRPr lang="en-MY" sz="6000" dirty="0">
              <a:ln w="28575">
                <a:solidFill>
                  <a:schemeClr val="tx1"/>
                </a:solidFill>
              </a:ln>
              <a:solidFill>
                <a:srgbClr val="002060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C6F6D61-CFCC-4F4F-80F4-2070B64929D3}"/>
              </a:ext>
            </a:extLst>
          </p:cNvPr>
          <p:cNvSpPr txBox="1"/>
          <p:nvPr/>
        </p:nvSpPr>
        <p:spPr>
          <a:xfrm flipH="1">
            <a:off x="2806736" y="4946195"/>
            <a:ext cx="65851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Minda</a:t>
            </a:r>
            <a:r>
              <a:rPr lang="en-US" sz="16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lang="en-US" sz="16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Sihat</a:t>
            </a:r>
            <a:r>
              <a:rPr lang="en-US" sz="16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: </a:t>
            </a:r>
            <a:r>
              <a:rPr lang="en-US" sz="16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Emosi</a:t>
            </a:r>
            <a:r>
              <a:rPr lang="en-US" sz="16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 </a:t>
            </a:r>
            <a:r>
              <a:rPr lang="en-US" sz="16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Terjaga</a:t>
            </a:r>
            <a:r>
              <a:rPr lang="en-US" sz="16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, </a:t>
            </a:r>
            <a:r>
              <a:rPr lang="en-US" sz="16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Kehidupan</a:t>
            </a:r>
            <a:r>
              <a:rPr lang="en-US" sz="16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Sejahtera</a:t>
            </a:r>
          </a:p>
        </p:txBody>
      </p:sp>
      <p:pic>
        <p:nvPicPr>
          <p:cNvPr id="11" name="Google Shape;92;p1">
            <a:extLst>
              <a:ext uri="{FF2B5EF4-FFF2-40B4-BE49-F238E27FC236}">
                <a16:creationId xmlns:a16="http://schemas.microsoft.com/office/drawing/2014/main" xmlns="" id="{B580732E-2A20-4C1A-B8C8-348837B728CF}"/>
              </a:ext>
            </a:extLst>
          </p:cNvPr>
          <p:cNvPicPr preferRelativeResize="0"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044" y="517244"/>
            <a:ext cx="4199912" cy="232090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9881938" y="404162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51959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2A862F9-2367-4CF4-B5DA-E21C3CCCB0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sp>
        <p:nvSpPr>
          <p:cNvPr id="6" name="Round Diagonal Corner Rectangle 6">
            <a:extLst>
              <a:ext uri="{FF2B5EF4-FFF2-40B4-BE49-F238E27FC236}">
                <a16:creationId xmlns:a16="http://schemas.microsoft.com/office/drawing/2014/main" xmlns="" id="{5F2EF1CA-8029-4F16-A7B7-C899A721D313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xmlns="" id="{8AD0E93B-475B-415A-B46C-191BAC9CC89E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AA2707-18B5-4AD0-AEC2-BDAB3C69D0EA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18EAEE2-55BF-4B86-9314-3A0972AF9EB1}"/>
              </a:ext>
            </a:extLst>
          </p:cNvPr>
          <p:cNvSpPr txBox="1"/>
          <p:nvPr/>
        </p:nvSpPr>
        <p:spPr>
          <a:xfrm>
            <a:off x="289072" y="383699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8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4D5580D2-1F43-46C2-9473-DBD5D13DF894}"/>
              </a:ext>
            </a:extLst>
          </p:cNvPr>
          <p:cNvSpPr/>
          <p:nvPr/>
        </p:nvSpPr>
        <p:spPr>
          <a:xfrm>
            <a:off x="1405562" y="993857"/>
            <a:ext cx="5971308" cy="82857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INSTRUMEN SARINGAN MINDA SIHAT SEKOLAH </a:t>
            </a:r>
            <a:r>
              <a:rPr lang="en-MY" sz="2400" dirty="0" smtClean="0">
                <a:solidFill>
                  <a:schemeClr val="tx1"/>
                </a:solidFill>
                <a:latin typeface="Eras Demi ITC" panose="020B0805030504020804" pitchFamily="34" charset="0"/>
              </a:rPr>
              <a:t>RENDAH</a:t>
            </a:r>
            <a:endParaRPr lang="en-MY" sz="24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graphicFrame>
        <p:nvGraphicFramePr>
          <p:cNvPr id="42" name="Table 13">
            <a:extLst>
              <a:ext uri="{FF2B5EF4-FFF2-40B4-BE49-F238E27FC236}">
                <a16:creationId xmlns:a16="http://schemas.microsoft.com/office/drawing/2014/main" xmlns="" id="{D2886B49-7F32-4B02-B038-379555E5EB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4156695"/>
              </p:ext>
            </p:extLst>
          </p:nvPr>
        </p:nvGraphicFramePr>
        <p:xfrm>
          <a:off x="1876424" y="2951979"/>
          <a:ext cx="8215027" cy="33808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84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374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720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89857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Bil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Instrumen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Sekolah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9857">
                <a:tc v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Rendah</a:t>
                      </a:r>
                      <a:endParaRPr lang="ms-MY" sz="3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Senarai Semak Keperluan Murid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lang="ms-MY" sz="33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6490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Instrumen Whooley (PHQ-2)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Soal Selidik Pengurusan Emosi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Instrumen PHQ-9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Instrumen GAD-7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ms-MY" sz="33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718" marR="25718" marT="35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47" name="Picture 46">
            <a:extLst>
              <a:ext uri="{FF2B5EF4-FFF2-40B4-BE49-F238E27FC236}">
                <a16:creationId xmlns:a16="http://schemas.microsoft.com/office/drawing/2014/main" xmlns="" id="{6DF75F9A-9D4B-4AE2-9BA8-4DD690335F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146" y="5098473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CDFB1BB-1384-4185-A883-BB025891E7CC}"/>
              </a:ext>
            </a:extLst>
          </p:cNvPr>
          <p:cNvSpPr txBox="1"/>
          <p:nvPr/>
        </p:nvSpPr>
        <p:spPr>
          <a:xfrm>
            <a:off x="1876423" y="2056647"/>
            <a:ext cx="93846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 u="sng" dirty="0" err="1">
                <a:solidFill>
                  <a:srgbClr val="002060"/>
                </a:solidFill>
                <a:latin typeface="Eras Demi ITC" panose="020B0805030504020804" pitchFamily="34" charset="0"/>
              </a:rPr>
              <a:t>Siapa</a:t>
            </a:r>
            <a:r>
              <a:rPr lang="en-MY" sz="4000" b="1" u="sng" dirty="0">
                <a:solidFill>
                  <a:srgbClr val="002060"/>
                </a:solidFill>
                <a:latin typeface="Eras Demi ITC" panose="020B0805030504020804" pitchFamily="34" charset="0"/>
              </a:rPr>
              <a:t> yang </a:t>
            </a:r>
            <a:r>
              <a:rPr lang="en-MY" sz="4000" b="1" u="sng" dirty="0" err="1">
                <a:solidFill>
                  <a:srgbClr val="002060"/>
                </a:solidFill>
                <a:latin typeface="Eras Demi ITC" panose="020B0805030504020804" pitchFamily="34" charset="0"/>
              </a:rPr>
              <a:t>perlu</a:t>
            </a:r>
            <a:r>
              <a:rPr lang="en-MY" sz="4000" b="1" u="sng" dirty="0">
                <a:solidFill>
                  <a:srgbClr val="002060"/>
                </a:solidFill>
                <a:latin typeface="Eras Demi ITC" panose="020B0805030504020804" pitchFamily="34" charset="0"/>
              </a:rPr>
              <a:t> </a:t>
            </a:r>
            <a:r>
              <a:rPr lang="en-MY" sz="4000" b="1" u="sng" dirty="0" err="1">
                <a:solidFill>
                  <a:srgbClr val="002060"/>
                </a:solidFill>
                <a:latin typeface="Eras Demi ITC" panose="020B0805030504020804" pitchFamily="34" charset="0"/>
              </a:rPr>
              <a:t>menjawab</a:t>
            </a:r>
            <a:r>
              <a:rPr lang="en-MY" sz="4000" b="1" u="sng" dirty="0">
                <a:solidFill>
                  <a:srgbClr val="002060"/>
                </a:solidFill>
                <a:latin typeface="Eras Demi ITC" panose="020B0805030504020804" pitchFamily="34" charset="0"/>
              </a:rPr>
              <a:t> </a:t>
            </a:r>
            <a:r>
              <a:rPr lang="en-MY" sz="4000" b="1" u="sng" dirty="0" err="1">
                <a:solidFill>
                  <a:srgbClr val="002060"/>
                </a:solidFill>
                <a:latin typeface="Eras Demi ITC" panose="020B0805030504020804" pitchFamily="34" charset="0"/>
              </a:rPr>
              <a:t>saringan</a:t>
            </a:r>
            <a:endParaRPr lang="en-MY" sz="4000" b="1" u="sng" dirty="0">
              <a:solidFill>
                <a:srgbClr val="002060"/>
              </a:solidFill>
              <a:latin typeface="Eras Demi ITC" panose="020B0805030504020804" pitchFamily="34" charset="0"/>
            </a:endParaRPr>
          </a:p>
        </p:txBody>
      </p:sp>
      <p:pic>
        <p:nvPicPr>
          <p:cNvPr id="14" name="Google Shape;92;p1">
            <a:extLst>
              <a:ext uri="{FF2B5EF4-FFF2-40B4-BE49-F238E27FC236}">
                <a16:creationId xmlns:a16="http://schemas.microsoft.com/office/drawing/2014/main" xmlns="" id="{A289B5D0-60D0-4B72-985B-AD42B3FB1892}"/>
              </a:ext>
            </a:extLst>
          </p:cNvPr>
          <p:cNvPicPr preferRelativeResize="0"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5852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A9769BC-52B9-471E-9850-8CEB935F1C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2FA4E28F-61CE-4D21-B45D-EF0DECBEB2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21" r="9891" b="21168"/>
          <a:stretch/>
        </p:blipFill>
        <p:spPr>
          <a:xfrm>
            <a:off x="2256562" y="1503036"/>
            <a:ext cx="8631383" cy="45986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ound Diagonal Corner Rectangle 6">
            <a:extLst>
              <a:ext uri="{FF2B5EF4-FFF2-40B4-BE49-F238E27FC236}">
                <a16:creationId xmlns:a16="http://schemas.microsoft.com/office/drawing/2014/main" xmlns="" id="{5F2EF1CA-8029-4F16-A7B7-C899A721D313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xmlns="" id="{8AD0E93B-475B-415A-B46C-191BAC9CC89E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AA2707-18B5-4AD0-AEC2-BDAB3C69D0EA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18EAEE2-55BF-4B86-9314-3A0972AF9EB1}"/>
              </a:ext>
            </a:extLst>
          </p:cNvPr>
          <p:cNvSpPr txBox="1"/>
          <p:nvPr/>
        </p:nvSpPr>
        <p:spPr>
          <a:xfrm>
            <a:off x="289072" y="383699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539234E-EBFB-405F-AD72-14308EC2A0D6}"/>
              </a:ext>
            </a:extLst>
          </p:cNvPr>
          <p:cNvSpPr txBox="1"/>
          <p:nvPr/>
        </p:nvSpPr>
        <p:spPr>
          <a:xfrm>
            <a:off x="1044580" y="1146864"/>
            <a:ext cx="10782241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Layari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alamat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URL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berikut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: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ras Bold ITC" panose="020B0907030504020204" pitchFamily="34" charset="0"/>
              </a:rPr>
              <a:t>https://sepkm.com/msihat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6AC13D3-8015-4695-BB3C-C5936B8D3140}"/>
              </a:ext>
            </a:extLst>
          </p:cNvPr>
          <p:cNvSpPr txBox="1"/>
          <p:nvPr/>
        </p:nvSpPr>
        <p:spPr>
          <a:xfrm>
            <a:off x="3673062" y="6229903"/>
            <a:ext cx="5798382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MY" dirty="0">
                <a:latin typeface="Eras Demi ITC" panose="020B0805030504020804" pitchFamily="34" charset="0"/>
              </a:rPr>
              <a:t>PAPARAN LAYAR SARINGAN MINDA SIHAT MURID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C56E639-77F9-4049-8AA5-AAF8E8E554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146" y="5098473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5" name="Google Shape;92;p1">
            <a:extLst>
              <a:ext uri="{FF2B5EF4-FFF2-40B4-BE49-F238E27FC236}">
                <a16:creationId xmlns:a16="http://schemas.microsoft.com/office/drawing/2014/main" xmlns="" id="{B02A6F6B-BE8E-4ECC-9F0C-807478DD1CC5}"/>
              </a:ext>
            </a:extLst>
          </p:cNvPr>
          <p:cNvPicPr preferRelativeResize="0"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8245025" y="190521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352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7E75FA2-F694-4DEF-A0F9-838694AB6F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sp>
        <p:nvSpPr>
          <p:cNvPr id="6" name="Round Diagonal Corner Rectangle 6">
            <a:extLst>
              <a:ext uri="{FF2B5EF4-FFF2-40B4-BE49-F238E27FC236}">
                <a16:creationId xmlns:a16="http://schemas.microsoft.com/office/drawing/2014/main" xmlns="" id="{5F2EF1CA-8029-4F16-A7B7-C899A721D313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xmlns="" id="{8AD0E93B-475B-415A-B46C-191BAC9CC89E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AA2707-18B5-4AD0-AEC2-BDAB3C69D0EA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18EAEE2-55BF-4B86-9314-3A0972AF9EB1}"/>
              </a:ext>
            </a:extLst>
          </p:cNvPr>
          <p:cNvSpPr txBox="1"/>
          <p:nvPr/>
        </p:nvSpPr>
        <p:spPr>
          <a:xfrm>
            <a:off x="179743" y="383699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10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C56E639-77F9-4049-8AA5-AAF8E8E554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146" y="5098473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xmlns="" id="{0810D6DE-9D62-42F5-B0DE-F305F1928F5F}"/>
              </a:ext>
            </a:extLst>
          </p:cNvPr>
          <p:cNvSpPr/>
          <p:nvPr/>
        </p:nvSpPr>
        <p:spPr>
          <a:xfrm>
            <a:off x="2724729" y="2812478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0F22F1DC-EBD4-4E62-823D-F44E2C1A2988}"/>
              </a:ext>
            </a:extLst>
          </p:cNvPr>
          <p:cNvSpPr txBox="1"/>
          <p:nvPr/>
        </p:nvSpPr>
        <p:spPr>
          <a:xfrm>
            <a:off x="2819127" y="2883376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1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xmlns="" id="{6D9855DD-4753-4E83-B60D-E0C479BA4A7B}"/>
              </a:ext>
            </a:extLst>
          </p:cNvPr>
          <p:cNvCxnSpPr>
            <a:cxnSpLocks/>
          </p:cNvCxnSpPr>
          <p:nvPr/>
        </p:nvCxnSpPr>
        <p:spPr>
          <a:xfrm>
            <a:off x="3394364" y="3103421"/>
            <a:ext cx="76200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C90A8D1A-2C6C-4ADA-A2EC-692E2169B769}"/>
              </a:ext>
            </a:extLst>
          </p:cNvPr>
          <p:cNvSpPr/>
          <p:nvPr/>
        </p:nvSpPr>
        <p:spPr>
          <a:xfrm>
            <a:off x="2738580" y="3560618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2F71ED76-7397-4EE4-9170-2971279CE6FB}"/>
              </a:ext>
            </a:extLst>
          </p:cNvPr>
          <p:cNvSpPr txBox="1"/>
          <p:nvPr/>
        </p:nvSpPr>
        <p:spPr>
          <a:xfrm>
            <a:off x="2832978" y="3631516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2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xmlns="" id="{1EB940F6-F125-4511-8B4C-844E2F5031DE}"/>
              </a:ext>
            </a:extLst>
          </p:cNvPr>
          <p:cNvCxnSpPr>
            <a:cxnSpLocks/>
          </p:cNvCxnSpPr>
          <p:nvPr/>
        </p:nvCxnSpPr>
        <p:spPr>
          <a:xfrm>
            <a:off x="3408215" y="3851561"/>
            <a:ext cx="76200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F0BE5F87-E98F-4BB6-A387-A19E89859798}"/>
              </a:ext>
            </a:extLst>
          </p:cNvPr>
          <p:cNvSpPr txBox="1"/>
          <p:nvPr/>
        </p:nvSpPr>
        <p:spPr>
          <a:xfrm>
            <a:off x="3504072" y="5256747"/>
            <a:ext cx="6382178" cy="120032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MY" dirty="0">
                <a:latin typeface="Abadi" panose="020B0604020104020204" pitchFamily="34" charset="0"/>
              </a:rPr>
              <a:t>Masukkan </a:t>
            </a:r>
            <a:r>
              <a:rPr lang="en-MY" dirty="0" err="1">
                <a:latin typeface="Abadi" panose="020B0604020104020204" pitchFamily="34" charset="0"/>
              </a:rPr>
              <a:t>kod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sekolah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anda</a:t>
            </a:r>
            <a:r>
              <a:rPr lang="en-MY" dirty="0">
                <a:latin typeface="Abadi" panose="020B0604020104020204" pitchFamily="34" charset="0"/>
              </a:rPr>
              <a:t>. </a:t>
            </a:r>
            <a:r>
              <a:rPr lang="en-MY" dirty="0" err="1">
                <a:latin typeface="Abadi" panose="020B0604020104020204" pitchFamily="34" charset="0"/>
              </a:rPr>
              <a:t>Contoh</a:t>
            </a:r>
            <a:r>
              <a:rPr lang="en-MY" dirty="0">
                <a:latin typeface="Abadi" panose="020B0604020104020204" pitchFamily="34" charset="0"/>
              </a:rPr>
              <a:t> : JEA8001 </a:t>
            </a:r>
          </a:p>
          <a:p>
            <a:pPr marL="357188"/>
            <a:r>
              <a:rPr lang="en-MY" dirty="0" err="1">
                <a:latin typeface="Abadi" panose="020B0604020104020204" pitchFamily="34" charset="0"/>
              </a:rPr>
              <a:t>Pastikan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kod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sekolah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anda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adalah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betul</a:t>
            </a:r>
            <a:r>
              <a:rPr lang="en-MY" dirty="0">
                <a:latin typeface="Abadi" panose="020B0604020104020204" pitchFamily="34" charset="0"/>
              </a:rPr>
              <a:t>. </a:t>
            </a:r>
            <a:r>
              <a:rPr lang="en-MY" dirty="0" err="1">
                <a:latin typeface="Abadi" panose="020B0604020104020204" pitchFamily="34" charset="0"/>
              </a:rPr>
              <a:t>Sila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rujuk</a:t>
            </a:r>
            <a:r>
              <a:rPr lang="en-MY" dirty="0">
                <a:latin typeface="Abadi" panose="020B0604020104020204" pitchFamily="34" charset="0"/>
              </a:rPr>
              <a:t> guru </a:t>
            </a:r>
            <a:r>
              <a:rPr lang="en-MY" dirty="0" err="1">
                <a:latin typeface="Abadi" panose="020B0604020104020204" pitchFamily="34" charset="0"/>
              </a:rPr>
              <a:t>anda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sekiranya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perlu</a:t>
            </a:r>
            <a:r>
              <a:rPr lang="en-MY" dirty="0">
                <a:latin typeface="Abadi" panose="020B0604020104020204" pitchFamily="34" charset="0"/>
              </a:rPr>
              <a:t>.</a:t>
            </a:r>
          </a:p>
          <a:p>
            <a:pPr marL="342900" indent="-342900">
              <a:buAutoNum type="arabicPeriod" startAt="2"/>
            </a:pPr>
            <a:r>
              <a:rPr lang="en-MY" dirty="0" err="1">
                <a:latin typeface="Abadi" panose="020B0604020104020204" pitchFamily="34" charset="0"/>
              </a:rPr>
              <a:t>Klik</a:t>
            </a:r>
            <a:r>
              <a:rPr lang="en-MY" dirty="0">
                <a:latin typeface="Abadi" panose="020B0604020104020204" pitchFamily="34" charset="0"/>
              </a:rPr>
              <a:t> TETAPKAN KOD SEKOLAH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B0EC20F9-556B-4165-B31D-E39ABDC1E388}"/>
              </a:ext>
            </a:extLst>
          </p:cNvPr>
          <p:cNvSpPr/>
          <p:nvPr/>
        </p:nvSpPr>
        <p:spPr>
          <a:xfrm>
            <a:off x="1398451" y="923885"/>
            <a:ext cx="3422932" cy="4848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Tetapkan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</a:t>
            </a:r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kod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</a:t>
            </a:r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sekolah</a:t>
            </a:r>
            <a:endParaRPr lang="en-MY" sz="24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283C2E8A-E35E-4A14-8F36-1FFFA53B3A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466" t="22699" r="39138" b="52519"/>
          <a:stretch/>
        </p:blipFill>
        <p:spPr>
          <a:xfrm>
            <a:off x="4237149" y="1683198"/>
            <a:ext cx="4916024" cy="31726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7" name="Google Shape;92;p1">
            <a:extLst>
              <a:ext uri="{FF2B5EF4-FFF2-40B4-BE49-F238E27FC236}">
                <a16:creationId xmlns:a16="http://schemas.microsoft.com/office/drawing/2014/main" xmlns="" id="{7B2A762C-605E-408C-BA41-9631194DAADB}"/>
              </a:ext>
            </a:extLst>
          </p:cNvPr>
          <p:cNvPicPr preferRelativeResize="0"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9797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AD0F8AB-C64A-4F87-9AB9-C30AE47949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sp>
        <p:nvSpPr>
          <p:cNvPr id="6" name="Round Diagonal Corner Rectangle 6">
            <a:extLst>
              <a:ext uri="{FF2B5EF4-FFF2-40B4-BE49-F238E27FC236}">
                <a16:creationId xmlns:a16="http://schemas.microsoft.com/office/drawing/2014/main" xmlns="" id="{5F2EF1CA-8029-4F16-A7B7-C899A721D313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xmlns="" id="{8AD0E93B-475B-415A-B46C-191BAC9CC89E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AA2707-18B5-4AD0-AEC2-BDAB3C69D0EA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18EAEE2-55BF-4B86-9314-3A0972AF9EB1}"/>
              </a:ext>
            </a:extLst>
          </p:cNvPr>
          <p:cNvSpPr txBox="1"/>
          <p:nvPr/>
        </p:nvSpPr>
        <p:spPr>
          <a:xfrm>
            <a:off x="199621" y="383699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11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C56E639-77F9-4049-8AA5-AAF8E8E554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146" y="5098473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E8A65FF-6F28-44B9-A3A1-5B19197DB2A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460" t="22852" r="39341" b="46357"/>
          <a:stretch/>
        </p:blipFill>
        <p:spPr>
          <a:xfrm>
            <a:off x="4294909" y="1721542"/>
            <a:ext cx="4059382" cy="331478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72DF17A-CFA7-4604-9418-3F543C59F4CF}"/>
              </a:ext>
            </a:extLst>
          </p:cNvPr>
          <p:cNvSpPr/>
          <p:nvPr/>
        </p:nvSpPr>
        <p:spPr>
          <a:xfrm>
            <a:off x="1398450" y="923885"/>
            <a:ext cx="4545149" cy="4848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Pengisian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no </a:t>
            </a:r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kad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</a:t>
            </a:r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pengenalan</a:t>
            </a:r>
            <a:endParaRPr lang="en-MY" sz="24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DA8DF1D9-090C-489D-9CD0-3832483ECBEA}"/>
              </a:ext>
            </a:extLst>
          </p:cNvPr>
          <p:cNvSpPr/>
          <p:nvPr/>
        </p:nvSpPr>
        <p:spPr>
          <a:xfrm>
            <a:off x="2724729" y="2590801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5A93853-C934-41C6-BED7-59F580A626AC}"/>
              </a:ext>
            </a:extLst>
          </p:cNvPr>
          <p:cNvSpPr txBox="1"/>
          <p:nvPr/>
        </p:nvSpPr>
        <p:spPr>
          <a:xfrm>
            <a:off x="2819127" y="2661699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2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DCF2585B-F683-4E1C-AB6A-32381B7835ED}"/>
              </a:ext>
            </a:extLst>
          </p:cNvPr>
          <p:cNvCxnSpPr>
            <a:cxnSpLocks/>
          </p:cNvCxnSpPr>
          <p:nvPr/>
        </p:nvCxnSpPr>
        <p:spPr>
          <a:xfrm>
            <a:off x="3394364" y="2881744"/>
            <a:ext cx="76200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xmlns="" id="{FF77F08D-1587-4FEC-B7E8-6803AD5CF92F}"/>
              </a:ext>
            </a:extLst>
          </p:cNvPr>
          <p:cNvSpPr/>
          <p:nvPr/>
        </p:nvSpPr>
        <p:spPr>
          <a:xfrm>
            <a:off x="2738580" y="3422071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E727E62-8866-44EB-BA09-F4747EC1C6F6}"/>
              </a:ext>
            </a:extLst>
          </p:cNvPr>
          <p:cNvSpPr txBox="1"/>
          <p:nvPr/>
        </p:nvSpPr>
        <p:spPr>
          <a:xfrm>
            <a:off x="2832978" y="3492969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3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xmlns="" id="{C3D458B2-4F28-412D-A4B1-13D52C3DF7FD}"/>
              </a:ext>
            </a:extLst>
          </p:cNvPr>
          <p:cNvCxnSpPr>
            <a:cxnSpLocks/>
          </p:cNvCxnSpPr>
          <p:nvPr/>
        </p:nvCxnSpPr>
        <p:spPr>
          <a:xfrm>
            <a:off x="3408215" y="3713014"/>
            <a:ext cx="76200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9DADCF86-37B8-4A93-BE07-B961142471DE}"/>
              </a:ext>
            </a:extLst>
          </p:cNvPr>
          <p:cNvSpPr txBox="1"/>
          <p:nvPr/>
        </p:nvSpPr>
        <p:spPr>
          <a:xfrm>
            <a:off x="2612735" y="5271418"/>
            <a:ext cx="7569201" cy="147732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MY" b="1" u="sng" dirty="0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SEMAK</a:t>
            </a:r>
            <a:r>
              <a:rPr lang="en-MY" dirty="0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: </a:t>
            </a:r>
            <a:r>
              <a:rPr lang="en-MY" dirty="0" err="1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Kod</a:t>
            </a:r>
            <a:r>
              <a:rPr lang="en-MY" dirty="0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&amp; </a:t>
            </a:r>
            <a:r>
              <a:rPr lang="en-MY" dirty="0" err="1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nama</a:t>
            </a:r>
            <a:r>
              <a:rPr lang="en-MY" dirty="0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MY" dirty="0" err="1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sekolah</a:t>
            </a:r>
            <a:r>
              <a:rPr lang="en-MY" dirty="0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MY" dirty="0" err="1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akan</a:t>
            </a:r>
            <a:r>
              <a:rPr lang="en-MY" dirty="0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MY" dirty="0" err="1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terpapar</a:t>
            </a:r>
            <a:r>
              <a:rPr lang="en-MY" dirty="0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MY" dirty="0" err="1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sekiranya</a:t>
            </a:r>
            <a:r>
              <a:rPr lang="en-MY" dirty="0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MY" dirty="0" err="1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kod</a:t>
            </a:r>
            <a:r>
              <a:rPr lang="en-MY" dirty="0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MY" dirty="0" err="1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sekolah</a:t>
            </a:r>
            <a:r>
              <a:rPr lang="en-MY" dirty="0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MY" dirty="0" err="1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dimasukkan</a:t>
            </a:r>
            <a:r>
              <a:rPr lang="en-MY" dirty="0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MY" dirty="0" err="1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adalah</a:t>
            </a:r>
            <a:r>
              <a:rPr lang="en-MY" dirty="0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MY" dirty="0" err="1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betul</a:t>
            </a:r>
            <a:endParaRPr lang="en-MY" dirty="0">
              <a:latin typeface="Abadi" panose="020B0604020104020204" pitchFamily="34" charset="0"/>
            </a:endParaRPr>
          </a:p>
          <a:p>
            <a:pPr marL="342900" indent="-342900">
              <a:buAutoNum type="arabicPeriod"/>
            </a:pPr>
            <a:r>
              <a:rPr lang="en-MY" dirty="0">
                <a:latin typeface="Abadi" panose="020B0604020104020204" pitchFamily="34" charset="0"/>
              </a:rPr>
              <a:t>Murid </a:t>
            </a:r>
            <a:r>
              <a:rPr lang="en-MY" dirty="0" err="1">
                <a:latin typeface="Abadi" panose="020B0604020104020204" pitchFamily="34" charset="0"/>
              </a:rPr>
              <a:t>perlu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mengisi</a:t>
            </a:r>
            <a:r>
              <a:rPr lang="en-MY" dirty="0">
                <a:latin typeface="Abadi" panose="020B0604020104020204" pitchFamily="34" charset="0"/>
              </a:rPr>
              <a:t> no </a:t>
            </a:r>
            <a:r>
              <a:rPr lang="en-MY" dirty="0" err="1">
                <a:latin typeface="Abadi" panose="020B0604020104020204" pitchFamily="34" charset="0"/>
              </a:rPr>
              <a:t>kad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pengenalan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tanpa</a:t>
            </a:r>
            <a:r>
              <a:rPr lang="en-MY" dirty="0">
                <a:latin typeface="Abadi" panose="020B0604020104020204" pitchFamily="34" charset="0"/>
              </a:rPr>
              <a:t> symbol (-). </a:t>
            </a:r>
            <a:r>
              <a:rPr lang="en-MY" sz="1800" dirty="0" err="1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Contoh</a:t>
            </a:r>
            <a:r>
              <a:rPr lang="en-MY" sz="1800" dirty="0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: 050101011010</a:t>
            </a:r>
          </a:p>
          <a:p>
            <a:pPr marL="342900" indent="-342900">
              <a:buAutoNum type="arabicPeriod"/>
            </a:pPr>
            <a:r>
              <a:rPr lang="en-MY" dirty="0" err="1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Klik</a:t>
            </a:r>
            <a:r>
              <a:rPr lang="en-MY" dirty="0">
                <a:latin typeface="Abadi" panose="020B0604020104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MASUK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xmlns="" id="{286C1AC6-7111-4015-A2F1-4295E6E1B15B}"/>
              </a:ext>
            </a:extLst>
          </p:cNvPr>
          <p:cNvCxnSpPr>
            <a:cxnSpLocks/>
          </p:cNvCxnSpPr>
          <p:nvPr/>
        </p:nvCxnSpPr>
        <p:spPr>
          <a:xfrm>
            <a:off x="3408215" y="4696687"/>
            <a:ext cx="76200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2CC124C0-9D29-410B-B513-E2E27F78B121}"/>
              </a:ext>
            </a:extLst>
          </p:cNvPr>
          <p:cNvSpPr/>
          <p:nvPr/>
        </p:nvSpPr>
        <p:spPr>
          <a:xfrm>
            <a:off x="2752431" y="4419596"/>
            <a:ext cx="501040" cy="50104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3A2E9E62-9E25-4321-AB42-58D950A1520A}"/>
              </a:ext>
            </a:extLst>
          </p:cNvPr>
          <p:cNvSpPr txBox="1"/>
          <p:nvPr/>
        </p:nvSpPr>
        <p:spPr>
          <a:xfrm>
            <a:off x="2836890" y="4470616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1</a:t>
            </a:r>
          </a:p>
        </p:txBody>
      </p:sp>
      <p:pic>
        <p:nvPicPr>
          <p:cNvPr id="23" name="Google Shape;92;p1">
            <a:extLst>
              <a:ext uri="{FF2B5EF4-FFF2-40B4-BE49-F238E27FC236}">
                <a16:creationId xmlns:a16="http://schemas.microsoft.com/office/drawing/2014/main" xmlns="" id="{7B583DDA-1E7D-4D47-94C7-467D45F2DB5E}"/>
              </a:ext>
            </a:extLst>
          </p:cNvPr>
          <p:cNvPicPr preferRelativeResize="0"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TextBox 21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0474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EA47511-EA06-4527-AFBB-0A9E6A8E5F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sp>
        <p:nvSpPr>
          <p:cNvPr id="6" name="Round Diagonal Corner Rectangle 6">
            <a:extLst>
              <a:ext uri="{FF2B5EF4-FFF2-40B4-BE49-F238E27FC236}">
                <a16:creationId xmlns:a16="http://schemas.microsoft.com/office/drawing/2014/main" xmlns="" id="{5F2EF1CA-8029-4F16-A7B7-C899A721D313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xmlns="" id="{8AD0E93B-475B-415A-B46C-191BAC9CC89E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AA2707-18B5-4AD0-AEC2-BDAB3C69D0EA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18EAEE2-55BF-4B86-9314-3A0972AF9EB1}"/>
              </a:ext>
            </a:extLst>
          </p:cNvPr>
          <p:cNvSpPr txBox="1"/>
          <p:nvPr/>
        </p:nvSpPr>
        <p:spPr>
          <a:xfrm>
            <a:off x="199621" y="383699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12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C56E639-77F9-4049-8AA5-AAF8E8E554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146" y="5098473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C0204049-3358-4066-8476-0FF1F3CB79B9}"/>
              </a:ext>
            </a:extLst>
          </p:cNvPr>
          <p:cNvSpPr/>
          <p:nvPr/>
        </p:nvSpPr>
        <p:spPr>
          <a:xfrm>
            <a:off x="1398450" y="923885"/>
            <a:ext cx="3145841" cy="4848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Soalan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</a:t>
            </a:r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Keselamatan</a:t>
            </a:r>
            <a:endParaRPr lang="en-MY" sz="24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C84946EA-DDC6-42F0-88BF-3D4B440BAE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279" t="22427" r="39493" b="37794"/>
          <a:stretch/>
        </p:blipFill>
        <p:spPr>
          <a:xfrm>
            <a:off x="1870364" y="1579539"/>
            <a:ext cx="4336473" cy="45687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xmlns="" id="{C51A002B-47D6-4A47-BD48-963C9ED5B77A}"/>
              </a:ext>
            </a:extLst>
          </p:cNvPr>
          <p:cNvSpPr/>
          <p:nvPr/>
        </p:nvSpPr>
        <p:spPr>
          <a:xfrm>
            <a:off x="1096493" y="2897709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69C501C-8BFB-4EF9-9DE4-327BD3BF1B70}"/>
              </a:ext>
            </a:extLst>
          </p:cNvPr>
          <p:cNvSpPr txBox="1"/>
          <p:nvPr/>
        </p:nvSpPr>
        <p:spPr>
          <a:xfrm>
            <a:off x="1180952" y="2948729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1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E0F64F2D-C23A-4F66-93AE-17DC0CEDFDBD}"/>
              </a:ext>
            </a:extLst>
          </p:cNvPr>
          <p:cNvCxnSpPr>
            <a:cxnSpLocks/>
          </p:cNvCxnSpPr>
          <p:nvPr/>
        </p:nvCxnSpPr>
        <p:spPr>
          <a:xfrm>
            <a:off x="1706494" y="3158835"/>
            <a:ext cx="385542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xmlns="" id="{B72C253A-87D4-4F0F-B11C-E05DB048F457}"/>
              </a:ext>
            </a:extLst>
          </p:cNvPr>
          <p:cNvSpPr/>
          <p:nvPr/>
        </p:nvSpPr>
        <p:spPr>
          <a:xfrm>
            <a:off x="1080527" y="3756689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613DF57-96CA-4160-919D-FDB286AFE3C2}"/>
              </a:ext>
            </a:extLst>
          </p:cNvPr>
          <p:cNvSpPr txBox="1"/>
          <p:nvPr/>
        </p:nvSpPr>
        <p:spPr>
          <a:xfrm>
            <a:off x="1164986" y="3807709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2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xmlns="" id="{940AA362-F399-46AF-8BE8-59FC8A42FB5E}"/>
              </a:ext>
            </a:extLst>
          </p:cNvPr>
          <p:cNvCxnSpPr>
            <a:cxnSpLocks/>
          </p:cNvCxnSpPr>
          <p:nvPr/>
        </p:nvCxnSpPr>
        <p:spPr>
          <a:xfrm>
            <a:off x="1720345" y="4017815"/>
            <a:ext cx="371691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xmlns="" id="{AC2899E8-0335-4799-ACF2-672768B73D7A}"/>
              </a:ext>
            </a:extLst>
          </p:cNvPr>
          <p:cNvCxnSpPr>
            <a:cxnSpLocks/>
          </p:cNvCxnSpPr>
          <p:nvPr/>
        </p:nvCxnSpPr>
        <p:spPr>
          <a:xfrm>
            <a:off x="1720345" y="4585848"/>
            <a:ext cx="357837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B4ADD00E-FC19-4418-9223-BA85922D808C}"/>
              </a:ext>
            </a:extLst>
          </p:cNvPr>
          <p:cNvSpPr/>
          <p:nvPr/>
        </p:nvSpPr>
        <p:spPr>
          <a:xfrm>
            <a:off x="1094378" y="4338574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B1311E15-5290-4AFF-863C-BEBACE3743CA}"/>
              </a:ext>
            </a:extLst>
          </p:cNvPr>
          <p:cNvSpPr txBox="1"/>
          <p:nvPr/>
        </p:nvSpPr>
        <p:spPr>
          <a:xfrm>
            <a:off x="1178837" y="4389594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249CF24C-3832-4327-A224-3AFB6903FEBC}"/>
              </a:ext>
            </a:extLst>
          </p:cNvPr>
          <p:cNvSpPr txBox="1"/>
          <p:nvPr/>
        </p:nvSpPr>
        <p:spPr>
          <a:xfrm>
            <a:off x="6621281" y="2196206"/>
            <a:ext cx="5156275" cy="313932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MY" dirty="0">
                <a:latin typeface="Abadi" panose="020B0604020104020204" pitchFamily="34" charset="0"/>
              </a:rPr>
              <a:t>Jawab </a:t>
            </a:r>
            <a:r>
              <a:rPr lang="en-MY" dirty="0" err="1">
                <a:latin typeface="Abadi" panose="020B0604020104020204" pitchFamily="34" charset="0"/>
              </a:rPr>
              <a:t>soalan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keselamatan</a:t>
            </a:r>
            <a:r>
              <a:rPr lang="en-MY" dirty="0">
                <a:latin typeface="Abadi" panose="020B0604020104020204" pitchFamily="34" charset="0"/>
              </a:rPr>
              <a:t> yang </a:t>
            </a:r>
            <a:r>
              <a:rPr lang="en-MY" dirty="0" err="1">
                <a:latin typeface="Abadi" panose="020B0604020104020204" pitchFamily="34" charset="0"/>
              </a:rPr>
              <a:t>diminta</a:t>
            </a:r>
            <a:endParaRPr lang="en-MY" dirty="0">
              <a:latin typeface="Abadi" panose="020B0604020104020204" pitchFamily="34" charset="0"/>
            </a:endParaRPr>
          </a:p>
          <a:p>
            <a:pPr marL="342900" indent="-342900">
              <a:buAutoNum type="arabicPeriod"/>
            </a:pPr>
            <a:r>
              <a:rPr lang="en-MY" dirty="0" err="1">
                <a:latin typeface="Abadi" panose="020B0604020104020204" pitchFamily="34" charset="0"/>
              </a:rPr>
              <a:t>Klik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sahkan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soalan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keselamatan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untuk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ke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halaman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berikutnya</a:t>
            </a:r>
            <a:r>
              <a:rPr lang="en-MY" dirty="0">
                <a:latin typeface="Abadi" panose="020B0604020104020204" pitchFamily="34" charset="0"/>
              </a:rPr>
              <a:t>.</a:t>
            </a:r>
          </a:p>
          <a:p>
            <a:endParaRPr lang="en-MY" dirty="0">
              <a:latin typeface="Abadi" panose="020B0604020104020204" pitchFamily="34" charset="0"/>
            </a:endParaRPr>
          </a:p>
          <a:p>
            <a:r>
              <a:rPr lang="en-MY" u="sng" dirty="0">
                <a:latin typeface="Abadi" panose="020B0604020104020204" pitchFamily="34" charset="0"/>
              </a:rPr>
              <a:t>PILIHAN</a:t>
            </a:r>
          </a:p>
          <a:p>
            <a:pPr marL="360363" indent="-360363">
              <a:buAutoNum type="arabicPeriod" startAt="3"/>
              <a:tabLst>
                <a:tab pos="360363" algn="l"/>
              </a:tabLst>
            </a:pPr>
            <a:r>
              <a:rPr lang="en-MY" dirty="0" err="1">
                <a:latin typeface="Abadi" panose="020B0604020104020204" pitchFamily="34" charset="0"/>
              </a:rPr>
              <a:t>Klik</a:t>
            </a:r>
            <a:r>
              <a:rPr lang="en-MY" dirty="0">
                <a:latin typeface="Abadi" panose="020B0604020104020204" pitchFamily="34" charset="0"/>
              </a:rPr>
              <a:t> TUKAR SOALAN </a:t>
            </a:r>
            <a:r>
              <a:rPr lang="en-MY" dirty="0" err="1">
                <a:latin typeface="Abadi" panose="020B0604020104020204" pitchFamily="34" charset="0"/>
              </a:rPr>
              <a:t>sekiranya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anda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berhasrat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untuk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menukar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soalan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keselamatan</a:t>
            </a:r>
            <a:r>
              <a:rPr lang="en-MY" dirty="0">
                <a:latin typeface="Abadi" panose="020B0604020104020204" pitchFamily="34" charset="0"/>
              </a:rPr>
              <a:t>.</a:t>
            </a:r>
          </a:p>
          <a:p>
            <a:pPr>
              <a:tabLst>
                <a:tab pos="360363" algn="l"/>
              </a:tabLst>
            </a:pPr>
            <a:r>
              <a:rPr lang="en-MY" dirty="0">
                <a:latin typeface="Abadi" panose="020B0604020104020204" pitchFamily="34" charset="0"/>
              </a:rPr>
              <a:t>	Antara </a:t>
            </a:r>
            <a:r>
              <a:rPr lang="en-MY" dirty="0" err="1">
                <a:latin typeface="Abadi" panose="020B0604020104020204" pitchFamily="34" charset="0"/>
              </a:rPr>
              <a:t>pilihan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soalan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keselamatan</a:t>
            </a:r>
            <a:r>
              <a:rPr lang="en-MY" dirty="0">
                <a:latin typeface="Abadi" panose="020B0604020104020204" pitchFamily="34" charset="0"/>
              </a:rPr>
              <a:t> :</a:t>
            </a:r>
          </a:p>
          <a:p>
            <a:pPr>
              <a:tabLst>
                <a:tab pos="360363" algn="l"/>
                <a:tab pos="623888" algn="l"/>
              </a:tabLst>
            </a:pPr>
            <a:r>
              <a:rPr lang="en-MY" dirty="0">
                <a:latin typeface="Abadi" panose="020B0604020104020204" pitchFamily="34" charset="0"/>
              </a:rPr>
              <a:t>	</a:t>
            </a:r>
            <a:r>
              <a:rPr lang="en-MY" dirty="0" err="1">
                <a:latin typeface="Abadi" panose="020B0604020104020204" pitchFamily="34" charset="0"/>
              </a:rPr>
              <a:t>i</a:t>
            </a:r>
            <a:r>
              <a:rPr lang="en-MY" dirty="0">
                <a:latin typeface="Abadi" panose="020B0604020104020204" pitchFamily="34" charset="0"/>
              </a:rPr>
              <a:t>.	Tarikh Lahir</a:t>
            </a:r>
          </a:p>
          <a:p>
            <a:pPr>
              <a:tabLst>
                <a:tab pos="360363" algn="l"/>
                <a:tab pos="623888" algn="l"/>
              </a:tabLst>
            </a:pPr>
            <a:r>
              <a:rPr lang="en-MY" dirty="0">
                <a:latin typeface="Abadi" panose="020B0604020104020204" pitchFamily="34" charset="0"/>
              </a:rPr>
              <a:t>	ii.	</a:t>
            </a:r>
            <a:r>
              <a:rPr lang="en-MY" dirty="0" err="1">
                <a:latin typeface="Abadi" panose="020B0604020104020204" pitchFamily="34" charset="0"/>
              </a:rPr>
              <a:t>Tingkatan</a:t>
            </a:r>
            <a:r>
              <a:rPr lang="en-MY" dirty="0">
                <a:latin typeface="Abadi" panose="020B0604020104020204" pitchFamily="34" charset="0"/>
              </a:rPr>
              <a:t> / </a:t>
            </a:r>
            <a:r>
              <a:rPr lang="en-MY" dirty="0" err="1">
                <a:latin typeface="Abadi" panose="020B0604020104020204" pitchFamily="34" charset="0"/>
              </a:rPr>
              <a:t>Tahun</a:t>
            </a:r>
            <a:endParaRPr lang="en-MY" dirty="0">
              <a:latin typeface="Abadi" panose="020B0604020104020204" pitchFamily="34" charset="0"/>
            </a:endParaRPr>
          </a:p>
          <a:p>
            <a:pPr>
              <a:tabLst>
                <a:tab pos="360363" algn="l"/>
                <a:tab pos="623888" algn="l"/>
              </a:tabLst>
            </a:pPr>
            <a:r>
              <a:rPr lang="en-MY" dirty="0">
                <a:latin typeface="Abadi" panose="020B0604020104020204" pitchFamily="34" charset="0"/>
              </a:rPr>
              <a:t>	iii.	Nama Kelas</a:t>
            </a:r>
          </a:p>
        </p:txBody>
      </p:sp>
      <p:pic>
        <p:nvPicPr>
          <p:cNvPr id="25" name="Google Shape;92;p1">
            <a:extLst>
              <a:ext uri="{FF2B5EF4-FFF2-40B4-BE49-F238E27FC236}">
                <a16:creationId xmlns:a16="http://schemas.microsoft.com/office/drawing/2014/main" xmlns="" id="{2D2466AD-3D85-45C1-982E-F31D24D7A148}"/>
              </a:ext>
            </a:extLst>
          </p:cNvPr>
          <p:cNvPicPr preferRelativeResize="0"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TextBox 21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9353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CDB7148-5E6A-4B0E-8C64-039ACD2969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sp>
        <p:nvSpPr>
          <p:cNvPr id="6" name="Round Diagonal Corner Rectangle 6">
            <a:extLst>
              <a:ext uri="{FF2B5EF4-FFF2-40B4-BE49-F238E27FC236}">
                <a16:creationId xmlns:a16="http://schemas.microsoft.com/office/drawing/2014/main" xmlns="" id="{5F2EF1CA-8029-4F16-A7B7-C899A721D313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xmlns="" id="{8AD0E93B-475B-415A-B46C-191BAC9CC89E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AA2707-18B5-4AD0-AEC2-BDAB3C69D0EA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C56E639-77F9-4049-8AA5-AAF8E8E554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146" y="5098473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DAFE4C4-F3B7-45D4-A03F-AB80869855F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479" t="20156" r="41902" b="38700"/>
          <a:stretch/>
        </p:blipFill>
        <p:spPr>
          <a:xfrm>
            <a:off x="1468583" y="1858500"/>
            <a:ext cx="2535383" cy="35289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6E72BEA-B86C-45D7-9B45-2A7912A11FFF}"/>
              </a:ext>
            </a:extLst>
          </p:cNvPr>
          <p:cNvSpPr/>
          <p:nvPr/>
        </p:nvSpPr>
        <p:spPr>
          <a:xfrm>
            <a:off x="1398450" y="923885"/>
            <a:ext cx="4265148" cy="4848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Pilihan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</a:t>
            </a:r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Soalan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</a:t>
            </a:r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Keselamatan</a:t>
            </a:r>
            <a:endParaRPr lang="en-MY" sz="24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0749874C-16D4-4422-B711-4517282E49AC}"/>
              </a:ext>
            </a:extLst>
          </p:cNvPr>
          <p:cNvSpPr/>
          <p:nvPr/>
        </p:nvSpPr>
        <p:spPr>
          <a:xfrm>
            <a:off x="1277163" y="1680218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8A3C241-CEBA-4F6F-80F9-EE0A332CB16E}"/>
              </a:ext>
            </a:extLst>
          </p:cNvPr>
          <p:cNvSpPr txBox="1"/>
          <p:nvPr/>
        </p:nvSpPr>
        <p:spPr>
          <a:xfrm>
            <a:off x="1371561" y="1751116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1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5B6A0294-87D7-4B28-B0B7-7F65A10DCAB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239" t="20594" r="39086" b="37962"/>
          <a:stretch/>
        </p:blipFill>
        <p:spPr>
          <a:xfrm>
            <a:off x="4600967" y="1858500"/>
            <a:ext cx="3359737" cy="36117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xmlns="" id="{7393F049-67C4-4AEE-8F4D-2C0827487FD5}"/>
              </a:ext>
            </a:extLst>
          </p:cNvPr>
          <p:cNvSpPr/>
          <p:nvPr/>
        </p:nvSpPr>
        <p:spPr>
          <a:xfrm>
            <a:off x="4372799" y="1718314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3D29878-B352-4120-8433-F61C5D623839}"/>
              </a:ext>
            </a:extLst>
          </p:cNvPr>
          <p:cNvSpPr txBox="1"/>
          <p:nvPr/>
        </p:nvSpPr>
        <p:spPr>
          <a:xfrm>
            <a:off x="4467197" y="1789212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2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410165B2-C57C-4F46-A144-D1153168C33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429" t="21631" r="39241" b="18382"/>
          <a:stretch/>
        </p:blipFill>
        <p:spPr>
          <a:xfrm>
            <a:off x="8562780" y="1806032"/>
            <a:ext cx="2317477" cy="36642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xmlns="" id="{8B1FD1A7-E8D2-4792-B21C-B75F4AF4513E}"/>
              </a:ext>
            </a:extLst>
          </p:cNvPr>
          <p:cNvSpPr/>
          <p:nvPr/>
        </p:nvSpPr>
        <p:spPr>
          <a:xfrm>
            <a:off x="8344720" y="1732605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D71701FD-5F95-4A62-8140-0214060AAC62}"/>
              </a:ext>
            </a:extLst>
          </p:cNvPr>
          <p:cNvSpPr txBox="1"/>
          <p:nvPr/>
        </p:nvSpPr>
        <p:spPr>
          <a:xfrm>
            <a:off x="8439118" y="1803503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CA5FCA58-C0CA-442F-AD5B-FA990EF59BDB}"/>
              </a:ext>
            </a:extLst>
          </p:cNvPr>
          <p:cNvSpPr txBox="1"/>
          <p:nvPr/>
        </p:nvSpPr>
        <p:spPr>
          <a:xfrm>
            <a:off x="2043196" y="5610949"/>
            <a:ext cx="1386156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MY" dirty="0" err="1">
                <a:latin typeface="Abadi" panose="020B0604020104020204" pitchFamily="34" charset="0"/>
              </a:rPr>
              <a:t>Paparan</a:t>
            </a:r>
            <a:endParaRPr lang="en-MY" dirty="0">
              <a:latin typeface="Abadi" panose="020B0604020104020204" pitchFamily="34" charset="0"/>
            </a:endParaRPr>
          </a:p>
          <a:p>
            <a:pPr algn="ctr"/>
            <a:r>
              <a:rPr lang="en-MY" dirty="0">
                <a:latin typeface="Abadi" panose="020B0604020104020204" pitchFamily="34" charset="0"/>
              </a:rPr>
              <a:t>Tarikh Lahir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880AAAA5-F115-499F-9B7F-1AE46C802C73}"/>
              </a:ext>
            </a:extLst>
          </p:cNvPr>
          <p:cNvSpPr txBox="1"/>
          <p:nvPr/>
        </p:nvSpPr>
        <p:spPr>
          <a:xfrm>
            <a:off x="5252807" y="5610949"/>
            <a:ext cx="2056056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MY" dirty="0" err="1">
                <a:latin typeface="Abadi" panose="020B0604020104020204" pitchFamily="34" charset="0"/>
              </a:rPr>
              <a:t>Paparan</a:t>
            </a:r>
            <a:endParaRPr lang="en-MY" dirty="0">
              <a:latin typeface="Abadi" panose="020B0604020104020204" pitchFamily="34" charset="0"/>
            </a:endParaRPr>
          </a:p>
          <a:p>
            <a:pPr algn="ctr"/>
            <a:r>
              <a:rPr lang="en-MY" dirty="0" err="1">
                <a:latin typeface="Abadi" panose="020B0604020104020204" pitchFamily="34" charset="0"/>
              </a:rPr>
              <a:t>Tingkatan</a:t>
            </a:r>
            <a:r>
              <a:rPr lang="en-MY" dirty="0">
                <a:latin typeface="Abadi" panose="020B0604020104020204" pitchFamily="34" charset="0"/>
              </a:rPr>
              <a:t> / </a:t>
            </a:r>
            <a:r>
              <a:rPr lang="en-MY" dirty="0" err="1">
                <a:latin typeface="Abadi" panose="020B0604020104020204" pitchFamily="34" charset="0"/>
              </a:rPr>
              <a:t>Tahun</a:t>
            </a:r>
            <a:endParaRPr lang="en-MY" dirty="0">
              <a:latin typeface="Abadi" panose="020B0604020104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B60B3CF7-3CBF-45B0-9C2F-DB099D8D3C45}"/>
              </a:ext>
            </a:extLst>
          </p:cNvPr>
          <p:cNvSpPr txBox="1"/>
          <p:nvPr/>
        </p:nvSpPr>
        <p:spPr>
          <a:xfrm>
            <a:off x="8990714" y="5610949"/>
            <a:ext cx="1452656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MY" dirty="0" err="1">
                <a:latin typeface="Abadi" panose="020B0604020104020204" pitchFamily="34" charset="0"/>
              </a:rPr>
              <a:t>Paparan</a:t>
            </a:r>
            <a:endParaRPr lang="en-MY" dirty="0">
              <a:latin typeface="Abadi" panose="020B0604020104020204" pitchFamily="34" charset="0"/>
            </a:endParaRPr>
          </a:p>
          <a:p>
            <a:pPr algn="ctr"/>
            <a:r>
              <a:rPr lang="en-MY" dirty="0">
                <a:latin typeface="Abadi" panose="020B0604020104020204" pitchFamily="34" charset="0"/>
              </a:rPr>
              <a:t>Nama Kelas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8DD2CDCB-AA4E-4DED-B771-8FFB92292578}"/>
              </a:ext>
            </a:extLst>
          </p:cNvPr>
          <p:cNvSpPr txBox="1"/>
          <p:nvPr/>
        </p:nvSpPr>
        <p:spPr>
          <a:xfrm>
            <a:off x="199621" y="383699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13</a:t>
            </a:r>
          </a:p>
        </p:txBody>
      </p:sp>
      <p:pic>
        <p:nvPicPr>
          <p:cNvPr id="27" name="Google Shape;92;p1">
            <a:extLst>
              <a:ext uri="{FF2B5EF4-FFF2-40B4-BE49-F238E27FC236}">
                <a16:creationId xmlns:a16="http://schemas.microsoft.com/office/drawing/2014/main" xmlns="" id="{2401DDC9-A204-42E5-8D62-F85CFAD9445D}"/>
              </a:ext>
            </a:extLst>
          </p:cNvPr>
          <p:cNvPicPr preferRelativeResize="0"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TextBox 23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0532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3AE5B9C-C8CA-4CD5-BDF8-2E49676924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sp>
        <p:nvSpPr>
          <p:cNvPr id="6" name="Round Diagonal Corner Rectangle 6">
            <a:extLst>
              <a:ext uri="{FF2B5EF4-FFF2-40B4-BE49-F238E27FC236}">
                <a16:creationId xmlns:a16="http://schemas.microsoft.com/office/drawing/2014/main" xmlns="" id="{5F2EF1CA-8029-4F16-A7B7-C899A721D313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xmlns="" id="{8AD0E93B-475B-415A-B46C-191BAC9CC89E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AA2707-18B5-4AD0-AEC2-BDAB3C69D0EA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C56E639-77F9-4049-8AA5-AAF8E8E554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146" y="5098473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6E72BEA-B86C-45D7-9B45-2A7912A11FFF}"/>
              </a:ext>
            </a:extLst>
          </p:cNvPr>
          <p:cNvSpPr/>
          <p:nvPr/>
        </p:nvSpPr>
        <p:spPr>
          <a:xfrm>
            <a:off x="1398450" y="923885"/>
            <a:ext cx="970677" cy="4848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Ralat</a:t>
            </a:r>
            <a:endParaRPr lang="en-MY" sz="24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D428C843-0E1E-47C6-9103-7AA2A9C7C2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313" t="21555" r="39185" b="37004"/>
          <a:stretch/>
        </p:blipFill>
        <p:spPr>
          <a:xfrm>
            <a:off x="4647573" y="1065888"/>
            <a:ext cx="3768436" cy="40835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xmlns="" id="{890C1F6F-F63F-4C20-9EB6-DD5EC16477DE}"/>
              </a:ext>
            </a:extLst>
          </p:cNvPr>
          <p:cNvSpPr/>
          <p:nvPr/>
        </p:nvSpPr>
        <p:spPr>
          <a:xfrm>
            <a:off x="4209440" y="1607126"/>
            <a:ext cx="4405745" cy="69004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D67707F2-AA4E-465B-A360-A8D145E9B244}"/>
              </a:ext>
            </a:extLst>
          </p:cNvPr>
          <p:cNvSpPr txBox="1"/>
          <p:nvPr/>
        </p:nvSpPr>
        <p:spPr>
          <a:xfrm>
            <a:off x="4328918" y="5541831"/>
            <a:ext cx="4405745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MY" dirty="0" err="1">
                <a:latin typeface="Abadi" panose="020B0604020104020204" pitchFamily="34" charset="0"/>
              </a:rPr>
              <a:t>Sekiranya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maklumat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soalan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keselamatan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tidak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tepat</a:t>
            </a:r>
            <a:r>
              <a:rPr lang="en-MY" dirty="0">
                <a:latin typeface="Abadi" panose="020B0604020104020204" pitchFamily="34" charset="0"/>
              </a:rPr>
              <a:t>, </a:t>
            </a:r>
            <a:r>
              <a:rPr lang="en-MY" dirty="0" err="1">
                <a:latin typeface="Abadi" panose="020B0604020104020204" pitchFamily="34" charset="0"/>
              </a:rPr>
              <a:t>paparan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akan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menunjukkan</a:t>
            </a:r>
            <a:r>
              <a:rPr lang="en-MY" dirty="0">
                <a:latin typeface="Abadi" panose="020B0604020104020204" pitchFamily="34" charset="0"/>
              </a:rPr>
              <a:t> RALAT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E2F7872-5025-4335-83A2-97AE019DEFB7}"/>
              </a:ext>
            </a:extLst>
          </p:cNvPr>
          <p:cNvSpPr txBox="1"/>
          <p:nvPr/>
        </p:nvSpPr>
        <p:spPr>
          <a:xfrm>
            <a:off x="199621" y="383699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14</a:t>
            </a:r>
          </a:p>
        </p:txBody>
      </p:sp>
      <p:pic>
        <p:nvPicPr>
          <p:cNvPr id="18" name="Google Shape;92;p1">
            <a:extLst>
              <a:ext uri="{FF2B5EF4-FFF2-40B4-BE49-F238E27FC236}">
                <a16:creationId xmlns:a16="http://schemas.microsoft.com/office/drawing/2014/main" xmlns="" id="{51CB0B1C-34B0-4A9F-A129-D9F78964B393}"/>
              </a:ext>
            </a:extLst>
          </p:cNvPr>
          <p:cNvPicPr preferRelativeResize="0"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23773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3016B24-C904-45C4-855E-D5CC3DE112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sp>
        <p:nvSpPr>
          <p:cNvPr id="6" name="Round Diagonal Corner Rectangle 6">
            <a:extLst>
              <a:ext uri="{FF2B5EF4-FFF2-40B4-BE49-F238E27FC236}">
                <a16:creationId xmlns:a16="http://schemas.microsoft.com/office/drawing/2014/main" xmlns="" id="{5F2EF1CA-8029-4F16-A7B7-C899A721D313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xmlns="" id="{8AD0E93B-475B-415A-B46C-191BAC9CC89E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AA2707-18B5-4AD0-AEC2-BDAB3C69D0EA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C56E639-77F9-4049-8AA5-AAF8E8E554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146" y="5098473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969FDE0D-B507-432C-85A2-E0661DCE26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739" t="8755" r="33744" b="74534"/>
          <a:stretch/>
        </p:blipFill>
        <p:spPr>
          <a:xfrm>
            <a:off x="3191597" y="1981199"/>
            <a:ext cx="6472575" cy="19458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12AFFEC-7034-456E-A677-3D4AF14DBBF4}"/>
              </a:ext>
            </a:extLst>
          </p:cNvPr>
          <p:cNvSpPr/>
          <p:nvPr/>
        </p:nvSpPr>
        <p:spPr>
          <a:xfrm>
            <a:off x="1398450" y="923885"/>
            <a:ext cx="3145841" cy="4848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Soalan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</a:t>
            </a:r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Keselamatan</a:t>
            </a:r>
            <a:endParaRPr lang="en-MY" sz="24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3080159-792C-4C84-95AA-89B8171C675C}"/>
              </a:ext>
            </a:extLst>
          </p:cNvPr>
          <p:cNvSpPr txBox="1"/>
          <p:nvPr/>
        </p:nvSpPr>
        <p:spPr>
          <a:xfrm>
            <a:off x="4195129" y="4499578"/>
            <a:ext cx="4465510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MY" dirty="0" err="1">
                <a:latin typeface="Abadi" panose="020B0604020104020204" pitchFamily="34" charset="0"/>
              </a:rPr>
              <a:t>Pastikan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nama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anda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tepat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sebagaimana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tercatat</a:t>
            </a:r>
            <a:r>
              <a:rPr lang="en-MY" dirty="0">
                <a:latin typeface="Abadi" panose="020B0604020104020204" pitchFamily="34" charset="0"/>
              </a:rPr>
              <a:t> di </a:t>
            </a:r>
            <a:r>
              <a:rPr lang="en-MY" dirty="0" err="1">
                <a:latin typeface="Abadi" panose="020B0604020104020204" pitchFamily="34" charset="0"/>
              </a:rPr>
              <a:t>dalam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kad</a:t>
            </a:r>
            <a:r>
              <a:rPr lang="en-MY" dirty="0">
                <a:latin typeface="Abadi" panose="020B0604020104020204" pitchFamily="34" charset="0"/>
              </a:rPr>
              <a:t> </a:t>
            </a:r>
            <a:r>
              <a:rPr lang="en-MY" dirty="0" err="1">
                <a:latin typeface="Abadi" panose="020B0604020104020204" pitchFamily="34" charset="0"/>
              </a:rPr>
              <a:t>pengenalan</a:t>
            </a:r>
            <a:r>
              <a:rPr lang="en-MY" dirty="0">
                <a:latin typeface="Abadi" panose="020B0604020104020204" pitchFamily="34" charset="0"/>
              </a:rPr>
              <a:t>.</a:t>
            </a:r>
          </a:p>
          <a:p>
            <a:pPr marL="342900" indent="-342900">
              <a:buAutoNum type="arabicPeriod" startAt="2"/>
            </a:pPr>
            <a:r>
              <a:rPr lang="en-MY" dirty="0" err="1">
                <a:latin typeface="Abadi" panose="020B0604020104020204" pitchFamily="34" charset="0"/>
              </a:rPr>
              <a:t>Klik</a:t>
            </a:r>
            <a:r>
              <a:rPr lang="en-MY" dirty="0">
                <a:latin typeface="Abadi" panose="020B0604020104020204" pitchFamily="34" charset="0"/>
              </a:rPr>
              <a:t> OK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xmlns="" id="{228F0B4C-45AD-425D-A30F-A9C2E8D40E0F}"/>
              </a:ext>
            </a:extLst>
          </p:cNvPr>
          <p:cNvSpPr/>
          <p:nvPr/>
        </p:nvSpPr>
        <p:spPr>
          <a:xfrm>
            <a:off x="2141547" y="2523584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34B22A76-CAF6-40F7-ADF8-A77E0EFFE765}"/>
              </a:ext>
            </a:extLst>
          </p:cNvPr>
          <p:cNvSpPr txBox="1"/>
          <p:nvPr/>
        </p:nvSpPr>
        <p:spPr>
          <a:xfrm>
            <a:off x="2235945" y="2594482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1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55BDDA81-3762-462B-854B-BA3DC1DFBA9C}"/>
              </a:ext>
            </a:extLst>
          </p:cNvPr>
          <p:cNvCxnSpPr>
            <a:cxnSpLocks/>
          </p:cNvCxnSpPr>
          <p:nvPr/>
        </p:nvCxnSpPr>
        <p:spPr>
          <a:xfrm>
            <a:off x="2811182" y="2814527"/>
            <a:ext cx="385542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xmlns="" id="{FD66F3E2-3CD5-4708-970C-CA6DCAFCE554}"/>
              </a:ext>
            </a:extLst>
          </p:cNvPr>
          <p:cNvSpPr/>
          <p:nvPr/>
        </p:nvSpPr>
        <p:spPr>
          <a:xfrm>
            <a:off x="7281580" y="3158047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2929564A-5999-458D-BF59-D9FB773E1D7C}"/>
              </a:ext>
            </a:extLst>
          </p:cNvPr>
          <p:cNvSpPr txBox="1"/>
          <p:nvPr/>
        </p:nvSpPr>
        <p:spPr>
          <a:xfrm>
            <a:off x="7375978" y="3228945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2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xmlns="" id="{FF43B7F8-3094-40D1-8424-672176E6D2FE}"/>
              </a:ext>
            </a:extLst>
          </p:cNvPr>
          <p:cNvCxnSpPr>
            <a:cxnSpLocks/>
          </p:cNvCxnSpPr>
          <p:nvPr/>
        </p:nvCxnSpPr>
        <p:spPr>
          <a:xfrm>
            <a:off x="7951215" y="3448990"/>
            <a:ext cx="371691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C31C985D-4FEC-4C1E-ACC1-7251645290EE}"/>
              </a:ext>
            </a:extLst>
          </p:cNvPr>
          <p:cNvSpPr txBox="1"/>
          <p:nvPr/>
        </p:nvSpPr>
        <p:spPr>
          <a:xfrm>
            <a:off x="199621" y="383699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15</a:t>
            </a:r>
          </a:p>
        </p:txBody>
      </p:sp>
      <p:pic>
        <p:nvPicPr>
          <p:cNvPr id="28" name="Google Shape;92;p1">
            <a:extLst>
              <a:ext uri="{FF2B5EF4-FFF2-40B4-BE49-F238E27FC236}">
                <a16:creationId xmlns:a16="http://schemas.microsoft.com/office/drawing/2014/main" xmlns="" id="{AB1FA124-EFEF-4DC4-A78A-E2E759A60749}"/>
              </a:ext>
            </a:extLst>
          </p:cNvPr>
          <p:cNvPicPr preferRelativeResize="0"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extBox 22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154341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2C2454E8-976A-4DED-88E9-D51C655B6E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8F1088EA-DFB5-40F7-8D7B-951D63DA724B}"/>
              </a:ext>
            </a:extLst>
          </p:cNvPr>
          <p:cNvSpPr txBox="1"/>
          <p:nvPr/>
        </p:nvSpPr>
        <p:spPr>
          <a:xfrm rot="2769900">
            <a:off x="436141" y="5663039"/>
            <a:ext cx="1580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>
                <a:solidFill>
                  <a:schemeClr val="tx1">
                    <a:alpha val="30000"/>
                  </a:schemeClr>
                </a:solidFill>
                <a:latin typeface="Mistral" panose="03090702030407020403" pitchFamily="66" charset="0"/>
              </a:rPr>
              <a:t>~</a:t>
            </a:r>
            <a:r>
              <a:rPr lang="en-MY" dirty="0" err="1">
                <a:solidFill>
                  <a:schemeClr val="tx1">
                    <a:alpha val="30000"/>
                  </a:schemeClr>
                </a:solidFill>
                <a:latin typeface="Mistral" panose="03090702030407020403" pitchFamily="66" charset="0"/>
              </a:rPr>
              <a:t>akumanchai</a:t>
            </a:r>
            <a:r>
              <a:rPr lang="en-MY" dirty="0">
                <a:solidFill>
                  <a:schemeClr val="tx1">
                    <a:alpha val="30000"/>
                  </a:schemeClr>
                </a:solidFill>
                <a:latin typeface="Mistral" panose="03090702030407020403" pitchFamily="66" charset="0"/>
              </a:rPr>
              <a:t>~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DA1030A2-8ED4-481F-9C3E-9F0FD4B72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90" t="24801" r="8890" b="31800"/>
          <a:stretch/>
        </p:blipFill>
        <p:spPr>
          <a:xfrm>
            <a:off x="289072" y="2204184"/>
            <a:ext cx="8560999" cy="3015807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93A4601-1E67-4FC9-83BA-5B8118A5CD38}"/>
              </a:ext>
            </a:extLst>
          </p:cNvPr>
          <p:cNvSpPr/>
          <p:nvPr/>
        </p:nvSpPr>
        <p:spPr>
          <a:xfrm>
            <a:off x="289072" y="5199477"/>
            <a:ext cx="8551884" cy="1522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Round Diagonal Corner Rectangle 6">
            <a:extLst>
              <a:ext uri="{FF2B5EF4-FFF2-40B4-BE49-F238E27FC236}">
                <a16:creationId xmlns:a16="http://schemas.microsoft.com/office/drawing/2014/main" xmlns="" id="{5F2EF1CA-8029-4F16-A7B7-C899A721D313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xmlns="" id="{8AD0E93B-475B-415A-B46C-191BAC9CC89E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AA2707-18B5-4AD0-AEC2-BDAB3C69D0EA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C56E639-77F9-4049-8AA5-AAF8E8E554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146" y="5098473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12AFFEC-7034-456E-A677-3D4AF14DBBF4}"/>
              </a:ext>
            </a:extLst>
          </p:cNvPr>
          <p:cNvSpPr/>
          <p:nvPr/>
        </p:nvSpPr>
        <p:spPr>
          <a:xfrm>
            <a:off x="1398450" y="923885"/>
            <a:ext cx="5000379" cy="873226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Senarai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</a:t>
            </a:r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Semak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</a:t>
            </a:r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Keperluan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Murid </a:t>
            </a:r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Dalam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</a:t>
            </a:r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Kebiasaan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Baharu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C38C401-8201-4DCC-93CC-F040C0ECCB4B}"/>
              </a:ext>
            </a:extLst>
          </p:cNvPr>
          <p:cNvSpPr txBox="1"/>
          <p:nvPr/>
        </p:nvSpPr>
        <p:spPr>
          <a:xfrm>
            <a:off x="9093038" y="2206672"/>
            <a:ext cx="2905607" cy="332398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MY" sz="1400" dirty="0" err="1">
                <a:latin typeface="Abadi" panose="020B0604020104020204" pitchFamily="34" charset="0"/>
              </a:rPr>
              <a:t>Selepas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pengesahan</a:t>
            </a:r>
            <a:r>
              <a:rPr lang="en-MY" sz="1400" dirty="0">
                <a:latin typeface="Abadi" panose="020B0604020104020204" pitchFamily="34" charset="0"/>
              </a:rPr>
              <a:t>, murid </a:t>
            </a:r>
            <a:r>
              <a:rPr lang="en-MY" sz="1400" dirty="0" err="1">
                <a:latin typeface="Abadi" panose="020B0604020104020204" pitchFamily="34" charset="0"/>
              </a:rPr>
              <a:t>akan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menjawab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Saringan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Minda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Sihat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Senarai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Semak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Keperluan</a:t>
            </a:r>
            <a:r>
              <a:rPr lang="en-MY" sz="1400" dirty="0">
                <a:latin typeface="Abadi" panose="020B0604020104020204" pitchFamily="34" charset="0"/>
              </a:rPr>
              <a:t> Murid </a:t>
            </a:r>
            <a:r>
              <a:rPr lang="en-MY" sz="1400" dirty="0" err="1">
                <a:latin typeface="Abadi" panose="020B0604020104020204" pitchFamily="34" charset="0"/>
              </a:rPr>
              <a:t>Dalam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kebiasaan</a:t>
            </a:r>
            <a:r>
              <a:rPr lang="en-MY" sz="1400" dirty="0">
                <a:latin typeface="Abadi" panose="020B0604020104020204" pitchFamily="34" charset="0"/>
              </a:rPr>
              <a:t> Baharu.</a:t>
            </a:r>
          </a:p>
          <a:p>
            <a:pPr marL="342900" indent="-342900">
              <a:buAutoNum type="arabicPeriod"/>
            </a:pPr>
            <a:r>
              <a:rPr lang="en-MY" sz="1400" dirty="0" err="1">
                <a:latin typeface="Abadi" panose="020B0604020104020204" pitchFamily="34" charset="0"/>
              </a:rPr>
              <a:t>Terdapat</a:t>
            </a:r>
            <a:r>
              <a:rPr lang="en-MY" sz="1400" dirty="0">
                <a:latin typeface="Abadi" panose="020B0604020104020204" pitchFamily="34" charset="0"/>
              </a:rPr>
              <a:t> 25 </a:t>
            </a:r>
            <a:r>
              <a:rPr lang="en-MY" sz="1400" dirty="0" err="1">
                <a:latin typeface="Abadi" panose="020B0604020104020204" pitchFamily="34" charset="0"/>
              </a:rPr>
              <a:t>soalan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perlu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dijawab</a:t>
            </a:r>
            <a:endParaRPr lang="en-MY" sz="1400" dirty="0">
              <a:latin typeface="Abadi" panose="020B0604020104020204" pitchFamily="34" charset="0"/>
            </a:endParaRPr>
          </a:p>
          <a:p>
            <a:pPr marL="342900" indent="-342900">
              <a:buAutoNum type="arabicPeriod"/>
            </a:pPr>
            <a:r>
              <a:rPr lang="en-MY" sz="1400" dirty="0" err="1">
                <a:latin typeface="Abadi" panose="020B0604020104020204" pitchFamily="34" charset="0"/>
              </a:rPr>
              <a:t>Pilihan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jawapan</a:t>
            </a:r>
            <a:r>
              <a:rPr lang="en-MY" sz="1400" dirty="0">
                <a:latin typeface="Abadi" panose="020B0604020104020204" pitchFamily="34" charset="0"/>
              </a:rPr>
              <a:t> YA </a:t>
            </a:r>
            <a:r>
              <a:rPr lang="en-MY" sz="1400" dirty="0" err="1">
                <a:latin typeface="Abadi" panose="020B0604020104020204" pitchFamily="34" charset="0"/>
              </a:rPr>
              <a:t>atau</a:t>
            </a:r>
            <a:r>
              <a:rPr lang="en-MY" sz="1400" dirty="0">
                <a:latin typeface="Abadi" panose="020B0604020104020204" pitchFamily="34" charset="0"/>
              </a:rPr>
              <a:t> TIDAK</a:t>
            </a:r>
          </a:p>
          <a:p>
            <a:pPr marL="342900" indent="-342900">
              <a:buAutoNum type="arabicPeriod"/>
            </a:pPr>
            <a:r>
              <a:rPr lang="en-MY" sz="1400" dirty="0" err="1">
                <a:latin typeface="Abadi" panose="020B0604020104020204" pitchFamily="34" charset="0"/>
              </a:rPr>
              <a:t>Pastikan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pilihan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jawapan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dipilih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bagi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setiap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soalan</a:t>
            </a:r>
            <a:endParaRPr lang="en-MY" sz="1400" dirty="0">
              <a:latin typeface="Abadi" panose="020B0604020104020204" pitchFamily="34" charset="0"/>
            </a:endParaRPr>
          </a:p>
          <a:p>
            <a:pPr marL="342900" indent="-342900">
              <a:buAutoNum type="arabicPeriod"/>
            </a:pPr>
            <a:r>
              <a:rPr lang="en-MY" sz="1400" dirty="0" err="1">
                <a:latin typeface="Abadi" panose="020B0604020104020204" pitchFamily="34" charset="0"/>
              </a:rPr>
              <a:t>Klik</a:t>
            </a:r>
            <a:r>
              <a:rPr lang="en-MY" sz="1400" dirty="0">
                <a:latin typeface="Abadi" panose="020B0604020104020204" pitchFamily="34" charset="0"/>
              </a:rPr>
              <a:t> HANTAR </a:t>
            </a:r>
            <a:r>
              <a:rPr lang="en-MY" sz="1400" dirty="0" err="1">
                <a:latin typeface="Abadi" panose="020B0604020104020204" pitchFamily="34" charset="0"/>
              </a:rPr>
              <a:t>setelah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selesai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menjawab</a:t>
            </a:r>
            <a:r>
              <a:rPr lang="en-MY" sz="1400" dirty="0">
                <a:latin typeface="Abadi" panose="020B0604020104020204" pitchFamily="34" charset="0"/>
              </a:rPr>
              <a:t>.</a:t>
            </a:r>
          </a:p>
          <a:p>
            <a:endParaRPr lang="en-MY" sz="1400" dirty="0">
              <a:latin typeface="Abadi" panose="020B0604020104020204" pitchFamily="34" charset="0"/>
            </a:endParaRPr>
          </a:p>
          <a:p>
            <a:r>
              <a:rPr lang="en-MY" sz="1400" dirty="0">
                <a:latin typeface="Abadi" panose="020B0604020104020204" pitchFamily="34" charset="0"/>
              </a:rPr>
              <a:t>*</a:t>
            </a:r>
            <a:r>
              <a:rPr lang="en-MY" sz="1400" dirty="0" err="1">
                <a:latin typeface="Abadi" panose="020B0604020104020204" pitchFamily="34" charset="0"/>
              </a:rPr>
              <a:t>Sila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rujuk</a:t>
            </a:r>
            <a:r>
              <a:rPr lang="en-MY" sz="1400" dirty="0">
                <a:latin typeface="Abadi" panose="020B0604020104020204" pitchFamily="34" charset="0"/>
              </a:rPr>
              <a:t> guru </a:t>
            </a:r>
            <a:r>
              <a:rPr lang="en-MY" sz="1400" dirty="0" err="1">
                <a:latin typeface="Abadi" panose="020B0604020104020204" pitchFamily="34" charset="0"/>
              </a:rPr>
              <a:t>anda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sekiranya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soalan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tidak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jelas</a:t>
            </a:r>
            <a:r>
              <a:rPr lang="en-MY" sz="1400" dirty="0">
                <a:latin typeface="Abadi" panose="020B0604020104020204" pitchFamily="34" charset="0"/>
              </a:rPr>
              <a:t> / </a:t>
            </a:r>
            <a:r>
              <a:rPr lang="en-MY" sz="1400" dirty="0" err="1">
                <a:latin typeface="Abadi" panose="020B0604020104020204" pitchFamily="34" charset="0"/>
              </a:rPr>
              <a:t>kurang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difahami</a:t>
            </a:r>
            <a:r>
              <a:rPr lang="en-MY" sz="1400" dirty="0"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xmlns="" id="{3215B2A1-F11F-497F-948E-2A49CAEA48E9}"/>
              </a:ext>
            </a:extLst>
          </p:cNvPr>
          <p:cNvSpPr/>
          <p:nvPr/>
        </p:nvSpPr>
        <p:spPr>
          <a:xfrm>
            <a:off x="4292683" y="3551449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A548274C-30CB-48EB-B896-372D1867A6BB}"/>
              </a:ext>
            </a:extLst>
          </p:cNvPr>
          <p:cNvSpPr txBox="1"/>
          <p:nvPr/>
        </p:nvSpPr>
        <p:spPr>
          <a:xfrm>
            <a:off x="4373226" y="3608492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2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xmlns="" id="{526AE3A0-6352-4B59-B6A3-1A6516676E0C}"/>
              </a:ext>
            </a:extLst>
          </p:cNvPr>
          <p:cNvCxnSpPr>
            <a:cxnSpLocks/>
          </p:cNvCxnSpPr>
          <p:nvPr/>
        </p:nvCxnSpPr>
        <p:spPr>
          <a:xfrm>
            <a:off x="4962318" y="3842392"/>
            <a:ext cx="385542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xmlns="" id="{978B7714-5A72-44E0-BA40-4270349157FF}"/>
              </a:ext>
            </a:extLst>
          </p:cNvPr>
          <p:cNvSpPr/>
          <p:nvPr/>
        </p:nvSpPr>
        <p:spPr>
          <a:xfrm>
            <a:off x="279957" y="2417261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86378B60-FD6F-4598-9252-9D7BB5B8051B}"/>
              </a:ext>
            </a:extLst>
          </p:cNvPr>
          <p:cNvSpPr txBox="1"/>
          <p:nvPr/>
        </p:nvSpPr>
        <p:spPr>
          <a:xfrm>
            <a:off x="360500" y="2460449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1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xmlns="" id="{9EEE40C3-3726-400F-857A-5B6E15B5639F}"/>
              </a:ext>
            </a:extLst>
          </p:cNvPr>
          <p:cNvCxnSpPr>
            <a:cxnSpLocks/>
          </p:cNvCxnSpPr>
          <p:nvPr/>
        </p:nvCxnSpPr>
        <p:spPr>
          <a:xfrm>
            <a:off x="532040" y="3013001"/>
            <a:ext cx="0" cy="31675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3BCD857-ED2C-40AA-BB6F-23FBBBF3056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" t="7478" r="54373" b="84628"/>
          <a:stretch/>
        </p:blipFill>
        <p:spPr>
          <a:xfrm>
            <a:off x="398597" y="5263180"/>
            <a:ext cx="3721105" cy="39077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95DF9DE1-8B3F-404F-9506-C899AF96B9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88" t="5620" b="73510"/>
          <a:stretch/>
        </p:blipFill>
        <p:spPr>
          <a:xfrm>
            <a:off x="5337809" y="5181678"/>
            <a:ext cx="3402568" cy="1055263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218E2236-79AB-4329-9A9C-D44A9E5D12A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16" t="44531" r="39431" b="42274"/>
          <a:stretch/>
        </p:blipFill>
        <p:spPr>
          <a:xfrm>
            <a:off x="3628392" y="6004016"/>
            <a:ext cx="1699590" cy="653225"/>
          </a:xfrm>
          <a:prstGeom prst="rect">
            <a:avLst/>
          </a:prstGeom>
        </p:spPr>
      </p:pic>
      <p:sp>
        <p:nvSpPr>
          <p:cNvPr id="46" name="Oval 45">
            <a:extLst>
              <a:ext uri="{FF2B5EF4-FFF2-40B4-BE49-F238E27FC236}">
                <a16:creationId xmlns:a16="http://schemas.microsoft.com/office/drawing/2014/main" xmlns="" id="{BA4F2E5A-7D35-4F74-A2AD-38B7545CD737}"/>
              </a:ext>
            </a:extLst>
          </p:cNvPr>
          <p:cNvSpPr/>
          <p:nvPr/>
        </p:nvSpPr>
        <p:spPr>
          <a:xfrm>
            <a:off x="4927190" y="5570050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F9AC53CC-76F8-4C46-A7A0-117373800AE8}"/>
              </a:ext>
            </a:extLst>
          </p:cNvPr>
          <p:cNvSpPr txBox="1"/>
          <p:nvPr/>
        </p:nvSpPr>
        <p:spPr>
          <a:xfrm>
            <a:off x="5007733" y="5627093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3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xmlns="" id="{0EC5020F-6680-46CD-8900-3812E97488D2}"/>
              </a:ext>
            </a:extLst>
          </p:cNvPr>
          <p:cNvCxnSpPr>
            <a:cxnSpLocks/>
          </p:cNvCxnSpPr>
          <p:nvPr/>
        </p:nvCxnSpPr>
        <p:spPr>
          <a:xfrm>
            <a:off x="5596825" y="5860993"/>
            <a:ext cx="385542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xmlns="" id="{30AC8729-1DB7-424E-83AE-E08F68A053CB}"/>
              </a:ext>
            </a:extLst>
          </p:cNvPr>
          <p:cNvSpPr/>
          <p:nvPr/>
        </p:nvSpPr>
        <p:spPr>
          <a:xfrm>
            <a:off x="2678846" y="6083929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0A84314E-CD52-4F1D-B637-EBA8ED86F71B}"/>
              </a:ext>
            </a:extLst>
          </p:cNvPr>
          <p:cNvSpPr txBox="1"/>
          <p:nvPr/>
        </p:nvSpPr>
        <p:spPr>
          <a:xfrm>
            <a:off x="2759389" y="6140972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4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xmlns="" id="{7B5D03A5-B908-4BD9-96E1-6128421AE427}"/>
              </a:ext>
            </a:extLst>
          </p:cNvPr>
          <p:cNvCxnSpPr>
            <a:cxnSpLocks/>
          </p:cNvCxnSpPr>
          <p:nvPr/>
        </p:nvCxnSpPr>
        <p:spPr>
          <a:xfrm>
            <a:off x="3348481" y="6374872"/>
            <a:ext cx="385542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xmlns="" id="{11445217-ED21-47F4-BAA4-396334E01FA9}"/>
              </a:ext>
            </a:extLst>
          </p:cNvPr>
          <p:cNvSpPr/>
          <p:nvPr/>
        </p:nvSpPr>
        <p:spPr>
          <a:xfrm>
            <a:off x="402065" y="3428379"/>
            <a:ext cx="286899" cy="219868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CAF27F5C-7234-4BD7-9606-1CA2B755CA57}"/>
              </a:ext>
            </a:extLst>
          </p:cNvPr>
          <p:cNvSpPr txBox="1"/>
          <p:nvPr/>
        </p:nvSpPr>
        <p:spPr>
          <a:xfrm>
            <a:off x="199621" y="383699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16</a:t>
            </a:r>
          </a:p>
        </p:txBody>
      </p:sp>
      <p:pic>
        <p:nvPicPr>
          <p:cNvPr id="34" name="Google Shape;92;p1">
            <a:extLst>
              <a:ext uri="{FF2B5EF4-FFF2-40B4-BE49-F238E27FC236}">
                <a16:creationId xmlns:a16="http://schemas.microsoft.com/office/drawing/2014/main" xmlns="" id="{CAD42CE2-C133-41ED-8025-01818A0A0862}"/>
              </a:ext>
            </a:extLst>
          </p:cNvPr>
          <p:cNvPicPr preferRelativeResize="0"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TextBox 34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83623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56F8023F-5DDD-42C2-B902-A4A4C56977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B2337F9E-B814-4954-AF6F-7DE533A970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77" t="26189" r="9051" b="7980"/>
          <a:stretch/>
        </p:blipFill>
        <p:spPr>
          <a:xfrm>
            <a:off x="279007" y="2277734"/>
            <a:ext cx="7909030" cy="38505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ound Diagonal Corner Rectangle 6">
            <a:extLst>
              <a:ext uri="{FF2B5EF4-FFF2-40B4-BE49-F238E27FC236}">
                <a16:creationId xmlns:a16="http://schemas.microsoft.com/office/drawing/2014/main" xmlns="" id="{5F2EF1CA-8029-4F16-A7B7-C899A721D313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xmlns="" id="{8AD0E93B-475B-415A-B46C-191BAC9CC89E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AA2707-18B5-4AD0-AEC2-BDAB3C69D0EA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C56E639-77F9-4049-8AA5-AAF8E8E554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146" y="5098473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12AFFEC-7034-456E-A677-3D4AF14DBBF4}"/>
              </a:ext>
            </a:extLst>
          </p:cNvPr>
          <p:cNvSpPr/>
          <p:nvPr/>
        </p:nvSpPr>
        <p:spPr>
          <a:xfrm>
            <a:off x="1398450" y="923885"/>
            <a:ext cx="4435820" cy="4847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Instrumen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</a:t>
            </a:r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Whooley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(PHQ-2)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C38C401-8201-4DCC-93CC-F040C0ECCB4B}"/>
              </a:ext>
            </a:extLst>
          </p:cNvPr>
          <p:cNvSpPr txBox="1"/>
          <p:nvPr/>
        </p:nvSpPr>
        <p:spPr>
          <a:xfrm>
            <a:off x="8309619" y="2287498"/>
            <a:ext cx="3603374" cy="332398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MY" sz="1400" dirty="0">
                <a:latin typeface="Abadi" panose="020B0604020104020204" pitchFamily="34" charset="0"/>
              </a:rPr>
              <a:t>Murid </a:t>
            </a:r>
            <a:r>
              <a:rPr lang="en-MY" sz="1400" dirty="0" err="1">
                <a:latin typeface="Abadi" panose="020B0604020104020204" pitchFamily="34" charset="0"/>
              </a:rPr>
              <a:t>akan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menjawab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Saringan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Minda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Sihat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Instrumen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Whooley</a:t>
            </a:r>
            <a:endParaRPr lang="en-MY" sz="1400" dirty="0">
              <a:latin typeface="Abadi" panose="020B0604020104020204" pitchFamily="34" charset="0"/>
            </a:endParaRPr>
          </a:p>
          <a:p>
            <a:r>
              <a:rPr lang="en-MY" sz="1400" dirty="0" err="1">
                <a:latin typeface="Abadi" panose="020B0604020104020204" pitchFamily="34" charset="0"/>
              </a:rPr>
              <a:t>Terdapat</a:t>
            </a:r>
            <a:r>
              <a:rPr lang="en-MY" sz="1400" dirty="0">
                <a:latin typeface="Abadi" panose="020B0604020104020204" pitchFamily="34" charset="0"/>
              </a:rPr>
              <a:t> 2 </a:t>
            </a:r>
            <a:r>
              <a:rPr lang="en-MY" sz="1400" dirty="0" err="1">
                <a:latin typeface="Abadi" panose="020B0604020104020204" pitchFamily="34" charset="0"/>
              </a:rPr>
              <a:t>soalan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perlu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dijawab</a:t>
            </a:r>
            <a:endParaRPr lang="en-MY" sz="1400" dirty="0">
              <a:latin typeface="Abadi" panose="020B0604020104020204" pitchFamily="34" charset="0"/>
            </a:endParaRPr>
          </a:p>
          <a:p>
            <a:pPr marL="342900" indent="-342900">
              <a:buAutoNum type="arabicPeriod"/>
            </a:pPr>
            <a:r>
              <a:rPr lang="en-MY" sz="1400" dirty="0" err="1">
                <a:latin typeface="Abadi" panose="020B0604020104020204" pitchFamily="34" charset="0"/>
              </a:rPr>
              <a:t>Empat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pilihan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jawapan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disediakan</a:t>
            </a:r>
            <a:r>
              <a:rPr lang="en-MY" sz="1400" dirty="0">
                <a:latin typeface="Abadi" panose="020B0604020104020204" pitchFamily="34" charset="0"/>
              </a:rPr>
              <a:t>. </a:t>
            </a:r>
            <a:r>
              <a:rPr lang="en-MY" sz="1400" dirty="0" err="1">
                <a:latin typeface="Abadi" panose="020B0604020104020204" pitchFamily="34" charset="0"/>
              </a:rPr>
              <a:t>Pilih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satu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sahaja</a:t>
            </a:r>
            <a:r>
              <a:rPr lang="en-MY" sz="1400" dirty="0">
                <a:latin typeface="Abadi" panose="020B0604020104020204" pitchFamily="34" charset="0"/>
              </a:rPr>
              <a:t>.</a:t>
            </a:r>
          </a:p>
          <a:p>
            <a:pPr marL="623888" indent="-263525">
              <a:buAutoNum type="romanLcPeriod"/>
              <a:tabLst>
                <a:tab pos="623888" algn="l"/>
              </a:tabLst>
            </a:pPr>
            <a:r>
              <a:rPr lang="en-MY" sz="1400" dirty="0" err="1">
                <a:latin typeface="Abadi" panose="020B0604020104020204" pitchFamily="34" charset="0"/>
              </a:rPr>
              <a:t>Tidak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pernah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sama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sekali</a:t>
            </a:r>
            <a:endParaRPr lang="en-MY" sz="1400" dirty="0">
              <a:latin typeface="Abadi" panose="020B0604020104020204" pitchFamily="34" charset="0"/>
            </a:endParaRPr>
          </a:p>
          <a:p>
            <a:pPr marL="623888" indent="-263525">
              <a:buAutoNum type="romanLcPeriod"/>
              <a:tabLst>
                <a:tab pos="623888" algn="l"/>
              </a:tabLst>
            </a:pPr>
            <a:r>
              <a:rPr lang="en-MY" sz="1400" dirty="0" err="1">
                <a:latin typeface="Abadi" panose="020B0604020104020204" pitchFamily="34" charset="0"/>
              </a:rPr>
              <a:t>Beberapa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hari</a:t>
            </a:r>
            <a:endParaRPr lang="en-MY" sz="1400" dirty="0">
              <a:latin typeface="Abadi" panose="020B0604020104020204" pitchFamily="34" charset="0"/>
            </a:endParaRPr>
          </a:p>
          <a:p>
            <a:pPr marL="623888" indent="-263525">
              <a:buAutoNum type="romanLcPeriod"/>
              <a:tabLst>
                <a:tab pos="623888" algn="l"/>
              </a:tabLst>
            </a:pPr>
            <a:r>
              <a:rPr lang="en-MY" sz="1400" dirty="0" err="1">
                <a:latin typeface="Abadi" panose="020B0604020104020204" pitchFamily="34" charset="0"/>
              </a:rPr>
              <a:t>Lebih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dari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seminggu</a:t>
            </a:r>
            <a:endParaRPr lang="en-MY" sz="1400" dirty="0">
              <a:latin typeface="Abadi" panose="020B0604020104020204" pitchFamily="34" charset="0"/>
            </a:endParaRPr>
          </a:p>
          <a:p>
            <a:pPr marL="623888" indent="-263525">
              <a:buAutoNum type="romanLcPeriod"/>
              <a:tabLst>
                <a:tab pos="623888" algn="l"/>
              </a:tabLst>
            </a:pPr>
            <a:r>
              <a:rPr lang="en-MY" sz="1400" dirty="0" err="1">
                <a:latin typeface="Abadi" panose="020B0604020104020204" pitchFamily="34" charset="0"/>
              </a:rPr>
              <a:t>Hampir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setiap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hari</a:t>
            </a:r>
            <a:endParaRPr lang="en-MY" sz="1400" dirty="0">
              <a:latin typeface="Abadi" panose="020B0604020104020204" pitchFamily="34" charset="0"/>
            </a:endParaRPr>
          </a:p>
          <a:p>
            <a:pPr marL="360363"/>
            <a:r>
              <a:rPr lang="en-MY" sz="1400" dirty="0">
                <a:latin typeface="Abadi" panose="020B0604020104020204" pitchFamily="34" charset="0"/>
              </a:rPr>
              <a:t>(</a:t>
            </a:r>
            <a:r>
              <a:rPr lang="en-MY" sz="1400" dirty="0" err="1">
                <a:latin typeface="Abadi" panose="020B0604020104020204" pitchFamily="34" charset="0"/>
              </a:rPr>
              <a:t>Pastikan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pilihan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jawapan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dipilih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bagi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setiap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soalan</a:t>
            </a:r>
            <a:r>
              <a:rPr lang="en-MY" sz="1400" dirty="0">
                <a:latin typeface="Abadi" panose="020B0604020104020204" pitchFamily="34" charset="0"/>
              </a:rPr>
              <a:t>)</a:t>
            </a:r>
          </a:p>
          <a:p>
            <a:pPr>
              <a:tabLst>
                <a:tab pos="357188" algn="l"/>
              </a:tabLst>
            </a:pPr>
            <a:r>
              <a:rPr lang="en-MY" sz="1400" dirty="0">
                <a:latin typeface="Abadi" panose="020B0604020104020204" pitchFamily="34" charset="0"/>
              </a:rPr>
              <a:t>2.	</a:t>
            </a:r>
            <a:r>
              <a:rPr lang="en-MY" sz="1400" dirty="0" err="1">
                <a:latin typeface="Abadi" panose="020B0604020104020204" pitchFamily="34" charset="0"/>
              </a:rPr>
              <a:t>Klik</a:t>
            </a:r>
            <a:r>
              <a:rPr lang="en-MY" sz="1400" dirty="0">
                <a:latin typeface="Abadi" panose="020B0604020104020204" pitchFamily="34" charset="0"/>
              </a:rPr>
              <a:t> HANTAR </a:t>
            </a:r>
            <a:r>
              <a:rPr lang="en-MY" sz="1400" dirty="0" err="1">
                <a:latin typeface="Abadi" panose="020B0604020104020204" pitchFamily="34" charset="0"/>
              </a:rPr>
              <a:t>setelah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selesai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menjawab</a:t>
            </a:r>
            <a:r>
              <a:rPr lang="en-MY" sz="1400" dirty="0">
                <a:latin typeface="Abadi" panose="020B0604020104020204" pitchFamily="34" charset="0"/>
              </a:rPr>
              <a:t>.</a:t>
            </a:r>
          </a:p>
          <a:p>
            <a:endParaRPr lang="en-MY" sz="1400" dirty="0">
              <a:latin typeface="Abadi" panose="020B0604020104020204" pitchFamily="34" charset="0"/>
            </a:endParaRPr>
          </a:p>
          <a:p>
            <a:r>
              <a:rPr lang="en-MY" sz="1400" dirty="0">
                <a:latin typeface="Abadi" panose="020B0604020104020204" pitchFamily="34" charset="0"/>
              </a:rPr>
              <a:t>*</a:t>
            </a:r>
            <a:r>
              <a:rPr lang="en-MY" sz="1400" dirty="0" err="1">
                <a:latin typeface="Abadi" panose="020B0604020104020204" pitchFamily="34" charset="0"/>
              </a:rPr>
              <a:t>Sila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rujuk</a:t>
            </a:r>
            <a:r>
              <a:rPr lang="en-MY" sz="1400" dirty="0">
                <a:latin typeface="Abadi" panose="020B0604020104020204" pitchFamily="34" charset="0"/>
              </a:rPr>
              <a:t> guru </a:t>
            </a:r>
            <a:r>
              <a:rPr lang="en-MY" sz="1400" dirty="0" err="1">
                <a:latin typeface="Abadi" panose="020B0604020104020204" pitchFamily="34" charset="0"/>
              </a:rPr>
              <a:t>anda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sekiranya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soalan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tidak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jelas</a:t>
            </a:r>
            <a:r>
              <a:rPr lang="en-MY" sz="1400" dirty="0">
                <a:latin typeface="Abadi" panose="020B0604020104020204" pitchFamily="34" charset="0"/>
              </a:rPr>
              <a:t> / </a:t>
            </a:r>
            <a:r>
              <a:rPr lang="en-MY" sz="1400" dirty="0" err="1">
                <a:latin typeface="Abadi" panose="020B0604020104020204" pitchFamily="34" charset="0"/>
              </a:rPr>
              <a:t>kurang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difahami</a:t>
            </a:r>
            <a:r>
              <a:rPr lang="en-MY" sz="1400" dirty="0"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xmlns="" id="{73C7499E-33B7-4D59-A5D7-4CBFC13A915F}"/>
              </a:ext>
            </a:extLst>
          </p:cNvPr>
          <p:cNvSpPr/>
          <p:nvPr/>
        </p:nvSpPr>
        <p:spPr>
          <a:xfrm>
            <a:off x="512716" y="4008030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8B29BA94-8194-4CE6-85C6-24FDDDAA4B2C}"/>
              </a:ext>
            </a:extLst>
          </p:cNvPr>
          <p:cNvSpPr txBox="1"/>
          <p:nvPr/>
        </p:nvSpPr>
        <p:spPr>
          <a:xfrm>
            <a:off x="593259" y="4051218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1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xmlns="" id="{AD6F6E20-B829-4437-9B85-C6AD9AE7C759}"/>
              </a:ext>
            </a:extLst>
          </p:cNvPr>
          <p:cNvCxnSpPr>
            <a:cxnSpLocks/>
          </p:cNvCxnSpPr>
          <p:nvPr/>
        </p:nvCxnSpPr>
        <p:spPr>
          <a:xfrm>
            <a:off x="764799" y="4603770"/>
            <a:ext cx="0" cy="31675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>
            <a:extLst>
              <a:ext uri="{FF2B5EF4-FFF2-40B4-BE49-F238E27FC236}">
                <a16:creationId xmlns:a16="http://schemas.microsoft.com/office/drawing/2014/main" xmlns="" id="{1DDE90A8-C728-4A74-9C15-C22281E7BC0C}"/>
              </a:ext>
            </a:extLst>
          </p:cNvPr>
          <p:cNvSpPr/>
          <p:nvPr/>
        </p:nvSpPr>
        <p:spPr>
          <a:xfrm>
            <a:off x="2499628" y="5435397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76C81B99-81A6-4940-9209-7CFB0DB47CC0}"/>
              </a:ext>
            </a:extLst>
          </p:cNvPr>
          <p:cNvSpPr txBox="1"/>
          <p:nvPr/>
        </p:nvSpPr>
        <p:spPr>
          <a:xfrm>
            <a:off x="2580171" y="5492440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2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xmlns="" id="{64DA2E36-B797-418A-B73F-1C48C0E517EA}"/>
              </a:ext>
            </a:extLst>
          </p:cNvPr>
          <p:cNvCxnSpPr>
            <a:cxnSpLocks/>
          </p:cNvCxnSpPr>
          <p:nvPr/>
        </p:nvCxnSpPr>
        <p:spPr>
          <a:xfrm>
            <a:off x="3169263" y="5726340"/>
            <a:ext cx="385542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8A9A4FC-288A-40C0-A4E2-AC040B5C24F9}"/>
              </a:ext>
            </a:extLst>
          </p:cNvPr>
          <p:cNvSpPr txBox="1"/>
          <p:nvPr/>
        </p:nvSpPr>
        <p:spPr>
          <a:xfrm>
            <a:off x="3739059" y="2370491"/>
            <a:ext cx="973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(PHQ-2)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196D36C-1FE3-4E53-950E-DCA88958767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2" t="15122" r="25076" b="71087"/>
          <a:stretch/>
        </p:blipFill>
        <p:spPr>
          <a:xfrm>
            <a:off x="444500" y="2783275"/>
            <a:ext cx="6373743" cy="58857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B5D8CB8F-B3B2-46CF-B3EE-951711DBE398}"/>
              </a:ext>
            </a:extLst>
          </p:cNvPr>
          <p:cNvSpPr txBox="1"/>
          <p:nvPr/>
        </p:nvSpPr>
        <p:spPr>
          <a:xfrm>
            <a:off x="199621" y="383699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17</a:t>
            </a:r>
          </a:p>
        </p:txBody>
      </p:sp>
      <p:pic>
        <p:nvPicPr>
          <p:cNvPr id="21" name="Google Shape;92;p1">
            <a:extLst>
              <a:ext uri="{FF2B5EF4-FFF2-40B4-BE49-F238E27FC236}">
                <a16:creationId xmlns:a16="http://schemas.microsoft.com/office/drawing/2014/main" xmlns="" id="{136B06ED-B2E5-4547-AF05-5F38D98C1982}"/>
              </a:ext>
            </a:extLst>
          </p:cNvPr>
          <p:cNvPicPr preferRelativeResize="0"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Box 19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91283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F287FFD-F850-401C-ADD7-18082DEEE1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5948DC11-7138-4A2E-8324-07F287D933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00" t="15621" r="9680" b="30401"/>
          <a:stretch/>
        </p:blipFill>
        <p:spPr>
          <a:xfrm>
            <a:off x="353767" y="2187312"/>
            <a:ext cx="7681711" cy="3034439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6" name="Round Diagonal Corner Rectangle 6">
            <a:extLst>
              <a:ext uri="{FF2B5EF4-FFF2-40B4-BE49-F238E27FC236}">
                <a16:creationId xmlns:a16="http://schemas.microsoft.com/office/drawing/2014/main" xmlns="" id="{5F2EF1CA-8029-4F16-A7B7-C899A721D313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xmlns="" id="{8AD0E93B-475B-415A-B46C-191BAC9CC89E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AA2707-18B5-4AD0-AEC2-BDAB3C69D0EA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C56E639-77F9-4049-8AA5-AAF8E8E554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146" y="5098473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12AFFEC-7034-456E-A677-3D4AF14DBBF4}"/>
              </a:ext>
            </a:extLst>
          </p:cNvPr>
          <p:cNvSpPr/>
          <p:nvPr/>
        </p:nvSpPr>
        <p:spPr>
          <a:xfrm>
            <a:off x="1398450" y="923885"/>
            <a:ext cx="4448168" cy="4847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Instrumen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</a:t>
            </a:r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Pengurusan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</a:t>
            </a:r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Emosi</a:t>
            </a:r>
            <a:endParaRPr lang="en-MY" sz="24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C38C401-8201-4DCC-93CC-F040C0ECCB4B}"/>
              </a:ext>
            </a:extLst>
          </p:cNvPr>
          <p:cNvSpPr txBox="1"/>
          <p:nvPr/>
        </p:nvSpPr>
        <p:spPr>
          <a:xfrm>
            <a:off x="8351391" y="2187312"/>
            <a:ext cx="3603374" cy="224676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MY" sz="1400" dirty="0">
                <a:latin typeface="Abadi" panose="020B0604020104020204" pitchFamily="34" charset="0"/>
              </a:rPr>
              <a:t>Murid </a:t>
            </a:r>
            <a:r>
              <a:rPr lang="en-MY" sz="1400" dirty="0" err="1">
                <a:latin typeface="Abadi" panose="020B0604020104020204" pitchFamily="34" charset="0"/>
              </a:rPr>
              <a:t>akan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menjawab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Saringan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Minda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Sihat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Instrumen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Pengurusan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Emosi</a:t>
            </a:r>
            <a:endParaRPr lang="en-MY" sz="1400" dirty="0">
              <a:latin typeface="Abadi" panose="020B0604020104020204" pitchFamily="34" charset="0"/>
            </a:endParaRPr>
          </a:p>
          <a:p>
            <a:pPr marL="342900" indent="-342900">
              <a:buAutoNum type="arabicPeriod"/>
            </a:pPr>
            <a:r>
              <a:rPr lang="en-MY" sz="1400" dirty="0" err="1">
                <a:latin typeface="Abadi" panose="020B0604020104020204" pitchFamily="34" charset="0"/>
              </a:rPr>
              <a:t>Terdapat</a:t>
            </a:r>
            <a:r>
              <a:rPr lang="en-MY" sz="1400" dirty="0">
                <a:latin typeface="Abadi" panose="020B0604020104020204" pitchFamily="34" charset="0"/>
              </a:rPr>
              <a:t> 12 </a:t>
            </a:r>
            <a:r>
              <a:rPr lang="en-MY" sz="1400" dirty="0" err="1">
                <a:latin typeface="Abadi" panose="020B0604020104020204" pitchFamily="34" charset="0"/>
              </a:rPr>
              <a:t>soalan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perlu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dijawab</a:t>
            </a:r>
            <a:endParaRPr lang="en-MY" sz="1400" dirty="0">
              <a:latin typeface="Abadi" panose="020B0604020104020204" pitchFamily="34" charset="0"/>
            </a:endParaRPr>
          </a:p>
          <a:p>
            <a:pPr marL="342900" indent="-342900">
              <a:buAutoNum type="arabicPeriod"/>
            </a:pPr>
            <a:r>
              <a:rPr lang="en-MY" sz="1400" dirty="0" err="1">
                <a:latin typeface="Abadi" panose="020B0604020104020204" pitchFamily="34" charset="0"/>
              </a:rPr>
              <a:t>Pilihan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jawapan</a:t>
            </a:r>
            <a:r>
              <a:rPr lang="en-MY" sz="1400" dirty="0">
                <a:latin typeface="Abadi" panose="020B0604020104020204" pitchFamily="34" charset="0"/>
              </a:rPr>
              <a:t> YA </a:t>
            </a:r>
            <a:r>
              <a:rPr lang="en-MY" sz="1400" dirty="0" err="1">
                <a:latin typeface="Abadi" panose="020B0604020104020204" pitchFamily="34" charset="0"/>
              </a:rPr>
              <a:t>atau</a:t>
            </a:r>
            <a:r>
              <a:rPr lang="en-MY" sz="1400" dirty="0">
                <a:latin typeface="Abadi" panose="020B0604020104020204" pitchFamily="34" charset="0"/>
              </a:rPr>
              <a:t> TIDAK (</a:t>
            </a:r>
            <a:r>
              <a:rPr lang="en-MY" sz="1400" dirty="0" err="1">
                <a:latin typeface="Abadi" panose="020B0604020104020204" pitchFamily="34" charset="0"/>
              </a:rPr>
              <a:t>Pastikan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pilihan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jawapan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dipilih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bagi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setiap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soalan</a:t>
            </a:r>
            <a:r>
              <a:rPr lang="en-MY" sz="1400" dirty="0">
                <a:latin typeface="Abadi" panose="020B0604020104020204" pitchFamily="34" charset="0"/>
              </a:rPr>
              <a:t>)</a:t>
            </a:r>
          </a:p>
          <a:p>
            <a:pPr marL="342900" indent="-342900">
              <a:buAutoNum type="arabicPeriod"/>
            </a:pPr>
            <a:r>
              <a:rPr lang="en-MY" sz="1400" dirty="0" err="1">
                <a:latin typeface="Abadi" panose="020B0604020104020204" pitchFamily="34" charset="0"/>
              </a:rPr>
              <a:t>Klik</a:t>
            </a:r>
            <a:r>
              <a:rPr lang="en-MY" sz="1400" dirty="0">
                <a:latin typeface="Abadi" panose="020B0604020104020204" pitchFamily="34" charset="0"/>
              </a:rPr>
              <a:t> HANTAR </a:t>
            </a:r>
            <a:r>
              <a:rPr lang="en-MY" sz="1400" dirty="0" err="1">
                <a:latin typeface="Abadi" panose="020B0604020104020204" pitchFamily="34" charset="0"/>
              </a:rPr>
              <a:t>setelah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selesai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menjawab</a:t>
            </a:r>
            <a:r>
              <a:rPr lang="en-MY" sz="1400" dirty="0">
                <a:latin typeface="Abadi" panose="020B0604020104020204" pitchFamily="34" charset="0"/>
              </a:rPr>
              <a:t>.</a:t>
            </a:r>
          </a:p>
          <a:p>
            <a:endParaRPr lang="en-MY" sz="1400" dirty="0">
              <a:latin typeface="Abadi" panose="020B0604020104020204" pitchFamily="34" charset="0"/>
            </a:endParaRPr>
          </a:p>
          <a:p>
            <a:r>
              <a:rPr lang="en-MY" sz="1400" dirty="0">
                <a:latin typeface="Abadi" panose="020B0604020104020204" pitchFamily="34" charset="0"/>
              </a:rPr>
              <a:t>*</a:t>
            </a:r>
            <a:r>
              <a:rPr lang="en-MY" sz="1400" dirty="0" err="1">
                <a:latin typeface="Abadi" panose="020B0604020104020204" pitchFamily="34" charset="0"/>
              </a:rPr>
              <a:t>Sila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rujuk</a:t>
            </a:r>
            <a:r>
              <a:rPr lang="en-MY" sz="1400" dirty="0">
                <a:latin typeface="Abadi" panose="020B0604020104020204" pitchFamily="34" charset="0"/>
              </a:rPr>
              <a:t> guru </a:t>
            </a:r>
            <a:r>
              <a:rPr lang="en-MY" sz="1400" dirty="0" err="1">
                <a:latin typeface="Abadi" panose="020B0604020104020204" pitchFamily="34" charset="0"/>
              </a:rPr>
              <a:t>anda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sekiranya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soalan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tidak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jelas</a:t>
            </a:r>
            <a:r>
              <a:rPr lang="en-MY" sz="1400" dirty="0">
                <a:latin typeface="Abadi" panose="020B0604020104020204" pitchFamily="34" charset="0"/>
              </a:rPr>
              <a:t> / </a:t>
            </a:r>
            <a:r>
              <a:rPr lang="en-MY" sz="1400" dirty="0" err="1">
                <a:latin typeface="Abadi" panose="020B0604020104020204" pitchFamily="34" charset="0"/>
              </a:rPr>
              <a:t>kurang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difahami</a:t>
            </a:r>
            <a:r>
              <a:rPr lang="en-MY" sz="1400" dirty="0"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xmlns="" id="{73C7499E-33B7-4D59-A5D7-4CBFC13A915F}"/>
              </a:ext>
            </a:extLst>
          </p:cNvPr>
          <p:cNvSpPr/>
          <p:nvPr/>
        </p:nvSpPr>
        <p:spPr>
          <a:xfrm>
            <a:off x="417597" y="2210183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8B29BA94-8194-4CE6-85C6-24FDDDAA4B2C}"/>
              </a:ext>
            </a:extLst>
          </p:cNvPr>
          <p:cNvSpPr txBox="1"/>
          <p:nvPr/>
        </p:nvSpPr>
        <p:spPr>
          <a:xfrm>
            <a:off x="498140" y="2253371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1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xmlns="" id="{AD6F6E20-B829-4437-9B85-C6AD9AE7C759}"/>
              </a:ext>
            </a:extLst>
          </p:cNvPr>
          <p:cNvCxnSpPr>
            <a:cxnSpLocks/>
          </p:cNvCxnSpPr>
          <p:nvPr/>
        </p:nvCxnSpPr>
        <p:spPr>
          <a:xfrm>
            <a:off x="669680" y="2805923"/>
            <a:ext cx="0" cy="31675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>
            <a:extLst>
              <a:ext uri="{FF2B5EF4-FFF2-40B4-BE49-F238E27FC236}">
                <a16:creationId xmlns:a16="http://schemas.microsoft.com/office/drawing/2014/main" xmlns="" id="{1DDE90A8-C728-4A74-9C15-C22281E7BC0C}"/>
              </a:ext>
            </a:extLst>
          </p:cNvPr>
          <p:cNvSpPr/>
          <p:nvPr/>
        </p:nvSpPr>
        <p:spPr>
          <a:xfrm>
            <a:off x="3898937" y="3037633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76C81B99-81A6-4940-9209-7CFB0DB47CC0}"/>
              </a:ext>
            </a:extLst>
          </p:cNvPr>
          <p:cNvSpPr txBox="1"/>
          <p:nvPr/>
        </p:nvSpPr>
        <p:spPr>
          <a:xfrm>
            <a:off x="3979480" y="3094676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2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xmlns="" id="{64DA2E36-B797-418A-B73F-1C48C0E517EA}"/>
              </a:ext>
            </a:extLst>
          </p:cNvPr>
          <p:cNvCxnSpPr>
            <a:cxnSpLocks/>
          </p:cNvCxnSpPr>
          <p:nvPr/>
        </p:nvCxnSpPr>
        <p:spPr>
          <a:xfrm>
            <a:off x="4568572" y="3328576"/>
            <a:ext cx="385542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5815543E-5242-49B8-95D2-2B55E9FBCD1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099" t="65400" r="8890" b="11000"/>
          <a:stretch/>
        </p:blipFill>
        <p:spPr>
          <a:xfrm>
            <a:off x="353767" y="5174139"/>
            <a:ext cx="7690960" cy="1326694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xmlns="" id="{5CB51374-CAE4-4462-BC36-2F1A9D6C3617}"/>
              </a:ext>
            </a:extLst>
          </p:cNvPr>
          <p:cNvSpPr/>
          <p:nvPr/>
        </p:nvSpPr>
        <p:spPr>
          <a:xfrm>
            <a:off x="513606" y="2975082"/>
            <a:ext cx="286904" cy="2565808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xmlns="" id="{D7466C16-1934-46C7-94FC-D5ED2C895332}"/>
              </a:ext>
            </a:extLst>
          </p:cNvPr>
          <p:cNvSpPr/>
          <p:nvPr/>
        </p:nvSpPr>
        <p:spPr>
          <a:xfrm>
            <a:off x="2360213" y="5901901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B56D5C83-B7DB-45DA-B372-0C2C87C0BEAF}"/>
              </a:ext>
            </a:extLst>
          </p:cNvPr>
          <p:cNvSpPr txBox="1"/>
          <p:nvPr/>
        </p:nvSpPr>
        <p:spPr>
          <a:xfrm>
            <a:off x="2440756" y="5958944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3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xmlns="" id="{1C52451E-F5F6-4CCB-92F0-838D59D14EDB}"/>
              </a:ext>
            </a:extLst>
          </p:cNvPr>
          <p:cNvCxnSpPr>
            <a:cxnSpLocks/>
          </p:cNvCxnSpPr>
          <p:nvPr/>
        </p:nvCxnSpPr>
        <p:spPr>
          <a:xfrm>
            <a:off x="3029848" y="6192844"/>
            <a:ext cx="385542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173FAC81-7F2B-44DE-B94E-52F26BC26E27}"/>
              </a:ext>
            </a:extLst>
          </p:cNvPr>
          <p:cNvSpPr txBox="1"/>
          <p:nvPr/>
        </p:nvSpPr>
        <p:spPr>
          <a:xfrm>
            <a:off x="199621" y="383699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18</a:t>
            </a:r>
          </a:p>
        </p:txBody>
      </p:sp>
      <p:pic>
        <p:nvPicPr>
          <p:cNvPr id="26" name="Google Shape;92;p1">
            <a:extLst>
              <a:ext uri="{FF2B5EF4-FFF2-40B4-BE49-F238E27FC236}">
                <a16:creationId xmlns:a16="http://schemas.microsoft.com/office/drawing/2014/main" xmlns="" id="{3C28122C-A561-4A76-9D9C-D45977E6DB56}"/>
              </a:ext>
            </a:extLst>
          </p:cNvPr>
          <p:cNvPicPr preferRelativeResize="0"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TextBox 29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165396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61882DC-4BB2-4525-9D35-804A3F4AFF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sp>
        <p:nvSpPr>
          <p:cNvPr id="6" name="Round Diagonal Corner Rectangle 6">
            <a:extLst>
              <a:ext uri="{FF2B5EF4-FFF2-40B4-BE49-F238E27FC236}">
                <a16:creationId xmlns:a16="http://schemas.microsoft.com/office/drawing/2014/main" xmlns="" id="{5F2EF1CA-8029-4F16-A7B7-C899A721D313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xmlns="" id="{8AD0E93B-475B-415A-B46C-191BAC9CC89E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AA2707-18B5-4AD0-AEC2-BDAB3C69D0EA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C56E639-77F9-4049-8AA5-AAF8E8E554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146" y="5098473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12AFFEC-7034-456E-A677-3D4AF14DBBF4}"/>
              </a:ext>
            </a:extLst>
          </p:cNvPr>
          <p:cNvSpPr/>
          <p:nvPr/>
        </p:nvSpPr>
        <p:spPr>
          <a:xfrm>
            <a:off x="1398450" y="923885"/>
            <a:ext cx="2895776" cy="4847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Selesai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</a:t>
            </a:r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menjawab</a:t>
            </a:r>
            <a:endParaRPr lang="en-MY" sz="24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C38C401-8201-4DCC-93CC-F040C0ECCB4B}"/>
              </a:ext>
            </a:extLst>
          </p:cNvPr>
          <p:cNvSpPr txBox="1"/>
          <p:nvPr/>
        </p:nvSpPr>
        <p:spPr>
          <a:xfrm>
            <a:off x="3714077" y="4476874"/>
            <a:ext cx="4297406" cy="95410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MY" sz="1400" dirty="0">
                <a:latin typeface="Abadi" panose="020B0604020104020204" pitchFamily="34" charset="0"/>
              </a:rPr>
              <a:t>Setelah </a:t>
            </a:r>
            <a:r>
              <a:rPr lang="en-MY" sz="1400" dirty="0" err="1">
                <a:latin typeface="Abadi" panose="020B0604020104020204" pitchFamily="34" charset="0"/>
              </a:rPr>
              <a:t>selesai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menjawab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semua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soalan</a:t>
            </a:r>
            <a:r>
              <a:rPr lang="en-MY" sz="1400" dirty="0">
                <a:latin typeface="Abadi" panose="020B0604020104020204" pitchFamily="34" charset="0"/>
              </a:rPr>
              <a:t>, </a:t>
            </a:r>
            <a:r>
              <a:rPr lang="en-MY" sz="1400" dirty="0" err="1">
                <a:latin typeface="Abadi" panose="020B0604020104020204" pitchFamily="34" charset="0"/>
              </a:rPr>
              <a:t>paparan</a:t>
            </a:r>
            <a:r>
              <a:rPr lang="en-MY" sz="1400" dirty="0">
                <a:latin typeface="Abadi" panose="020B0604020104020204" pitchFamily="34" charset="0"/>
              </a:rPr>
              <a:t> dashboard </a:t>
            </a:r>
            <a:r>
              <a:rPr lang="en-MY" sz="1400" dirty="0" err="1">
                <a:latin typeface="Abadi" panose="020B0604020104020204" pitchFamily="34" charset="0"/>
              </a:rPr>
              <a:t>akan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menunjukkan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anda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telah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selesai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melaksanakan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Saringan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Minda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Sihat</a:t>
            </a:r>
            <a:endParaRPr lang="en-MY" sz="1400" dirty="0">
              <a:latin typeface="Abadi" panose="020B0604020104020204" pitchFamily="34" charset="0"/>
            </a:endParaRPr>
          </a:p>
          <a:p>
            <a:pPr marL="342900" indent="-342900">
              <a:buAutoNum type="arabicPeriod"/>
            </a:pPr>
            <a:r>
              <a:rPr lang="en-MY" sz="1400" dirty="0" err="1">
                <a:latin typeface="Abadi" panose="020B0604020104020204" pitchFamily="34" charset="0"/>
              </a:rPr>
              <a:t>Klik</a:t>
            </a:r>
            <a:r>
              <a:rPr lang="en-MY" sz="1400" dirty="0">
                <a:latin typeface="Abadi" panose="020B0604020104020204" pitchFamily="34" charset="0"/>
              </a:rPr>
              <a:t> OK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7C24E3F1-41C4-4E19-95E2-D8F2EF467B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244" t="8927" r="34044" b="74938"/>
          <a:stretch/>
        </p:blipFill>
        <p:spPr>
          <a:xfrm>
            <a:off x="2530762" y="2054049"/>
            <a:ext cx="6664037" cy="190622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6" name="Oval 25">
            <a:extLst>
              <a:ext uri="{FF2B5EF4-FFF2-40B4-BE49-F238E27FC236}">
                <a16:creationId xmlns:a16="http://schemas.microsoft.com/office/drawing/2014/main" xmlns="" id="{855D8628-B187-401A-8A86-8E5DEB371D82}"/>
              </a:ext>
            </a:extLst>
          </p:cNvPr>
          <p:cNvSpPr/>
          <p:nvPr/>
        </p:nvSpPr>
        <p:spPr>
          <a:xfrm>
            <a:off x="6893692" y="3227322"/>
            <a:ext cx="501040" cy="501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C8DDCDE9-C061-4A20-9B88-8A4719808E08}"/>
              </a:ext>
            </a:extLst>
          </p:cNvPr>
          <p:cNvSpPr txBox="1"/>
          <p:nvPr/>
        </p:nvSpPr>
        <p:spPr>
          <a:xfrm>
            <a:off x="6974235" y="3284365"/>
            <a:ext cx="317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FFFF00"/>
                </a:solidFill>
                <a:latin typeface="Eras Demi ITC" panose="020B0805030504020804" pitchFamily="34" charset="0"/>
              </a:rPr>
              <a:t>1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xmlns="" id="{65703D60-A6F4-4916-BD80-296F7ECB7AED}"/>
              </a:ext>
            </a:extLst>
          </p:cNvPr>
          <p:cNvCxnSpPr>
            <a:cxnSpLocks/>
          </p:cNvCxnSpPr>
          <p:nvPr/>
        </p:nvCxnSpPr>
        <p:spPr>
          <a:xfrm>
            <a:off x="7563327" y="3518265"/>
            <a:ext cx="385542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C860CE4F-320E-449B-8AAC-BB2A4ED0E4A0}"/>
              </a:ext>
            </a:extLst>
          </p:cNvPr>
          <p:cNvSpPr txBox="1"/>
          <p:nvPr/>
        </p:nvSpPr>
        <p:spPr>
          <a:xfrm>
            <a:off x="199621" y="383699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19</a:t>
            </a:r>
          </a:p>
        </p:txBody>
      </p:sp>
      <p:pic>
        <p:nvPicPr>
          <p:cNvPr id="20" name="Google Shape;92;p1">
            <a:extLst>
              <a:ext uri="{FF2B5EF4-FFF2-40B4-BE49-F238E27FC236}">
                <a16:creationId xmlns:a16="http://schemas.microsoft.com/office/drawing/2014/main" xmlns="" id="{E440309F-85AB-4B99-A1C1-EE6706511971}"/>
              </a:ext>
            </a:extLst>
          </p:cNvPr>
          <p:cNvPicPr preferRelativeResize="0"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51377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5FB8F23-2A53-4A86-9887-DE9EBB6A55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0"/>
            <a:ext cx="12167616" cy="6858000"/>
          </a:xfrm>
          <a:prstGeom prst="rect">
            <a:avLst/>
          </a:prstGeom>
        </p:spPr>
      </p:pic>
      <p:sp>
        <p:nvSpPr>
          <p:cNvPr id="6" name="Round Diagonal Corner Rectangle 6">
            <a:extLst>
              <a:ext uri="{FF2B5EF4-FFF2-40B4-BE49-F238E27FC236}">
                <a16:creationId xmlns:a16="http://schemas.microsoft.com/office/drawing/2014/main" xmlns="" id="{5F2EF1CA-8029-4F16-A7B7-C899A721D313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xmlns="" id="{8AD0E93B-475B-415A-B46C-191BAC9CC89E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AA2707-18B5-4AD0-AEC2-BDAB3C69D0EA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C56E639-77F9-4049-8AA5-AAF8E8E554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146" y="5098473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12AFFEC-7034-456E-A677-3D4AF14DBBF4}"/>
              </a:ext>
            </a:extLst>
          </p:cNvPr>
          <p:cNvSpPr/>
          <p:nvPr/>
        </p:nvSpPr>
        <p:spPr>
          <a:xfrm>
            <a:off x="1398449" y="923885"/>
            <a:ext cx="3104277" cy="4847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2400" dirty="0" err="1">
                <a:solidFill>
                  <a:schemeClr val="tx1"/>
                </a:solidFill>
                <a:latin typeface="Eras Demi ITC" panose="020B0805030504020804" pitchFamily="34" charset="0"/>
              </a:rPr>
              <a:t>Paparan</a:t>
            </a:r>
            <a:r>
              <a:rPr lang="en-MY" sz="2400" dirty="0">
                <a:solidFill>
                  <a:schemeClr val="tx1"/>
                </a:solidFill>
                <a:latin typeface="Eras Demi ITC" panose="020B0805030504020804" pitchFamily="34" charset="0"/>
              </a:rPr>
              <a:t> Skor Murid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0E056A33-7C65-41A7-8CD4-FDA4B038B11F}"/>
              </a:ext>
            </a:extLst>
          </p:cNvPr>
          <p:cNvSpPr txBox="1"/>
          <p:nvPr/>
        </p:nvSpPr>
        <p:spPr>
          <a:xfrm>
            <a:off x="3681551" y="1902986"/>
            <a:ext cx="4828897" cy="7386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MY" sz="1400" dirty="0">
                <a:latin typeface="Abadi" panose="020B0604020104020204" pitchFamily="34" charset="0"/>
              </a:rPr>
              <a:t>Murid </a:t>
            </a:r>
            <a:r>
              <a:rPr lang="en-MY" sz="1400" dirty="0" err="1">
                <a:latin typeface="Abadi" panose="020B0604020104020204" pitchFamily="34" charset="0"/>
              </a:rPr>
              <a:t>mengetahui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rumusan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skor</a:t>
            </a:r>
            <a:r>
              <a:rPr lang="en-MY" sz="1400" dirty="0">
                <a:latin typeface="Abadi" panose="020B0604020104020204" pitchFamily="34" charset="0"/>
              </a:rPr>
              <a:t> yang </a:t>
            </a:r>
            <a:r>
              <a:rPr lang="en-MY" sz="1400" dirty="0" err="1">
                <a:latin typeface="Abadi" panose="020B0604020104020204" pitchFamily="34" charset="0"/>
              </a:rPr>
              <a:t>diperolehi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setelah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selesai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menjawab</a:t>
            </a:r>
            <a:r>
              <a:rPr lang="en-MY" sz="1400" dirty="0">
                <a:latin typeface="Abadi" panose="020B0604020104020204" pitchFamily="34" charset="0"/>
              </a:rPr>
              <a:t>. </a:t>
            </a:r>
            <a:r>
              <a:rPr lang="en-MY" sz="1400" dirty="0" err="1">
                <a:latin typeface="Abadi" panose="020B0604020104020204" pitchFamily="34" charset="0"/>
              </a:rPr>
              <a:t>Sila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rujuk</a:t>
            </a:r>
            <a:r>
              <a:rPr lang="en-MY" sz="1400" dirty="0">
                <a:latin typeface="Abadi" panose="020B0604020104020204" pitchFamily="34" charset="0"/>
              </a:rPr>
              <a:t> guru </a:t>
            </a:r>
            <a:r>
              <a:rPr lang="en-MY" sz="1400" dirty="0" err="1">
                <a:latin typeface="Abadi" panose="020B0604020104020204" pitchFamily="34" charset="0"/>
              </a:rPr>
              <a:t>Bimbingan</a:t>
            </a:r>
            <a:r>
              <a:rPr lang="en-MY" sz="1400" dirty="0">
                <a:latin typeface="Abadi" panose="020B0604020104020204" pitchFamily="34" charset="0"/>
              </a:rPr>
              <a:t> &amp; </a:t>
            </a:r>
            <a:r>
              <a:rPr lang="en-MY" sz="1400" dirty="0" err="1">
                <a:latin typeface="Abadi" panose="020B0604020104020204" pitchFamily="34" charset="0"/>
              </a:rPr>
              <a:t>Kaunseling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untuk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interpretasi</a:t>
            </a:r>
            <a:r>
              <a:rPr lang="en-MY" sz="1400" dirty="0">
                <a:latin typeface="Abadi" panose="020B0604020104020204" pitchFamily="34" charset="0"/>
              </a:rPr>
              <a:t> </a:t>
            </a:r>
            <a:r>
              <a:rPr lang="en-MY" sz="1400" dirty="0" err="1">
                <a:latin typeface="Abadi" panose="020B0604020104020204" pitchFamily="34" charset="0"/>
              </a:rPr>
              <a:t>skor</a:t>
            </a:r>
            <a:r>
              <a:rPr lang="en-MY" sz="1400" dirty="0">
                <a:latin typeface="Abadi" panose="020B0604020104020204" pitchFamily="34" charset="0"/>
              </a:rPr>
              <a:t>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D330998D-2DC4-4B95-846D-1DE2697793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219" y="3326424"/>
            <a:ext cx="9259559" cy="230127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DC77625F-F931-4FEC-BDD8-5219FC11CFA4}"/>
              </a:ext>
            </a:extLst>
          </p:cNvPr>
          <p:cNvSpPr txBox="1"/>
          <p:nvPr/>
        </p:nvSpPr>
        <p:spPr>
          <a:xfrm>
            <a:off x="199621" y="383699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20</a:t>
            </a:r>
          </a:p>
        </p:txBody>
      </p:sp>
      <p:pic>
        <p:nvPicPr>
          <p:cNvPr id="17" name="Google Shape;92;p1">
            <a:extLst>
              <a:ext uri="{FF2B5EF4-FFF2-40B4-BE49-F238E27FC236}">
                <a16:creationId xmlns:a16="http://schemas.microsoft.com/office/drawing/2014/main" xmlns="" id="{24890587-44C2-4558-83DD-0396CEDEE926}"/>
              </a:ext>
            </a:extLst>
          </p:cNvPr>
          <p:cNvPicPr preferRelativeResize="0"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804802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4964A384-4475-4C4D-8798-19FCB25879D4}"/>
              </a:ext>
            </a:extLst>
          </p:cNvPr>
          <p:cNvGrpSpPr/>
          <p:nvPr/>
        </p:nvGrpSpPr>
        <p:grpSpPr>
          <a:xfrm>
            <a:off x="12192" y="0"/>
            <a:ext cx="12167616" cy="6858000"/>
            <a:chOff x="12192" y="0"/>
            <a:chExt cx="12167616" cy="685800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B16EC659-2DB0-4FD8-BB7C-656270E1A4A3}"/>
                </a:ext>
              </a:extLst>
            </p:cNvPr>
            <p:cNvGrpSpPr/>
            <p:nvPr/>
          </p:nvGrpSpPr>
          <p:grpSpPr>
            <a:xfrm>
              <a:off x="12192" y="0"/>
              <a:ext cx="12167616" cy="6858000"/>
              <a:chOff x="12192" y="0"/>
              <a:chExt cx="12167616" cy="6858000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xmlns="" id="{2DEA1691-E183-4F6F-80A7-66AD313463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192" y="0"/>
                <a:ext cx="12167616" cy="6858000"/>
              </a:xfrm>
              <a:prstGeom prst="rect">
                <a:avLst/>
              </a:prstGeom>
            </p:spPr>
          </p:pic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xmlns="" id="{71E4FC4C-691B-4A80-98AE-EB5F6E7BBE54}"/>
                  </a:ext>
                </a:extLst>
              </p:cNvPr>
              <p:cNvGrpSpPr/>
              <p:nvPr/>
            </p:nvGrpSpPr>
            <p:grpSpPr>
              <a:xfrm>
                <a:off x="3542611" y="2298238"/>
                <a:ext cx="7383576" cy="2888612"/>
                <a:chOff x="3131840" y="1491630"/>
                <a:chExt cx="5256584" cy="576064"/>
              </a:xfrm>
            </p:grpSpPr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xmlns="" id="{E4AB8339-ACD8-4619-9527-8DAC5CEF564F}"/>
                    </a:ext>
                  </a:extLst>
                </p:cNvPr>
                <p:cNvSpPr/>
                <p:nvPr/>
              </p:nvSpPr>
              <p:spPr>
                <a:xfrm>
                  <a:off x="3131840" y="1491630"/>
                  <a:ext cx="5256584" cy="57606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  <p:sp>
              <p:nvSpPr>
                <p:cNvPr id="52" name="Right Triangle 51">
                  <a:extLst>
                    <a:ext uri="{FF2B5EF4-FFF2-40B4-BE49-F238E27FC236}">
                      <a16:creationId xmlns:a16="http://schemas.microsoft.com/office/drawing/2014/main" xmlns="" id="{550109C4-3DBB-41D5-8668-613813F4E6FD}"/>
                    </a:ext>
                  </a:extLst>
                </p:cNvPr>
                <p:cNvSpPr/>
                <p:nvPr/>
              </p:nvSpPr>
              <p:spPr>
                <a:xfrm rot="5400000">
                  <a:off x="3203840" y="1419630"/>
                  <a:ext cx="576000" cy="720000"/>
                </a:xfrm>
                <a:prstGeom prst="rtTriangle">
                  <a:avLst/>
                </a:prstGeom>
                <a:solidFill>
                  <a:srgbClr val="00B050"/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</p:grp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xmlns="" id="{D88F0DB5-21C0-48F4-AEF5-BB9CB2C1E23B}"/>
                </a:ext>
              </a:extLst>
            </p:cNvPr>
            <p:cNvSpPr txBox="1"/>
            <p:nvPr/>
          </p:nvSpPr>
          <p:spPr>
            <a:xfrm>
              <a:off x="4430317" y="2936608"/>
              <a:ext cx="6547062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n-US" altLang="ko-KR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INGATAN MESRA.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SEKIRANYA ANDA SALAH MENGISI SKOR DALAM SISTEM, ANDA PERLU MEMAKLUMKAN KEPADA GURU BIMBINGAN DAN KAUNSELING UNTUK TUJUAN PROSES PEMURNIAN SEMULA.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C56E639-77F9-4049-8AA5-AAF8E8E554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146" y="5098473"/>
            <a:ext cx="2715489" cy="20366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21A33506-F7AD-4719-BDE4-C0F5DE2E8404}"/>
              </a:ext>
            </a:extLst>
          </p:cNvPr>
          <p:cNvSpPr txBox="1"/>
          <p:nvPr/>
        </p:nvSpPr>
        <p:spPr>
          <a:xfrm>
            <a:off x="-600643" y="1016027"/>
            <a:ext cx="95873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6000" dirty="0">
                <a:ln w="2857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reflection blurRad="6350" stA="55000" endA="300" endPos="45500" dir="5400000" sy="-10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TERIMA KASIH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7331E6EA-8B32-415A-A15A-96CC97B51D56}"/>
              </a:ext>
            </a:extLst>
          </p:cNvPr>
          <p:cNvSpPr txBox="1"/>
          <p:nvPr/>
        </p:nvSpPr>
        <p:spPr>
          <a:xfrm flipH="1">
            <a:off x="3941824" y="5394849"/>
            <a:ext cx="6585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Minda</a:t>
            </a:r>
            <a:r>
              <a:rPr lang="en-US" sz="20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lang="en-US" sz="20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Sihat</a:t>
            </a:r>
            <a:r>
              <a:rPr lang="en-US" sz="20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: </a:t>
            </a:r>
            <a:r>
              <a:rPr lang="en-US" sz="20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Emosi</a:t>
            </a:r>
            <a:r>
              <a:rPr lang="en-US" sz="20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 </a:t>
            </a:r>
            <a:r>
              <a:rPr lang="en-US" sz="20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Terjaga</a:t>
            </a:r>
            <a:r>
              <a:rPr lang="en-US" sz="20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, </a:t>
            </a:r>
            <a:r>
              <a:rPr lang="en-US" sz="2000" b="1" dirty="0" err="1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Kehidupan</a:t>
            </a:r>
            <a:r>
              <a:rPr lang="en-US" sz="2000" b="1" dirty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Sejahtera</a:t>
            </a:r>
          </a:p>
        </p:txBody>
      </p:sp>
      <p:sp>
        <p:nvSpPr>
          <p:cNvPr id="46" name="Round Diagonal Corner Rectangle 6">
            <a:extLst>
              <a:ext uri="{FF2B5EF4-FFF2-40B4-BE49-F238E27FC236}">
                <a16:creationId xmlns:a16="http://schemas.microsoft.com/office/drawing/2014/main" xmlns="" id="{4083AF0F-1A4A-4206-8951-7DB65B4DFF46}"/>
              </a:ext>
            </a:extLst>
          </p:cNvPr>
          <p:cNvSpPr/>
          <p:nvPr/>
        </p:nvSpPr>
        <p:spPr>
          <a:xfrm>
            <a:off x="688976" y="268232"/>
            <a:ext cx="5005242" cy="484799"/>
          </a:xfrm>
          <a:prstGeom prst="round2Diag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Pelaksanaan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Minda</a:t>
            </a:r>
            <a:r>
              <a:rPr lang="en-US" sz="2800" spc="50" dirty="0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 </a:t>
            </a:r>
            <a:r>
              <a:rPr lang="en-US" sz="2800" spc="50" dirty="0" err="1">
                <a:ln w="1143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anose="020B0805030504020804" pitchFamily="34" charset="0"/>
              </a:rPr>
              <a:t>Sihat</a:t>
            </a:r>
            <a:endParaRPr lang="en-MY" sz="2800" dirty="0">
              <a:ln w="1143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59" name="Arrow: Chevron 58">
            <a:extLst>
              <a:ext uri="{FF2B5EF4-FFF2-40B4-BE49-F238E27FC236}">
                <a16:creationId xmlns:a16="http://schemas.microsoft.com/office/drawing/2014/main" xmlns="" id="{EC940A61-9820-4BDC-8F5D-319DEF2E4A3F}"/>
              </a:ext>
            </a:extLst>
          </p:cNvPr>
          <p:cNvSpPr/>
          <p:nvPr/>
        </p:nvSpPr>
        <p:spPr>
          <a:xfrm rot="16200000">
            <a:off x="-260661" y="52363"/>
            <a:ext cx="1538338" cy="795335"/>
          </a:xfrm>
          <a:prstGeom prst="chevron">
            <a:avLst>
              <a:gd name="adj" fmla="val 3398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38CC96C6-4D54-420D-89D8-4E4E63A0080E}"/>
              </a:ext>
            </a:extLst>
          </p:cNvPr>
          <p:cNvSpPr txBox="1"/>
          <p:nvPr/>
        </p:nvSpPr>
        <p:spPr>
          <a:xfrm>
            <a:off x="226219" y="8356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M/S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D9100A44-649D-4EF4-A3D8-D4063AFCDBED}"/>
              </a:ext>
            </a:extLst>
          </p:cNvPr>
          <p:cNvSpPr txBox="1"/>
          <p:nvPr/>
        </p:nvSpPr>
        <p:spPr>
          <a:xfrm>
            <a:off x="199621" y="383699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dirty="0">
                <a:solidFill>
                  <a:srgbClr val="FFFF00"/>
                </a:solidFill>
                <a:latin typeface="Eras Demi ITC" panose="020B0805030504020804" pitchFamily="34" charset="0"/>
              </a:rPr>
              <a:t>21</a:t>
            </a:r>
          </a:p>
        </p:txBody>
      </p:sp>
      <p:pic>
        <p:nvPicPr>
          <p:cNvPr id="53" name="Google Shape;92;p1">
            <a:extLst>
              <a:ext uri="{FF2B5EF4-FFF2-40B4-BE49-F238E27FC236}">
                <a16:creationId xmlns:a16="http://schemas.microsoft.com/office/drawing/2014/main" xmlns="" id="{54C4EA1C-A666-4AF2-A59F-1EBD5A57DB18}"/>
              </a:ext>
            </a:extLst>
          </p:cNvPr>
          <p:cNvPicPr preferRelativeResize="0"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01" y="-92743"/>
            <a:ext cx="2671155" cy="1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/>
          <p:cNvSpPr txBox="1"/>
          <p:nvPr/>
        </p:nvSpPr>
        <p:spPr>
          <a:xfrm>
            <a:off x="9931832" y="1103993"/>
            <a:ext cx="202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EDARAN TERHAD</a:t>
            </a:r>
            <a:endParaRPr lang="ms-MY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51771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729</TotalTime>
  <Words>911</Words>
  <Application>Microsoft Office PowerPoint</Application>
  <PresentationFormat>Custom</PresentationFormat>
  <Paragraphs>236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Azman Najah .</dc:creator>
  <cp:lastModifiedBy>user</cp:lastModifiedBy>
  <cp:revision>175</cp:revision>
  <cp:lastPrinted>2021-06-17T14:18:54Z</cp:lastPrinted>
  <dcterms:created xsi:type="dcterms:W3CDTF">2021-06-01T12:34:29Z</dcterms:created>
  <dcterms:modified xsi:type="dcterms:W3CDTF">2021-06-25T07:20:50Z</dcterms:modified>
</cp:coreProperties>
</file>