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3" r:id="rId4"/>
    <p:sldId id="275" r:id="rId5"/>
    <p:sldId id="276" r:id="rId6"/>
    <p:sldId id="277" r:id="rId7"/>
    <p:sldId id="278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68" r:id="rId19"/>
    <p:sldId id="269" r:id="rId20"/>
    <p:sldId id="293" r:id="rId21"/>
    <p:sldId id="272" r:id="rId22"/>
    <p:sldId id="295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4F63"/>
    <a:srgbClr val="249FE4"/>
    <a:srgbClr val="DCE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>
        <p:scale>
          <a:sx n="45" d="100"/>
          <a:sy n="45" d="100"/>
        </p:scale>
        <p:origin x="-120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26F12-697F-4544-8CA6-7DFF29612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B97CCFF-67FB-441C-B9C7-45540A7B0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CD0B86-6D65-43E0-94C6-44579ACA8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A80C24-0CA7-4D41-BAD4-3079ECEA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BCACA8-D77F-48CF-A516-992DE7AF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593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ACFE2D-EE3A-4992-8A90-7AE882EA9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27B968-D30E-474D-BE66-6768EC27D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167AD2-7886-4202-81D1-9758EFC2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54A64C-0C7C-4447-8C7C-11F5BA03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6CE409-D7B7-42B5-8A22-A28A683A8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7524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4AF4FE-DBB6-445E-BF0F-A101149F2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1B78A7A-8401-4BFF-BA0C-004A8D46D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9164B6-AA9F-4642-A723-13439A880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009F58-3CCF-425C-ABD3-B26661F20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021501-5C1B-4EFC-8129-8C5BF9366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0221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CFB579-DBF1-4155-A53E-316A9D1C4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748ABA-F14F-4887-BB8E-4289B45FC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432FEA5-AEF2-4595-9842-F4EB05B90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070438-413A-4B87-8BC9-940EE873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66E1B6-5952-4EBF-8928-0C5E38BFA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8B5D36-6B15-49EA-8E36-76499601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7293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91616D-AA4C-41AE-ACAC-B1EFCC5D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F9B098-3A03-41AB-A564-454EE2FBF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259BDE-3DBA-4D2F-B9BA-A76920216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5AA1ABB-E524-4B9F-81C4-6D1833BF7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F21EF55-604D-45B3-A90E-75D11E984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178C466-9DB1-4627-A130-C03EC572E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8DD1228-203B-4A50-9B8D-681908AE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47B5565-0A12-433A-A51E-10F018AC5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980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C09587-F0D9-4281-B0C6-F9F51717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D21CA43-5BE8-400B-8857-90C0A520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2F664F1-CBB8-425A-BB35-1655C6DC6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D00F9D4-8346-4A6D-9CF0-26A39910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965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83A858-035C-41A3-B179-AC03E2B9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F115D2D-0B0C-47C2-B1EF-78FDEA09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CF29234-08AA-4F0C-A5EC-C434C32D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527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D8A86A-CD32-441D-81DF-91AFFEC9D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5A9DD8-76A3-4DC4-80FA-CE91E0E52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25F2CB-288D-44C5-89A7-5EE8E4BC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4CE02F1-D248-4FF7-AC5E-8C06DBB93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1A9483-7FE9-4F9A-B437-93237E885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31D32C-B284-46CA-A001-1D0AFB2F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8697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0C1045-917A-4337-B8FA-54E7DC09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3052820-0C1A-405A-9BAA-38735FF8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B8803D6-9591-4F8B-93A9-1B178F2F8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F3FC822-6AEA-4FAF-9CDC-9F7E55B3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71B104F-BCF8-4458-A48A-79A74D08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2A1C3DB-E3EB-40E0-AA87-57C6D2A7C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5463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68BB6E-BF85-4F8F-85BC-99AFEDBDD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5C61D8F-A4E7-4B14-A902-C385A797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BB7DD4-1167-4510-9B0F-AD4A379D7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277BB6-7E95-4028-996B-29756D8B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61815E-C34A-4A0E-8AA8-B4DB0749B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3946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BCAD7FA-BC81-441A-9328-0EDE1FD75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5FA1755-4EB5-432F-842A-686BA3029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BBF181-88A6-4DA9-A02E-F728C304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E21391-3DC1-4A74-AF7D-56D74BC8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15505E-DCE0-4E3A-8B57-DCD32E0F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281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DA7DD97-B5A2-4627-9126-F572B1BA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C78934-E3B5-4D5E-B3E4-632BA67FE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F6BEE0-23DB-40A1-8EE2-DE519126E2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F3995C-72B1-4BFA-9BB2-2F7B0D639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404EB7-D049-41D7-B49A-5C41ADA65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153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epkm.com/msihat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pkm.com/msihat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8.jpg"/><Relationship Id="rId4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B420BF4-9F14-4D43-897B-79FDE07C18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527247C-B371-44FC-813E-D158161841AD}"/>
              </a:ext>
            </a:extLst>
          </p:cNvPr>
          <p:cNvGrpSpPr/>
          <p:nvPr/>
        </p:nvGrpSpPr>
        <p:grpSpPr>
          <a:xfrm>
            <a:off x="12192" y="-48672"/>
            <a:ext cx="12167616" cy="6906672"/>
            <a:chOff x="12192" y="-48672"/>
            <a:chExt cx="12167616" cy="69066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5947A948-110E-42A6-B654-2F1F604F68C0}"/>
                </a:ext>
              </a:extLst>
            </p:cNvPr>
            <p:cNvGrpSpPr/>
            <p:nvPr/>
          </p:nvGrpSpPr>
          <p:grpSpPr>
            <a:xfrm>
              <a:off x="12192" y="0"/>
              <a:ext cx="12167616" cy="6858000"/>
              <a:chOff x="12192" y="0"/>
              <a:chExt cx="12167616" cy="685800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xmlns="" id="{C10D4913-53E8-4897-B30A-4C5BD2835B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92" y="0"/>
                <a:ext cx="12167616" cy="6858000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2099E81B-04CE-461B-B2B5-44810AF54510}"/>
                  </a:ext>
                </a:extLst>
              </p:cNvPr>
              <p:cNvSpPr txBox="1"/>
              <p:nvPr/>
            </p:nvSpPr>
            <p:spPr>
              <a:xfrm>
                <a:off x="1454726" y="2389001"/>
                <a:ext cx="958734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MY" sz="6000" dirty="0">
                    <a:ln w="28575">
                      <a:solidFill>
                        <a:schemeClr val="tx1"/>
                      </a:solidFill>
                    </a:ln>
                    <a:solidFill>
                      <a:schemeClr val="accent2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Aharoni" panose="02010803020104030203" pitchFamily="2" charset="-79"/>
                    <a:cs typeface="Aharoni" panose="02010803020104030203" pitchFamily="2" charset="-79"/>
                  </a:rPr>
                  <a:t>MANUAL PELAKSANAAN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30861BC4-1D1A-417B-9D5A-A9C429300F99}"/>
                  </a:ext>
                </a:extLst>
              </p:cNvPr>
              <p:cNvSpPr txBox="1"/>
              <p:nvPr/>
            </p:nvSpPr>
            <p:spPr>
              <a:xfrm>
                <a:off x="1454726" y="3404664"/>
                <a:ext cx="958734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MY" sz="6000" dirty="0">
                    <a:ln w="28575">
                      <a:solidFill>
                        <a:schemeClr val="tx1"/>
                      </a:solidFill>
                    </a:ln>
                    <a:solidFill>
                      <a:schemeClr val="accent2"/>
                    </a:solidFill>
                    <a:effectLst>
                      <a:reflection blurRad="6350" stA="55000" endA="300" endPos="45500" dir="5400000" sy="-100000" algn="bl" rotWithShape="0"/>
                    </a:effectLst>
                    <a:latin typeface="Aharoni" panose="02010803020104030203" pitchFamily="2" charset="-79"/>
                    <a:cs typeface="Aharoni" panose="02010803020104030203" pitchFamily="2" charset="-79"/>
                  </a:rPr>
                  <a:t>MINDA SIHAT</a:t>
                </a:r>
              </a:p>
            </p:txBody>
          </p:sp>
          <p:sp>
            <p:nvSpPr>
              <p:cNvPr id="13" name="Text Placeholder 3">
                <a:extLst>
                  <a:ext uri="{FF2B5EF4-FFF2-40B4-BE49-F238E27FC236}">
                    <a16:creationId xmlns:a16="http://schemas.microsoft.com/office/drawing/2014/main" xmlns="" id="{14767C6A-D812-4839-AA19-D8B84447EB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81945" y="4701258"/>
                <a:ext cx="6428110" cy="488816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vert="horz" lIns="91440" tIns="45720" rIns="91440" bIns="45720" rtlCol="0" anchor="ctr"/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ko-KR" sz="2400" b="1" dirty="0" smtClean="0">
                    <a:solidFill>
                      <a:schemeClr val="tx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SEKOLAH MENENGAH </a:t>
                </a:r>
                <a:r>
                  <a:rPr lang="en-US" altLang="ko-KR" sz="2400" b="1" dirty="0">
                    <a:solidFill>
                      <a:schemeClr val="tx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SELURUH MALAYSIA</a:t>
                </a:r>
                <a:endParaRPr lang="en-US" altLang="ko-KR" sz="2400" dirty="0">
                  <a:solidFill>
                    <a:schemeClr val="tx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15" name="Google Shape;92;p1">
              <a:extLst>
                <a:ext uri="{FF2B5EF4-FFF2-40B4-BE49-F238E27FC236}">
                  <a16:creationId xmlns:a16="http://schemas.microsoft.com/office/drawing/2014/main" xmlns="" id="{4B8A1754-D960-4044-A984-0FC0F2084B77}"/>
                </a:ext>
              </a:extLst>
            </p:cNvPr>
            <p:cNvPicPr preferRelativeResize="0"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392" y="-48672"/>
              <a:ext cx="4689216" cy="25913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8B99B0-FA36-4F82-9F33-3B9263456B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69" y="4922272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0F7736A-A21B-4DA9-93A3-F34A69F60631}"/>
              </a:ext>
            </a:extLst>
          </p:cNvPr>
          <p:cNvSpPr txBox="1"/>
          <p:nvPr/>
        </p:nvSpPr>
        <p:spPr>
          <a:xfrm flipH="1">
            <a:off x="2955823" y="5890410"/>
            <a:ext cx="658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Minda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Sihat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: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Emosi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Terjaga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Kehidupan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Sejahtera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59B8CE-3408-479A-892B-1A76C8E7CA95}"/>
              </a:ext>
            </a:extLst>
          </p:cNvPr>
          <p:cNvSpPr txBox="1"/>
          <p:nvPr/>
        </p:nvSpPr>
        <p:spPr>
          <a:xfrm rot="2781714">
            <a:off x="-11668" y="5120914"/>
            <a:ext cx="1580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  <a:r>
              <a:rPr lang="en-MY" sz="1400" dirty="0" err="1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akumanchai</a:t>
            </a:r>
            <a:r>
              <a:rPr lang="en-MY" sz="1400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36B168-2307-449C-B24C-AB5543E16607}"/>
              </a:ext>
            </a:extLst>
          </p:cNvPr>
          <p:cNvSpPr txBox="1"/>
          <p:nvPr/>
        </p:nvSpPr>
        <p:spPr>
          <a:xfrm>
            <a:off x="638178" y="6125607"/>
            <a:ext cx="13099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MY" i="1" dirty="0"/>
              <a:t>19 Jun 2021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63489" y="253388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214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5372526-10E2-4100-8429-ABF6299AB3B5}"/>
              </a:ext>
            </a:extLst>
          </p:cNvPr>
          <p:cNvGrpSpPr/>
          <p:nvPr/>
        </p:nvGrpSpPr>
        <p:grpSpPr>
          <a:xfrm>
            <a:off x="12192" y="0"/>
            <a:ext cx="12167616" cy="6858000"/>
            <a:chOff x="12192" y="0"/>
            <a:chExt cx="12167616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1950ADD2-64E7-4718-BFA0-22A0397AB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" y="0"/>
              <a:ext cx="12167616" cy="685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4A65B7A9-5507-42FA-A206-89E3A298C4F5}"/>
                </a:ext>
              </a:extLst>
            </p:cNvPr>
            <p:cNvSpPr/>
            <p:nvPr/>
          </p:nvSpPr>
          <p:spPr>
            <a:xfrm>
              <a:off x="2337801" y="2969582"/>
              <a:ext cx="7523018" cy="107738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7BBD0B6-CD91-4284-80F5-F72A2DFB120F}"/>
                </a:ext>
              </a:extLst>
            </p:cNvPr>
            <p:cNvSpPr txBox="1"/>
            <p:nvPr/>
          </p:nvSpPr>
          <p:spPr>
            <a:xfrm>
              <a:off x="1305639" y="3070471"/>
              <a:ext cx="95873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MY" sz="6000" dirty="0">
                  <a:ln w="28575">
                    <a:solidFill>
                      <a:schemeClr val="tx1"/>
                    </a:solidFill>
                  </a:ln>
                  <a:solidFill>
                    <a:srgbClr val="002060"/>
                  </a:solidFill>
                  <a:effectLst/>
                  <a:latin typeface="Aharoni" panose="02010803020104030203" pitchFamily="2" charset="-79"/>
                  <a:cs typeface="Aharoni" panose="02010803020104030203" pitchFamily="2" charset="-79"/>
                </a:rPr>
                <a:t>PANDUAN </a:t>
              </a:r>
              <a:r>
                <a:rPr lang="en-MY" sz="6000" dirty="0">
                  <a:ln w="28575">
                    <a:solidFill>
                      <a:schemeClr val="tx1"/>
                    </a:solidFill>
                  </a:ln>
                  <a:solidFill>
                    <a:srgbClr val="00206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GURU</a:t>
              </a:r>
              <a:endParaRPr lang="en-MY" sz="6000" dirty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AC6F6D61-CFCC-4F4F-80F4-2070B64929D3}"/>
                </a:ext>
              </a:extLst>
            </p:cNvPr>
            <p:cNvSpPr txBox="1"/>
            <p:nvPr/>
          </p:nvSpPr>
          <p:spPr>
            <a:xfrm flipH="1">
              <a:off x="2806736" y="4190822"/>
              <a:ext cx="6585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Minda</a:t>
              </a:r>
              <a:r>
                <a:rPr lang="en-US" sz="1600" b="1" dirty="0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Sihat</a:t>
              </a:r>
              <a:r>
                <a:rPr lang="en-US" sz="1600" b="1" dirty="0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: </a:t>
              </a:r>
              <a:r>
                <a:rPr lang="en-US" sz="1600" b="1" dirty="0" err="1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Emosi</a:t>
              </a:r>
              <a:r>
                <a:rPr lang="en-US" sz="1600" b="1" dirty="0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 </a:t>
              </a:r>
              <a:r>
                <a:rPr lang="en-US" sz="1600" b="1" dirty="0" err="1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Terjaga</a:t>
              </a:r>
              <a:r>
                <a:rPr lang="en-US" sz="1600" b="1" dirty="0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, </a:t>
              </a:r>
              <a:r>
                <a:rPr lang="en-US" sz="1600" b="1" dirty="0" err="1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Kehidupan</a:t>
              </a:r>
              <a:r>
                <a:rPr lang="en-US" sz="1600" b="1" dirty="0">
                  <a:ln w="3175"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Sejahtera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8B99B0-FA36-4F82-9F33-3B9263456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69" y="4922272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Google Shape;92;p1">
            <a:extLst>
              <a:ext uri="{FF2B5EF4-FFF2-40B4-BE49-F238E27FC236}">
                <a16:creationId xmlns:a16="http://schemas.microsoft.com/office/drawing/2014/main" xmlns="" id="{A265D0C3-B789-49D9-B249-31C41323943B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44" y="517244"/>
            <a:ext cx="4199912" cy="232090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463489" y="253388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792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C75B491-2E82-4137-A34A-A404257A0B2F}"/>
              </a:ext>
            </a:extLst>
          </p:cNvPr>
          <p:cNvGrpSpPr/>
          <p:nvPr/>
        </p:nvGrpSpPr>
        <p:grpSpPr>
          <a:xfrm>
            <a:off x="12192" y="0"/>
            <a:ext cx="12167616" cy="6858000"/>
            <a:chOff x="12192" y="0"/>
            <a:chExt cx="12167616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A7EDAE2F-422C-4098-92D8-ECD9528E2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" y="0"/>
              <a:ext cx="12167616" cy="6858000"/>
            </a:xfrm>
            <a:prstGeom prst="rect">
              <a:avLst/>
            </a:prstGeom>
          </p:spPr>
        </p:pic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xmlns="" id="{BF1536EC-FED1-409C-9BAA-40C68DCB9015}"/>
                </a:ext>
              </a:extLst>
            </p:cNvPr>
            <p:cNvSpPr/>
            <p:nvPr/>
          </p:nvSpPr>
          <p:spPr>
            <a:xfrm>
              <a:off x="1405562" y="1750529"/>
              <a:ext cx="9964803" cy="4759604"/>
            </a:xfrm>
            <a:prstGeom prst="round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57188" lvl="1" indent="-357188" algn="just" rtl="0">
                <a:lnSpc>
                  <a:spcPct val="115000"/>
                </a:lnSpc>
                <a:buFont typeface="+mj-lt"/>
                <a:buAutoNum type="arabicPeriod"/>
              </a:pPr>
              <a:r>
                <a:rPr lang="ms-MY" sz="2000" dirty="0">
                  <a:solidFill>
                    <a:schemeClr val="tx1"/>
                  </a:solidFill>
                  <a:effectLst/>
                  <a:latin typeface="Arial Rounded MT Bold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Selamat datang ke sesi bimbingan Saringan Minda Sihat Kebiasaan Baharu Tahun 2021 </a:t>
              </a:r>
              <a:endParaRPr lang="en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57188" lvl="1" indent="-357188" algn="just">
                <a:lnSpc>
                  <a:spcPct val="115000"/>
                </a:lnSpc>
                <a:buFont typeface="+mj-lt"/>
                <a:buAutoNum type="arabicPeriod"/>
              </a:pPr>
              <a:r>
                <a:rPr lang="ms-MY" sz="2000" dirty="0">
                  <a:solidFill>
                    <a:schemeClr val="tx1"/>
                  </a:solidFill>
                  <a:effectLst/>
                  <a:latin typeface="Arial Rounded MT Bold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Apa khabar semua ?</a:t>
              </a:r>
              <a:endParaRPr lang="en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57188" lvl="1" indent="-357188" algn="just">
                <a:lnSpc>
                  <a:spcPct val="115000"/>
                </a:lnSpc>
                <a:buFont typeface="+mj-lt"/>
                <a:buAutoNum type="arabicPeriod"/>
              </a:pPr>
              <a:r>
                <a:rPr lang="ms-MY" sz="2000" dirty="0">
                  <a:solidFill>
                    <a:schemeClr val="tx1"/>
                  </a:solidFill>
                  <a:effectLst/>
                  <a:latin typeface="Arial Rounded MT Bold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Cikgu berharap semua murid berada dalam keadaan sihat dan bersedia mengikuti saringan minda sihat hari ini.</a:t>
              </a:r>
              <a:endParaRPr lang="en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57188" lvl="1" indent="-357188" algn="just">
                <a:lnSpc>
                  <a:spcPct val="115000"/>
                </a:lnSpc>
                <a:buFont typeface="+mj-lt"/>
                <a:buAutoNum type="arabicPeriod"/>
              </a:pPr>
              <a:r>
                <a:rPr lang="ms-MY" sz="2000" dirty="0">
                  <a:solidFill>
                    <a:schemeClr val="tx1"/>
                  </a:solidFill>
                  <a:effectLst/>
                  <a:latin typeface="Arial Rounded MT Bold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Untuk makluman semua murid, saringan minda sihat dilaksanakan bagi mendapat maklum balas untuk menyediakan perkhidmatan bimbingan dan kaunseling yang memenuhi keperluan semasa murid.</a:t>
              </a:r>
              <a:endParaRPr lang="en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57188" lvl="1" indent="-357188" algn="just">
                <a:lnSpc>
                  <a:spcPct val="115000"/>
                </a:lnSpc>
                <a:buFont typeface="+mj-lt"/>
                <a:buAutoNum type="arabicPeriod"/>
              </a:pPr>
              <a:r>
                <a:rPr lang="ms-MY" sz="2000" dirty="0">
                  <a:solidFill>
                    <a:schemeClr val="tx1"/>
                  </a:solidFill>
                  <a:effectLst/>
                  <a:latin typeface="Arial Rounded MT Bold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Maklum balas yang diberikan ini penting kepada kami Guru Bimbingan dan Kaunseling dalam membantu menyokong kesejahteraan diri anda. </a:t>
              </a:r>
              <a:endParaRPr lang="en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357188" lvl="1" indent="-357188" algn="just">
                <a:lnSpc>
                  <a:spcPct val="115000"/>
                </a:lnSpc>
                <a:buFont typeface="+mj-lt"/>
                <a:buAutoNum type="arabicPeriod"/>
              </a:pPr>
              <a:r>
                <a:rPr lang="ms-MY" sz="2000" dirty="0">
                  <a:solidFill>
                    <a:schemeClr val="tx1"/>
                  </a:solidFill>
                  <a:effectLst/>
                  <a:latin typeface="Arial Rounded MT Bold" panose="020F07040305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 samping itu juga, maklum balas yang diberikan dapat membantu cikgu menyediakan intervensi berfokus kepada murid yang memerlukan.</a:t>
              </a:r>
              <a:endParaRPr lang="en-MY" sz="2000" dirty="0">
                <a:solidFill>
                  <a:schemeClr val="tx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SEBELUM SARINGAN</a:t>
            </a:r>
          </a:p>
        </p:txBody>
      </p:sp>
      <p:pic>
        <p:nvPicPr>
          <p:cNvPr id="20" name="Google Shape;92;p1">
            <a:extLst>
              <a:ext uri="{FF2B5EF4-FFF2-40B4-BE49-F238E27FC236}">
                <a16:creationId xmlns:a16="http://schemas.microsoft.com/office/drawing/2014/main" xmlns="" id="{24516B08-ED34-4B96-B8FF-0605F3CB1580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0036366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8952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DB16D6A-5FE6-493E-8CBD-C798383C31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9"/>
            <a:ext cx="9964803" cy="4391854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Semua murid diminta berada dalam keadaan tenang, selesa dan memberikan kerjasama sepenuhnya sepanjang saringan minda sihat dilaksanakan.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Sila baca penyataan atau soalan dengan teliti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Jawab setiap penyataan atau soalan  dengan hati yang terbuka dan jujur berdasarkan situasi yang dihadapi. Ingat, bagi setiap soalan tiada jawapan betul atau salah. Ini bukan ujian atau peperiksaan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Masa yang diperuntukan adalah seperti berikut :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4863" lvl="2" indent="-357188" algn="just">
              <a:lnSpc>
                <a:spcPct val="115000"/>
              </a:lnSpc>
              <a:buAutoNum type="romanL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Masa untuk sesi bimbingan ini adalah 60 minit</a:t>
            </a:r>
          </a:p>
          <a:p>
            <a:pPr marL="804863" lvl="2" indent="-357188" algn="just">
              <a:lnSpc>
                <a:spcPct val="115000"/>
              </a:lnSpc>
              <a:buAutoNum type="romanL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minit pertama cikgu akan </a:t>
            </a:r>
            <a:r>
              <a:rPr lang="ms-MY" sz="200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menerangkan </a:t>
            </a: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berkaitan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panduan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tatacara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menjawab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soalan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saringan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minda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sihat</a:t>
            </a:r>
            <a:endParaRPr lang="en-MY" sz="2000" dirty="0">
              <a:solidFill>
                <a:schemeClr val="tx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SEBELUM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9710A784-3407-4859-AD4B-40E39715C073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209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F3D959-01A5-40BA-8E49-7F7100DF53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8"/>
            <a:ext cx="9964803" cy="5018019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04863" lvl="2" indent="-357188" algn="just">
              <a:lnSpc>
                <a:spcPct val="115000"/>
              </a:lnSpc>
              <a:tabLst>
                <a:tab pos="893763" algn="l"/>
              </a:tabLst>
            </a:pPr>
            <a:r>
              <a:rPr lang="ms-MY" sz="2000" dirty="0">
                <a:solidFill>
                  <a:schemeClr val="tx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iii.	</a:t>
            </a: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Kemudian anda perlu mengakses laman sesawang </a:t>
            </a:r>
            <a:r>
              <a:rPr lang="ms-MY" sz="2000" u="none" strike="noStrike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https://sepkm.com/msihat/</a:t>
            </a:r>
            <a:endParaRPr lang="ms-MY" sz="2000" u="none" strike="noStrike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4863" lvl="2" indent="-357188" algn="just">
              <a:lnSpc>
                <a:spcPct val="115000"/>
              </a:lnSpc>
              <a:tabLst>
                <a:tab pos="893763" algn="l"/>
              </a:tabLst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iv.	30 minit diberikan untuk murid menjawab saringan minda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sihat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secara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talian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Cikgu akan berada di dalam talian sekiranya anda ingin  bertanya atau  ingin mendapatkan penjelasan lanjut atau bimbingan individu daripada cikgu. 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Pastikan anda selesai menjawab dengan baik sebelum sesi bimbingan dalam talian ditamatkan.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Sekiranya anda berasa kurang selesa  atau terganggu semasa menjawab soalan yang diberikan sila maklumkan kepada cikgu Cikgu sedia membantu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nombor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telefon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dihubungi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__________.</a:t>
            </a: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SEBELUM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8DB6987C-4D9C-4C28-BE72-34FA88775594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248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85522E1-0AA2-493A-8A02-657EECF953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8"/>
            <a:ext cx="9964803" cy="3606663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42950" lvl="1" indent="-285750" algn="just" rtl="0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Baiklah, cikgu menerangkan panduan mengakses SePKM (bantuan paparan power point)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Mula-mula taip alamat laman web ini </a:t>
            </a:r>
            <a:r>
              <a:rPr lang="ms-MY" sz="2000" u="none" strike="noStrike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https://sepkm.com/msihat/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Kemudian masukkan nombor kad pengenalan / mykad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Jawab soalan keselamatan yang diberikan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 semua sudah bersedia? Sila klik gambar tangan.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Sila jawab soalan / penyataan yang diberikan. Jawab dengan tenang dan teliti.</a:t>
            </a: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Sesiapa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memerlukan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bantuan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cikgu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sedia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membantu</a:t>
            </a:r>
            <a:endParaRPr lang="en-US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SEMASA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0E6075D9-91EB-4071-B434-CDB035F4C4D7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762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C433FD9-8AD0-4E09-8020-3A038D72AB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8"/>
            <a:ext cx="9964803" cy="937117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42950" lvl="1" indent="-285750" algn="just" rtl="0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Terima Kasih atas kerjasama yang diberikan.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Jaga diri dan kesihatan dengan baik.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rgbClr val="694F63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SELEPAS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7602726E-54BF-4F0E-B926-DBC0F653EB37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864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6427778-D900-45D5-ADC6-7ED1B0C52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8B99B0-FA36-4F82-9F33-3B9263456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69" y="4922272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A65B7A9-5507-42FA-A206-89E3A298C4F5}"/>
              </a:ext>
            </a:extLst>
          </p:cNvPr>
          <p:cNvSpPr/>
          <p:nvPr/>
        </p:nvSpPr>
        <p:spPr>
          <a:xfrm>
            <a:off x="1891453" y="2711168"/>
            <a:ext cx="8425364" cy="203988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7BBD0B6-CD91-4284-80F5-F72A2DFB120F}"/>
              </a:ext>
            </a:extLst>
          </p:cNvPr>
          <p:cNvSpPr txBox="1"/>
          <p:nvPr/>
        </p:nvSpPr>
        <p:spPr>
          <a:xfrm>
            <a:off x="1305639" y="2812057"/>
            <a:ext cx="9587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PANDUAN MURID</a:t>
            </a:r>
          </a:p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SEKOLAH </a:t>
            </a:r>
            <a:r>
              <a:rPr lang="en-MY" sz="6000" dirty="0" smtClean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MENENGAH</a:t>
            </a:r>
            <a:endParaRPr lang="en-MY" sz="6000" dirty="0">
              <a:ln w="28575">
                <a:solidFill>
                  <a:schemeClr val="tx1"/>
                </a:solidFill>
              </a:ln>
              <a:solidFill>
                <a:srgbClr val="002060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C6F6D61-CFCC-4F4F-80F4-2070B64929D3}"/>
              </a:ext>
            </a:extLst>
          </p:cNvPr>
          <p:cNvSpPr txBox="1"/>
          <p:nvPr/>
        </p:nvSpPr>
        <p:spPr>
          <a:xfrm flipH="1">
            <a:off x="2806736" y="4946195"/>
            <a:ext cx="6585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Minda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Sihat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: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Emosi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Terjaga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Kehidupan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Sejahtera</a:t>
            </a:r>
          </a:p>
        </p:txBody>
      </p:sp>
      <p:pic>
        <p:nvPicPr>
          <p:cNvPr id="11" name="Google Shape;92;p1">
            <a:extLst>
              <a:ext uri="{FF2B5EF4-FFF2-40B4-BE49-F238E27FC236}">
                <a16:creationId xmlns:a16="http://schemas.microsoft.com/office/drawing/2014/main" xmlns="" id="{B580732E-2A20-4C1A-B8C8-348837B728CF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44" y="517244"/>
            <a:ext cx="4199912" cy="23209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9962167" y="150866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1959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C3FA3E2-42A7-46EF-A05E-480DDB296E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8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4D5580D2-1F43-46C2-9473-DBD5D13DF894}"/>
              </a:ext>
            </a:extLst>
          </p:cNvPr>
          <p:cNvSpPr/>
          <p:nvPr/>
        </p:nvSpPr>
        <p:spPr>
          <a:xfrm>
            <a:off x="1405562" y="993857"/>
            <a:ext cx="5971308" cy="828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INSTRUMEN SARINGAN MINDA SIHAT SEKOLAH </a:t>
            </a:r>
            <a:r>
              <a:rPr lang="en-MY" sz="2400" dirty="0" smtClean="0">
                <a:solidFill>
                  <a:schemeClr val="tx1"/>
                </a:solidFill>
                <a:latin typeface="Eras Demi ITC" panose="020B0805030504020804" pitchFamily="34" charset="0"/>
              </a:rPr>
              <a:t>MENENGAH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aphicFrame>
        <p:nvGraphicFramePr>
          <p:cNvPr id="42" name="Table 13">
            <a:extLst>
              <a:ext uri="{FF2B5EF4-FFF2-40B4-BE49-F238E27FC236}">
                <a16:creationId xmlns:a16="http://schemas.microsoft.com/office/drawing/2014/main" xmlns="" id="{D2886B49-7F32-4B02-B038-379555E5EB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332582"/>
              </p:ext>
            </p:extLst>
          </p:nvPr>
        </p:nvGraphicFramePr>
        <p:xfrm>
          <a:off x="1876424" y="2951979"/>
          <a:ext cx="9074342" cy="3433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1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57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55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9857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2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Sekolah</a:t>
                      </a:r>
                      <a:endParaRPr lang="ms-MY" sz="3600" b="0" i="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857"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Menengah</a:t>
                      </a:r>
                      <a:endParaRPr lang="ms-MY" sz="3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Senarai Semak Keperluan Murid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6490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 Whooley (PHQ-2)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ms-MY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Soal Selidik Pengurusan Emosi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ms-MY" sz="33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 PHQ-9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 GAD-7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6DF75F9A-9D4B-4AE2-9BA8-4DD690335F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CDFB1BB-1384-4185-A883-BB025891E7CC}"/>
              </a:ext>
            </a:extLst>
          </p:cNvPr>
          <p:cNvSpPr txBox="1"/>
          <p:nvPr/>
        </p:nvSpPr>
        <p:spPr>
          <a:xfrm>
            <a:off x="1876423" y="2056647"/>
            <a:ext cx="9384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Siapa</a:t>
            </a:r>
            <a:r>
              <a:rPr lang="en-MY" sz="4000" b="1" u="sng" dirty="0">
                <a:solidFill>
                  <a:srgbClr val="002060"/>
                </a:solidFill>
                <a:latin typeface="Eras Demi ITC" panose="020B0805030504020804" pitchFamily="34" charset="0"/>
              </a:rPr>
              <a:t> yang </a:t>
            </a:r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perlu</a:t>
            </a:r>
            <a:r>
              <a:rPr lang="en-MY" sz="4000" b="1" u="sng" dirty="0">
                <a:solidFill>
                  <a:srgbClr val="002060"/>
                </a:solidFill>
                <a:latin typeface="Eras Demi ITC" panose="020B0805030504020804" pitchFamily="34" charset="0"/>
              </a:rPr>
              <a:t> </a:t>
            </a:r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menjawab</a:t>
            </a:r>
            <a:r>
              <a:rPr lang="en-MY" sz="4000" b="1" u="sng" dirty="0">
                <a:solidFill>
                  <a:srgbClr val="002060"/>
                </a:solidFill>
                <a:latin typeface="Eras Demi ITC" panose="020B0805030504020804" pitchFamily="34" charset="0"/>
              </a:rPr>
              <a:t> </a:t>
            </a:r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saringan</a:t>
            </a:r>
            <a:endParaRPr lang="en-MY" sz="4000" b="1" u="sng" dirty="0">
              <a:solidFill>
                <a:srgbClr val="002060"/>
              </a:solidFill>
              <a:latin typeface="Eras Demi ITC" panose="020B0805030504020804" pitchFamily="34" charset="0"/>
            </a:endParaRPr>
          </a:p>
        </p:txBody>
      </p:sp>
      <p:pic>
        <p:nvPicPr>
          <p:cNvPr id="14" name="Google Shape;92;p1">
            <a:extLst>
              <a:ext uri="{FF2B5EF4-FFF2-40B4-BE49-F238E27FC236}">
                <a16:creationId xmlns:a16="http://schemas.microsoft.com/office/drawing/2014/main" xmlns="" id="{A289B5D0-60D0-4B72-985B-AD42B3FB1892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5852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BDB6508-3BF9-4CA6-A13C-745F439CA5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FA4E28F-61CE-4D21-B45D-EF0DECBEB2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21" r="9891" b="21168"/>
          <a:stretch/>
        </p:blipFill>
        <p:spPr>
          <a:xfrm>
            <a:off x="2256562" y="1503036"/>
            <a:ext cx="8631383" cy="45986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539234E-EBFB-405F-AD72-14308EC2A0D6}"/>
              </a:ext>
            </a:extLst>
          </p:cNvPr>
          <p:cNvSpPr txBox="1"/>
          <p:nvPr/>
        </p:nvSpPr>
        <p:spPr>
          <a:xfrm>
            <a:off x="1044580" y="1146864"/>
            <a:ext cx="1078224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Layari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alamat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URL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berikut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</a:rPr>
              <a:t>https://sepkm.com/msihat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6AC13D3-8015-4695-BB3C-C5936B8D3140}"/>
              </a:ext>
            </a:extLst>
          </p:cNvPr>
          <p:cNvSpPr txBox="1"/>
          <p:nvPr/>
        </p:nvSpPr>
        <p:spPr>
          <a:xfrm>
            <a:off x="3673062" y="6229903"/>
            <a:ext cx="579838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MY" dirty="0">
                <a:latin typeface="Eras Demi ITC" panose="020B0805030504020804" pitchFamily="34" charset="0"/>
              </a:rPr>
              <a:t>PAPARAN LAYAR SARINGAN MINDA SIHAT MURID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Google Shape;92;p1">
            <a:extLst>
              <a:ext uri="{FF2B5EF4-FFF2-40B4-BE49-F238E27FC236}">
                <a16:creationId xmlns:a16="http://schemas.microsoft.com/office/drawing/2014/main" xmlns="" id="{B02A6F6B-BE8E-4ECC-9F0C-807478DD1CC5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8342472" y="99325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352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A281818-6424-4F12-AA32-F92DEBFFC0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179743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0810D6DE-9D62-42F5-B0DE-F305F1928F5F}"/>
              </a:ext>
            </a:extLst>
          </p:cNvPr>
          <p:cNvSpPr/>
          <p:nvPr/>
        </p:nvSpPr>
        <p:spPr>
          <a:xfrm>
            <a:off x="2724729" y="2812478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F22F1DC-EBD4-4E62-823D-F44E2C1A2988}"/>
              </a:ext>
            </a:extLst>
          </p:cNvPr>
          <p:cNvSpPr txBox="1"/>
          <p:nvPr/>
        </p:nvSpPr>
        <p:spPr>
          <a:xfrm>
            <a:off x="2819127" y="288337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6D9855DD-4753-4E83-B60D-E0C479BA4A7B}"/>
              </a:ext>
            </a:extLst>
          </p:cNvPr>
          <p:cNvCxnSpPr>
            <a:cxnSpLocks/>
          </p:cNvCxnSpPr>
          <p:nvPr/>
        </p:nvCxnSpPr>
        <p:spPr>
          <a:xfrm>
            <a:off x="3394364" y="3103421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90A8D1A-2C6C-4ADA-A2EC-692E2169B769}"/>
              </a:ext>
            </a:extLst>
          </p:cNvPr>
          <p:cNvSpPr/>
          <p:nvPr/>
        </p:nvSpPr>
        <p:spPr>
          <a:xfrm>
            <a:off x="2738580" y="3560618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F71ED76-7397-4EE4-9170-2971279CE6FB}"/>
              </a:ext>
            </a:extLst>
          </p:cNvPr>
          <p:cNvSpPr txBox="1"/>
          <p:nvPr/>
        </p:nvSpPr>
        <p:spPr>
          <a:xfrm>
            <a:off x="2832978" y="363151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1EB940F6-F125-4511-8B4C-844E2F5031DE}"/>
              </a:ext>
            </a:extLst>
          </p:cNvPr>
          <p:cNvCxnSpPr>
            <a:cxnSpLocks/>
          </p:cNvCxnSpPr>
          <p:nvPr/>
        </p:nvCxnSpPr>
        <p:spPr>
          <a:xfrm>
            <a:off x="3408215" y="3851561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0BE5F87-E98F-4BB6-A387-A19E89859798}"/>
              </a:ext>
            </a:extLst>
          </p:cNvPr>
          <p:cNvSpPr txBox="1"/>
          <p:nvPr/>
        </p:nvSpPr>
        <p:spPr>
          <a:xfrm>
            <a:off x="3504072" y="5256747"/>
            <a:ext cx="6382178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MY" dirty="0">
                <a:latin typeface="Abadi" panose="020B0604020104020204" pitchFamily="34" charset="0"/>
              </a:rPr>
              <a:t>Masukkan </a:t>
            </a:r>
            <a:r>
              <a:rPr lang="en-MY" dirty="0" err="1">
                <a:latin typeface="Abadi" panose="020B0604020104020204" pitchFamily="34" charset="0"/>
              </a:rPr>
              <a:t>kod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sekolah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. </a:t>
            </a:r>
            <a:r>
              <a:rPr lang="en-MY" dirty="0" err="1">
                <a:latin typeface="Abadi" panose="020B0604020104020204" pitchFamily="34" charset="0"/>
              </a:rPr>
              <a:t>Contoh</a:t>
            </a:r>
            <a:r>
              <a:rPr lang="en-MY" dirty="0">
                <a:latin typeface="Abadi" panose="020B0604020104020204" pitchFamily="34" charset="0"/>
              </a:rPr>
              <a:t> : JEA8001 </a:t>
            </a:r>
          </a:p>
          <a:p>
            <a:pPr marL="357188"/>
            <a:r>
              <a:rPr lang="en-MY" dirty="0" err="1">
                <a:latin typeface="Abadi" panose="020B0604020104020204" pitchFamily="34" charset="0"/>
              </a:rPr>
              <a:t>Pastikan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kod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sekolah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adalah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betul</a:t>
            </a:r>
            <a:r>
              <a:rPr lang="en-MY" dirty="0">
                <a:latin typeface="Abadi" panose="020B0604020104020204" pitchFamily="34" charset="0"/>
              </a:rPr>
              <a:t>. </a:t>
            </a:r>
            <a:r>
              <a:rPr lang="en-MY" dirty="0" err="1">
                <a:latin typeface="Abadi" panose="020B0604020104020204" pitchFamily="34" charset="0"/>
              </a:rPr>
              <a:t>Sila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rujuk</a:t>
            </a:r>
            <a:r>
              <a:rPr lang="en-MY" dirty="0">
                <a:latin typeface="Abadi" panose="020B0604020104020204" pitchFamily="34" charset="0"/>
              </a:rPr>
              <a:t> guru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sekiranya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perlu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pPr marL="342900" indent="-342900">
              <a:buAutoNum type="arabicPeriod" startAt="2"/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TETAPKAN KOD SEKOLAH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B0EC20F9-556B-4165-B31D-E39ABDC1E388}"/>
              </a:ext>
            </a:extLst>
          </p:cNvPr>
          <p:cNvSpPr/>
          <p:nvPr/>
        </p:nvSpPr>
        <p:spPr>
          <a:xfrm>
            <a:off x="1398451" y="923885"/>
            <a:ext cx="3422932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Tetapkan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kod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sekolah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283C2E8A-E35E-4A14-8F36-1FFFA53B3A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66" t="22699" r="39138" b="52519"/>
          <a:stretch/>
        </p:blipFill>
        <p:spPr>
          <a:xfrm>
            <a:off x="4237149" y="1683198"/>
            <a:ext cx="4916024" cy="3172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Google Shape;92;p1">
            <a:extLst>
              <a:ext uri="{FF2B5EF4-FFF2-40B4-BE49-F238E27FC236}">
                <a16:creationId xmlns:a16="http://schemas.microsoft.com/office/drawing/2014/main" xmlns="" id="{7B2A762C-605E-408C-BA41-9631194DAADB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797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657AC32-35AC-415B-992C-ED0F533E34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E8A65FF-6F28-44B9-A3A1-5B19197DB2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60" t="22852" r="39341" b="46357"/>
          <a:stretch/>
        </p:blipFill>
        <p:spPr>
          <a:xfrm>
            <a:off x="4294909" y="1721542"/>
            <a:ext cx="4059382" cy="33147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72DF17A-CFA7-4604-9418-3F543C59F4CF}"/>
              </a:ext>
            </a:extLst>
          </p:cNvPr>
          <p:cNvSpPr/>
          <p:nvPr/>
        </p:nvSpPr>
        <p:spPr>
          <a:xfrm>
            <a:off x="1398450" y="923885"/>
            <a:ext cx="4545149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Pengisian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no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kad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pengenalan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DA8DF1D9-090C-489D-9CD0-3832483ECBEA}"/>
              </a:ext>
            </a:extLst>
          </p:cNvPr>
          <p:cNvSpPr/>
          <p:nvPr/>
        </p:nvSpPr>
        <p:spPr>
          <a:xfrm>
            <a:off x="2724729" y="2590801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5A93853-C934-41C6-BED7-59F580A626AC}"/>
              </a:ext>
            </a:extLst>
          </p:cNvPr>
          <p:cNvSpPr txBox="1"/>
          <p:nvPr/>
        </p:nvSpPr>
        <p:spPr>
          <a:xfrm>
            <a:off x="2819127" y="266169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DCF2585B-F683-4E1C-AB6A-32381B7835ED}"/>
              </a:ext>
            </a:extLst>
          </p:cNvPr>
          <p:cNvCxnSpPr>
            <a:cxnSpLocks/>
          </p:cNvCxnSpPr>
          <p:nvPr/>
        </p:nvCxnSpPr>
        <p:spPr>
          <a:xfrm>
            <a:off x="3394364" y="2881744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FF77F08D-1587-4FEC-B7E8-6803AD5CF92F}"/>
              </a:ext>
            </a:extLst>
          </p:cNvPr>
          <p:cNvSpPr/>
          <p:nvPr/>
        </p:nvSpPr>
        <p:spPr>
          <a:xfrm>
            <a:off x="2738580" y="3422071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E727E62-8866-44EB-BA09-F4747EC1C6F6}"/>
              </a:ext>
            </a:extLst>
          </p:cNvPr>
          <p:cNvSpPr txBox="1"/>
          <p:nvPr/>
        </p:nvSpPr>
        <p:spPr>
          <a:xfrm>
            <a:off x="2832978" y="349296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C3D458B2-4F28-412D-A4B1-13D52C3DF7FD}"/>
              </a:ext>
            </a:extLst>
          </p:cNvPr>
          <p:cNvCxnSpPr>
            <a:cxnSpLocks/>
          </p:cNvCxnSpPr>
          <p:nvPr/>
        </p:nvCxnSpPr>
        <p:spPr>
          <a:xfrm>
            <a:off x="3408215" y="3713014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DADCF86-37B8-4A93-BE07-B961142471DE}"/>
              </a:ext>
            </a:extLst>
          </p:cNvPr>
          <p:cNvSpPr txBox="1"/>
          <p:nvPr/>
        </p:nvSpPr>
        <p:spPr>
          <a:xfrm>
            <a:off x="2612735" y="5271418"/>
            <a:ext cx="7569201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MY" b="1" u="sng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SEMAK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: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Kod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&amp;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nama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sekolah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terpapar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sekiranya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kod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sekolah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dimasukkan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betul</a:t>
            </a:r>
            <a:endParaRPr lang="en-MY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dirty="0">
                <a:latin typeface="Abadi" panose="020B0604020104020204" pitchFamily="34" charset="0"/>
              </a:rPr>
              <a:t>Murid </a:t>
            </a:r>
            <a:r>
              <a:rPr lang="en-MY" dirty="0" err="1">
                <a:latin typeface="Abadi" panose="020B0604020104020204" pitchFamily="34" charset="0"/>
              </a:rPr>
              <a:t>perlu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mengisi</a:t>
            </a:r>
            <a:r>
              <a:rPr lang="en-MY" dirty="0">
                <a:latin typeface="Abadi" panose="020B0604020104020204" pitchFamily="34" charset="0"/>
              </a:rPr>
              <a:t> no </a:t>
            </a:r>
            <a:r>
              <a:rPr lang="en-MY" dirty="0" err="1">
                <a:latin typeface="Abadi" panose="020B0604020104020204" pitchFamily="34" charset="0"/>
              </a:rPr>
              <a:t>kad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pengenalan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tanpa</a:t>
            </a:r>
            <a:r>
              <a:rPr lang="en-MY" dirty="0">
                <a:latin typeface="Abadi" panose="020B0604020104020204" pitchFamily="34" charset="0"/>
              </a:rPr>
              <a:t> symbol (-). </a:t>
            </a:r>
            <a:r>
              <a:rPr lang="en-MY" sz="1800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Contoh</a:t>
            </a:r>
            <a:r>
              <a:rPr lang="en-MY" sz="1800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: 050101011010</a:t>
            </a:r>
          </a:p>
          <a:p>
            <a:pPr marL="342900" indent="-342900">
              <a:buAutoNum type="arabicPeriod"/>
            </a:pP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Klik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MASUK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286C1AC6-7111-4015-A2F1-4295E6E1B15B}"/>
              </a:ext>
            </a:extLst>
          </p:cNvPr>
          <p:cNvCxnSpPr>
            <a:cxnSpLocks/>
          </p:cNvCxnSpPr>
          <p:nvPr/>
        </p:nvCxnSpPr>
        <p:spPr>
          <a:xfrm>
            <a:off x="3408215" y="4696687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2CC124C0-9D29-410B-B513-E2E27F78B121}"/>
              </a:ext>
            </a:extLst>
          </p:cNvPr>
          <p:cNvSpPr/>
          <p:nvPr/>
        </p:nvSpPr>
        <p:spPr>
          <a:xfrm>
            <a:off x="2752431" y="4419596"/>
            <a:ext cx="501040" cy="50104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A2E9E62-9E25-4321-AB42-58D950A1520A}"/>
              </a:ext>
            </a:extLst>
          </p:cNvPr>
          <p:cNvSpPr txBox="1"/>
          <p:nvPr/>
        </p:nvSpPr>
        <p:spPr>
          <a:xfrm>
            <a:off x="2836890" y="447061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pic>
        <p:nvPicPr>
          <p:cNvPr id="23" name="Google Shape;92;p1">
            <a:extLst>
              <a:ext uri="{FF2B5EF4-FFF2-40B4-BE49-F238E27FC236}">
                <a16:creationId xmlns:a16="http://schemas.microsoft.com/office/drawing/2014/main" xmlns="" id="{7B583DDA-1E7D-4D47-94C7-467D45F2DB5E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0474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146C620-A971-4BFE-BA7F-1B609BED52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0204049-3358-4066-8476-0FF1F3CB79B9}"/>
              </a:ext>
            </a:extLst>
          </p:cNvPr>
          <p:cNvSpPr/>
          <p:nvPr/>
        </p:nvSpPr>
        <p:spPr>
          <a:xfrm>
            <a:off x="1398450" y="923885"/>
            <a:ext cx="3145841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Soalan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Keselamatan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84946EA-DDC6-42F0-88BF-3D4B440BA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279" t="22427" r="39493" b="37794"/>
          <a:stretch/>
        </p:blipFill>
        <p:spPr>
          <a:xfrm>
            <a:off x="1870364" y="1579539"/>
            <a:ext cx="4336473" cy="4568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51A002B-47D6-4A47-BD48-963C9ED5B77A}"/>
              </a:ext>
            </a:extLst>
          </p:cNvPr>
          <p:cNvSpPr/>
          <p:nvPr/>
        </p:nvSpPr>
        <p:spPr>
          <a:xfrm>
            <a:off x="1096493" y="289770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69C501C-8BFB-4EF9-9DE4-327BD3BF1B70}"/>
              </a:ext>
            </a:extLst>
          </p:cNvPr>
          <p:cNvSpPr txBox="1"/>
          <p:nvPr/>
        </p:nvSpPr>
        <p:spPr>
          <a:xfrm>
            <a:off x="1180952" y="294872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E0F64F2D-C23A-4F66-93AE-17DC0CEDFDBD}"/>
              </a:ext>
            </a:extLst>
          </p:cNvPr>
          <p:cNvCxnSpPr>
            <a:cxnSpLocks/>
          </p:cNvCxnSpPr>
          <p:nvPr/>
        </p:nvCxnSpPr>
        <p:spPr>
          <a:xfrm>
            <a:off x="1706494" y="3158835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B72C253A-87D4-4F0F-B11C-E05DB048F457}"/>
              </a:ext>
            </a:extLst>
          </p:cNvPr>
          <p:cNvSpPr/>
          <p:nvPr/>
        </p:nvSpPr>
        <p:spPr>
          <a:xfrm>
            <a:off x="1080527" y="375668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13DF57-96CA-4160-919D-FDB286AFE3C2}"/>
              </a:ext>
            </a:extLst>
          </p:cNvPr>
          <p:cNvSpPr txBox="1"/>
          <p:nvPr/>
        </p:nvSpPr>
        <p:spPr>
          <a:xfrm>
            <a:off x="1164986" y="380770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940AA362-F399-46AF-8BE8-59FC8A42FB5E}"/>
              </a:ext>
            </a:extLst>
          </p:cNvPr>
          <p:cNvCxnSpPr>
            <a:cxnSpLocks/>
          </p:cNvCxnSpPr>
          <p:nvPr/>
        </p:nvCxnSpPr>
        <p:spPr>
          <a:xfrm>
            <a:off x="1720345" y="4017815"/>
            <a:ext cx="371691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AC2899E8-0335-4799-ACF2-672768B73D7A}"/>
              </a:ext>
            </a:extLst>
          </p:cNvPr>
          <p:cNvCxnSpPr>
            <a:cxnSpLocks/>
          </p:cNvCxnSpPr>
          <p:nvPr/>
        </p:nvCxnSpPr>
        <p:spPr>
          <a:xfrm>
            <a:off x="1720345" y="4585848"/>
            <a:ext cx="35783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B4ADD00E-FC19-4418-9223-BA85922D808C}"/>
              </a:ext>
            </a:extLst>
          </p:cNvPr>
          <p:cNvSpPr/>
          <p:nvPr/>
        </p:nvSpPr>
        <p:spPr>
          <a:xfrm>
            <a:off x="1094378" y="433857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1311E15-5290-4AFF-863C-BEBACE3743CA}"/>
              </a:ext>
            </a:extLst>
          </p:cNvPr>
          <p:cNvSpPr txBox="1"/>
          <p:nvPr/>
        </p:nvSpPr>
        <p:spPr>
          <a:xfrm>
            <a:off x="1178837" y="4389594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49CF24C-3832-4327-A224-3AFB6903FEBC}"/>
              </a:ext>
            </a:extLst>
          </p:cNvPr>
          <p:cNvSpPr txBox="1"/>
          <p:nvPr/>
        </p:nvSpPr>
        <p:spPr>
          <a:xfrm>
            <a:off x="6621281" y="2196206"/>
            <a:ext cx="5156275" cy="31393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MY" dirty="0">
                <a:latin typeface="Abadi" panose="020B0604020104020204" pitchFamily="34" charset="0"/>
              </a:rPr>
              <a:t>Jawab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yang </a:t>
            </a:r>
            <a:r>
              <a:rPr lang="en-MY" dirty="0" err="1">
                <a:latin typeface="Abadi" panose="020B0604020104020204" pitchFamily="34" charset="0"/>
              </a:rPr>
              <a:t>diminta</a:t>
            </a:r>
            <a:endParaRPr lang="en-MY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sahkan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untuk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halaman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berikutnya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endParaRPr lang="en-MY" dirty="0">
              <a:latin typeface="Abadi" panose="020B0604020104020204" pitchFamily="34" charset="0"/>
            </a:endParaRPr>
          </a:p>
          <a:p>
            <a:r>
              <a:rPr lang="en-MY" u="sng" dirty="0">
                <a:latin typeface="Abadi" panose="020B0604020104020204" pitchFamily="34" charset="0"/>
              </a:rPr>
              <a:t>PILIHAN</a:t>
            </a:r>
          </a:p>
          <a:p>
            <a:pPr marL="360363" indent="-360363">
              <a:buAutoNum type="arabicPeriod" startAt="3"/>
              <a:tabLst>
                <a:tab pos="360363" algn="l"/>
              </a:tabLst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TUKAR SOALAN </a:t>
            </a:r>
            <a:r>
              <a:rPr lang="en-MY" dirty="0" err="1">
                <a:latin typeface="Abadi" panose="020B0604020104020204" pitchFamily="34" charset="0"/>
              </a:rPr>
              <a:t>sekiranya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berhasrat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untuk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menukar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pPr>
              <a:tabLst>
                <a:tab pos="360363" algn="l"/>
              </a:tabLst>
            </a:pPr>
            <a:r>
              <a:rPr lang="en-MY" dirty="0">
                <a:latin typeface="Abadi" panose="020B0604020104020204" pitchFamily="34" charset="0"/>
              </a:rPr>
              <a:t>	Antara </a:t>
            </a:r>
            <a:r>
              <a:rPr lang="en-MY" dirty="0" err="1">
                <a:latin typeface="Abadi" panose="020B0604020104020204" pitchFamily="34" charset="0"/>
              </a:rPr>
              <a:t>pilihan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:</a:t>
            </a:r>
          </a:p>
          <a:p>
            <a:pPr>
              <a:tabLst>
                <a:tab pos="360363" algn="l"/>
                <a:tab pos="623888" algn="l"/>
              </a:tabLst>
            </a:pPr>
            <a:r>
              <a:rPr lang="en-MY" dirty="0">
                <a:latin typeface="Abadi" panose="020B0604020104020204" pitchFamily="34" charset="0"/>
              </a:rPr>
              <a:t>	</a:t>
            </a:r>
            <a:r>
              <a:rPr lang="en-MY" dirty="0" err="1">
                <a:latin typeface="Abadi" panose="020B0604020104020204" pitchFamily="34" charset="0"/>
              </a:rPr>
              <a:t>i</a:t>
            </a:r>
            <a:r>
              <a:rPr lang="en-MY" dirty="0">
                <a:latin typeface="Abadi" panose="020B0604020104020204" pitchFamily="34" charset="0"/>
              </a:rPr>
              <a:t>.	Tarikh Lahir</a:t>
            </a:r>
          </a:p>
          <a:p>
            <a:pPr>
              <a:tabLst>
                <a:tab pos="360363" algn="l"/>
                <a:tab pos="623888" algn="l"/>
              </a:tabLst>
            </a:pPr>
            <a:r>
              <a:rPr lang="en-MY" dirty="0">
                <a:latin typeface="Abadi" panose="020B0604020104020204" pitchFamily="34" charset="0"/>
              </a:rPr>
              <a:t>	ii.	</a:t>
            </a:r>
            <a:r>
              <a:rPr lang="en-MY" dirty="0" err="1">
                <a:latin typeface="Abadi" panose="020B0604020104020204" pitchFamily="34" charset="0"/>
              </a:rPr>
              <a:t>Tingkatan</a:t>
            </a:r>
            <a:r>
              <a:rPr lang="en-MY" dirty="0">
                <a:latin typeface="Abadi" panose="020B0604020104020204" pitchFamily="34" charset="0"/>
              </a:rPr>
              <a:t> / </a:t>
            </a:r>
            <a:r>
              <a:rPr lang="en-MY" dirty="0" err="1">
                <a:latin typeface="Abadi" panose="020B0604020104020204" pitchFamily="34" charset="0"/>
              </a:rPr>
              <a:t>Tahun</a:t>
            </a:r>
            <a:endParaRPr lang="en-MY" dirty="0">
              <a:latin typeface="Abadi" panose="020B0604020104020204" pitchFamily="34" charset="0"/>
            </a:endParaRPr>
          </a:p>
          <a:p>
            <a:pPr>
              <a:tabLst>
                <a:tab pos="360363" algn="l"/>
                <a:tab pos="623888" algn="l"/>
              </a:tabLst>
            </a:pPr>
            <a:r>
              <a:rPr lang="en-MY" dirty="0">
                <a:latin typeface="Abadi" panose="020B0604020104020204" pitchFamily="34" charset="0"/>
              </a:rPr>
              <a:t>	iii.	Nama Kelas</a:t>
            </a:r>
          </a:p>
        </p:txBody>
      </p:sp>
      <p:pic>
        <p:nvPicPr>
          <p:cNvPr id="25" name="Google Shape;92;p1">
            <a:extLst>
              <a:ext uri="{FF2B5EF4-FFF2-40B4-BE49-F238E27FC236}">
                <a16:creationId xmlns:a16="http://schemas.microsoft.com/office/drawing/2014/main" xmlns="" id="{2D2466AD-3D85-45C1-982E-F31D24D7A148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353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45A248D-4D17-45F8-BD1E-912EE2896A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DAFE4C4-F3B7-45D4-A03F-AB80869855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79" t="20156" r="41902" b="38700"/>
          <a:stretch/>
        </p:blipFill>
        <p:spPr>
          <a:xfrm>
            <a:off x="1468583" y="1858500"/>
            <a:ext cx="2535383" cy="35289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6E72BEA-B86C-45D7-9B45-2A7912A11FFF}"/>
              </a:ext>
            </a:extLst>
          </p:cNvPr>
          <p:cNvSpPr/>
          <p:nvPr/>
        </p:nvSpPr>
        <p:spPr>
          <a:xfrm>
            <a:off x="1398450" y="923885"/>
            <a:ext cx="4265148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Pilihan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Soalan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Keselamatan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0749874C-16D4-4422-B711-4517282E49AC}"/>
              </a:ext>
            </a:extLst>
          </p:cNvPr>
          <p:cNvSpPr/>
          <p:nvPr/>
        </p:nvSpPr>
        <p:spPr>
          <a:xfrm>
            <a:off x="1277163" y="1680218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8A3C241-CEBA-4F6F-80F9-EE0A332CB16E}"/>
              </a:ext>
            </a:extLst>
          </p:cNvPr>
          <p:cNvSpPr txBox="1"/>
          <p:nvPr/>
        </p:nvSpPr>
        <p:spPr>
          <a:xfrm>
            <a:off x="1371561" y="175111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B6A0294-87D7-4B28-B0B7-7F65A10DCA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239" t="20594" r="39086" b="37962"/>
          <a:stretch/>
        </p:blipFill>
        <p:spPr>
          <a:xfrm>
            <a:off x="4600967" y="1858500"/>
            <a:ext cx="3359737" cy="36117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xmlns="" id="{7393F049-67C4-4AEE-8F4D-2C0827487FD5}"/>
              </a:ext>
            </a:extLst>
          </p:cNvPr>
          <p:cNvSpPr/>
          <p:nvPr/>
        </p:nvSpPr>
        <p:spPr>
          <a:xfrm>
            <a:off x="4372799" y="171831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3D29878-B352-4120-8433-F61C5D623839}"/>
              </a:ext>
            </a:extLst>
          </p:cNvPr>
          <p:cNvSpPr txBox="1"/>
          <p:nvPr/>
        </p:nvSpPr>
        <p:spPr>
          <a:xfrm>
            <a:off x="4467197" y="178921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10165B2-C57C-4F46-A144-D1153168C3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429" t="21631" r="39241" b="18382"/>
          <a:stretch/>
        </p:blipFill>
        <p:spPr>
          <a:xfrm>
            <a:off x="8562780" y="1806032"/>
            <a:ext cx="2317477" cy="3664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xmlns="" id="{8B1FD1A7-E8D2-4792-B21C-B75F4AF4513E}"/>
              </a:ext>
            </a:extLst>
          </p:cNvPr>
          <p:cNvSpPr/>
          <p:nvPr/>
        </p:nvSpPr>
        <p:spPr>
          <a:xfrm>
            <a:off x="8344720" y="1732605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71701FD-5F95-4A62-8140-0214060AAC62}"/>
              </a:ext>
            </a:extLst>
          </p:cNvPr>
          <p:cNvSpPr txBox="1"/>
          <p:nvPr/>
        </p:nvSpPr>
        <p:spPr>
          <a:xfrm>
            <a:off x="8439118" y="1803503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A5FCA58-C0CA-442F-AD5B-FA990EF59BDB}"/>
              </a:ext>
            </a:extLst>
          </p:cNvPr>
          <p:cNvSpPr txBox="1"/>
          <p:nvPr/>
        </p:nvSpPr>
        <p:spPr>
          <a:xfrm>
            <a:off x="2043196" y="5610949"/>
            <a:ext cx="138615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Paparan</a:t>
            </a:r>
            <a:endParaRPr lang="en-MY" dirty="0">
              <a:latin typeface="Abadi" panose="020B0604020104020204" pitchFamily="34" charset="0"/>
            </a:endParaRPr>
          </a:p>
          <a:p>
            <a:pPr algn="ctr"/>
            <a:r>
              <a:rPr lang="en-MY" dirty="0">
                <a:latin typeface="Abadi" panose="020B0604020104020204" pitchFamily="34" charset="0"/>
              </a:rPr>
              <a:t>Tarikh Lahir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80AAAA5-F115-499F-9B7F-1AE46C802C73}"/>
              </a:ext>
            </a:extLst>
          </p:cNvPr>
          <p:cNvSpPr txBox="1"/>
          <p:nvPr/>
        </p:nvSpPr>
        <p:spPr>
          <a:xfrm>
            <a:off x="5252807" y="5610949"/>
            <a:ext cx="205605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Paparan</a:t>
            </a:r>
            <a:endParaRPr lang="en-MY" dirty="0">
              <a:latin typeface="Abadi" panose="020B0604020104020204" pitchFamily="34" charset="0"/>
            </a:endParaRPr>
          </a:p>
          <a:p>
            <a:pPr algn="ctr"/>
            <a:r>
              <a:rPr lang="en-MY" dirty="0" err="1">
                <a:latin typeface="Abadi" panose="020B0604020104020204" pitchFamily="34" charset="0"/>
              </a:rPr>
              <a:t>Tingkatan</a:t>
            </a:r>
            <a:r>
              <a:rPr lang="en-MY" dirty="0">
                <a:latin typeface="Abadi" panose="020B0604020104020204" pitchFamily="34" charset="0"/>
              </a:rPr>
              <a:t> / </a:t>
            </a:r>
            <a:r>
              <a:rPr lang="en-MY" dirty="0" err="1">
                <a:latin typeface="Abadi" panose="020B0604020104020204" pitchFamily="34" charset="0"/>
              </a:rPr>
              <a:t>Tahun</a:t>
            </a:r>
            <a:endParaRPr lang="en-MY" dirty="0">
              <a:latin typeface="Abadi" panose="020B06040201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60B3CF7-3CBF-45B0-9C2F-DB099D8D3C45}"/>
              </a:ext>
            </a:extLst>
          </p:cNvPr>
          <p:cNvSpPr txBox="1"/>
          <p:nvPr/>
        </p:nvSpPr>
        <p:spPr>
          <a:xfrm>
            <a:off x="8990714" y="5610949"/>
            <a:ext cx="145265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Paparan</a:t>
            </a:r>
            <a:endParaRPr lang="en-MY" dirty="0">
              <a:latin typeface="Abadi" panose="020B0604020104020204" pitchFamily="34" charset="0"/>
            </a:endParaRPr>
          </a:p>
          <a:p>
            <a:pPr algn="ctr"/>
            <a:r>
              <a:rPr lang="en-MY" dirty="0">
                <a:latin typeface="Abadi" panose="020B0604020104020204" pitchFamily="34" charset="0"/>
              </a:rPr>
              <a:t>Nama Kelas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DD2CDCB-AA4E-4DED-B771-8FFB92292578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13</a:t>
            </a:r>
          </a:p>
        </p:txBody>
      </p:sp>
      <p:pic>
        <p:nvPicPr>
          <p:cNvPr id="27" name="Google Shape;92;p1">
            <a:extLst>
              <a:ext uri="{FF2B5EF4-FFF2-40B4-BE49-F238E27FC236}">
                <a16:creationId xmlns:a16="http://schemas.microsoft.com/office/drawing/2014/main" xmlns="" id="{2401DDC9-A204-42E5-8D62-F85CFAD9445D}"/>
              </a:ext>
            </a:extLst>
          </p:cNvPr>
          <p:cNvPicPr preferRelativeResize="0"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0532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E30F5D3-5447-4C24-A8D6-C74F4822BD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6E72BEA-B86C-45D7-9B45-2A7912A11FFF}"/>
              </a:ext>
            </a:extLst>
          </p:cNvPr>
          <p:cNvSpPr/>
          <p:nvPr/>
        </p:nvSpPr>
        <p:spPr>
          <a:xfrm>
            <a:off x="1398450" y="923885"/>
            <a:ext cx="970677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Ralat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D428C843-0E1E-47C6-9103-7AA2A9C7C2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313" t="21555" r="39185" b="37004"/>
          <a:stretch/>
        </p:blipFill>
        <p:spPr>
          <a:xfrm>
            <a:off x="4647573" y="1065888"/>
            <a:ext cx="3768436" cy="4083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xmlns="" id="{890C1F6F-F63F-4C20-9EB6-DD5EC16477DE}"/>
              </a:ext>
            </a:extLst>
          </p:cNvPr>
          <p:cNvSpPr/>
          <p:nvPr/>
        </p:nvSpPr>
        <p:spPr>
          <a:xfrm>
            <a:off x="4209440" y="1607126"/>
            <a:ext cx="4405745" cy="6900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67707F2-AA4E-465B-A360-A8D145E9B244}"/>
              </a:ext>
            </a:extLst>
          </p:cNvPr>
          <p:cNvSpPr txBox="1"/>
          <p:nvPr/>
        </p:nvSpPr>
        <p:spPr>
          <a:xfrm>
            <a:off x="4328918" y="5541831"/>
            <a:ext cx="440574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Sekiranya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maklumat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tidak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tepat</a:t>
            </a:r>
            <a:r>
              <a:rPr lang="en-MY" dirty="0">
                <a:latin typeface="Abadi" panose="020B0604020104020204" pitchFamily="34" charset="0"/>
              </a:rPr>
              <a:t>, </a:t>
            </a:r>
            <a:r>
              <a:rPr lang="en-MY" dirty="0" err="1">
                <a:latin typeface="Abadi" panose="020B0604020104020204" pitchFamily="34" charset="0"/>
              </a:rPr>
              <a:t>paparan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menunjukkan</a:t>
            </a:r>
            <a:r>
              <a:rPr lang="en-MY" dirty="0">
                <a:latin typeface="Abadi" panose="020B0604020104020204" pitchFamily="34" charset="0"/>
              </a:rPr>
              <a:t> RALAT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E2F7872-5025-4335-83A2-97AE019DEFB7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14</a:t>
            </a:r>
          </a:p>
        </p:txBody>
      </p:sp>
      <p:pic>
        <p:nvPicPr>
          <p:cNvPr id="18" name="Google Shape;92;p1">
            <a:extLst>
              <a:ext uri="{FF2B5EF4-FFF2-40B4-BE49-F238E27FC236}">
                <a16:creationId xmlns:a16="http://schemas.microsoft.com/office/drawing/2014/main" xmlns="" id="{51CB0B1C-34B0-4A9F-A129-D9F78964B393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377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6FF60B6-5B5D-40B9-A950-878222E0F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69FDE0D-B507-432C-85A2-E0661DCE26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39" t="8755" r="33744" b="74534"/>
          <a:stretch/>
        </p:blipFill>
        <p:spPr>
          <a:xfrm>
            <a:off x="3191597" y="1981199"/>
            <a:ext cx="6472575" cy="19458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3145841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Soalan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Keselamatan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3080159-792C-4C84-95AA-89B8171C675C}"/>
              </a:ext>
            </a:extLst>
          </p:cNvPr>
          <p:cNvSpPr txBox="1"/>
          <p:nvPr/>
        </p:nvSpPr>
        <p:spPr>
          <a:xfrm>
            <a:off x="4195129" y="4499578"/>
            <a:ext cx="4465510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MY" dirty="0" err="1">
                <a:latin typeface="Abadi" panose="020B0604020104020204" pitchFamily="34" charset="0"/>
              </a:rPr>
              <a:t>Pastikan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nama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tepat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sebagaimana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tercatat</a:t>
            </a:r>
            <a:r>
              <a:rPr lang="en-MY" dirty="0">
                <a:latin typeface="Abadi" panose="020B0604020104020204" pitchFamily="34" charset="0"/>
              </a:rPr>
              <a:t> di </a:t>
            </a:r>
            <a:r>
              <a:rPr lang="en-MY" dirty="0" err="1">
                <a:latin typeface="Abadi" panose="020B0604020104020204" pitchFamily="34" charset="0"/>
              </a:rPr>
              <a:t>dalam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kad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pengenalan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pPr marL="342900" indent="-342900">
              <a:buAutoNum type="arabicPeriod" startAt="2"/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OK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228F0B4C-45AD-425D-A30F-A9C2E8D40E0F}"/>
              </a:ext>
            </a:extLst>
          </p:cNvPr>
          <p:cNvSpPr/>
          <p:nvPr/>
        </p:nvSpPr>
        <p:spPr>
          <a:xfrm>
            <a:off x="2141547" y="252358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4B22A76-CAF6-40F7-ADF8-A77E0EFFE765}"/>
              </a:ext>
            </a:extLst>
          </p:cNvPr>
          <p:cNvSpPr txBox="1"/>
          <p:nvPr/>
        </p:nvSpPr>
        <p:spPr>
          <a:xfrm>
            <a:off x="2235945" y="259448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55BDDA81-3762-462B-854B-BA3DC1DFBA9C}"/>
              </a:ext>
            </a:extLst>
          </p:cNvPr>
          <p:cNvCxnSpPr>
            <a:cxnSpLocks/>
          </p:cNvCxnSpPr>
          <p:nvPr/>
        </p:nvCxnSpPr>
        <p:spPr>
          <a:xfrm>
            <a:off x="2811182" y="2814527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FD66F3E2-3CD5-4708-970C-CA6DCAFCE554}"/>
              </a:ext>
            </a:extLst>
          </p:cNvPr>
          <p:cNvSpPr/>
          <p:nvPr/>
        </p:nvSpPr>
        <p:spPr>
          <a:xfrm>
            <a:off x="7281580" y="3158047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929564A-5999-458D-BF59-D9FB773E1D7C}"/>
              </a:ext>
            </a:extLst>
          </p:cNvPr>
          <p:cNvSpPr txBox="1"/>
          <p:nvPr/>
        </p:nvSpPr>
        <p:spPr>
          <a:xfrm>
            <a:off x="7375978" y="3228945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FF43B7F8-3094-40D1-8424-672176E6D2FE}"/>
              </a:ext>
            </a:extLst>
          </p:cNvPr>
          <p:cNvCxnSpPr>
            <a:cxnSpLocks/>
          </p:cNvCxnSpPr>
          <p:nvPr/>
        </p:nvCxnSpPr>
        <p:spPr>
          <a:xfrm>
            <a:off x="7951215" y="3448990"/>
            <a:ext cx="371691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31C985D-4FEC-4C1E-ACC1-7251645290EE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15</a:t>
            </a:r>
          </a:p>
        </p:txBody>
      </p:sp>
      <p:pic>
        <p:nvPicPr>
          <p:cNvPr id="28" name="Google Shape;92;p1">
            <a:extLst>
              <a:ext uri="{FF2B5EF4-FFF2-40B4-BE49-F238E27FC236}">
                <a16:creationId xmlns:a16="http://schemas.microsoft.com/office/drawing/2014/main" xmlns="" id="{AB1FA124-EFEF-4DC4-A78A-E2E759A60749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434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9215B0C-5714-469C-B492-472C2D7E42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F1088EA-DFB5-40F7-8D7B-951D63DA724B}"/>
              </a:ext>
            </a:extLst>
          </p:cNvPr>
          <p:cNvSpPr txBox="1"/>
          <p:nvPr/>
        </p:nvSpPr>
        <p:spPr>
          <a:xfrm rot="2769900">
            <a:off x="436141" y="5663039"/>
            <a:ext cx="158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  <a:r>
              <a:rPr lang="en-MY" dirty="0" err="1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akumanchai</a:t>
            </a:r>
            <a:r>
              <a:rPr lang="en-MY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DA1030A2-8ED4-481F-9C3E-9F0FD4B72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90" t="24801" r="8890" b="31800"/>
          <a:stretch/>
        </p:blipFill>
        <p:spPr>
          <a:xfrm>
            <a:off x="289072" y="2204184"/>
            <a:ext cx="8560999" cy="301580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93A4601-1E67-4FC9-83BA-5B8118A5CD38}"/>
              </a:ext>
            </a:extLst>
          </p:cNvPr>
          <p:cNvSpPr/>
          <p:nvPr/>
        </p:nvSpPr>
        <p:spPr>
          <a:xfrm>
            <a:off x="289072" y="5199477"/>
            <a:ext cx="8551884" cy="152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5000379" cy="8732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Senarai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Semak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Keperluan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Murid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Dalam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Kebiasaan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Baharu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9093038" y="2206672"/>
            <a:ext cx="2905607" cy="33239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 err="1">
                <a:latin typeface="Abadi" panose="020B0604020104020204" pitchFamily="34" charset="0"/>
              </a:rPr>
              <a:t>Selepas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pengesahan</a:t>
            </a:r>
            <a:r>
              <a:rPr lang="en-MY" sz="1400" dirty="0">
                <a:latin typeface="Abadi" panose="020B0604020104020204" pitchFamily="34" charset="0"/>
              </a:rPr>
              <a:t>, murid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Senarai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Semak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Keperluan</a:t>
            </a:r>
            <a:r>
              <a:rPr lang="en-MY" sz="1400" dirty="0">
                <a:latin typeface="Abadi" panose="020B0604020104020204" pitchFamily="34" charset="0"/>
              </a:rPr>
              <a:t> Murid </a:t>
            </a:r>
            <a:r>
              <a:rPr lang="en-MY" sz="1400" dirty="0" err="1">
                <a:latin typeface="Abadi" panose="020B0604020104020204" pitchFamily="34" charset="0"/>
              </a:rPr>
              <a:t>Dalam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kebiasaan</a:t>
            </a:r>
            <a:r>
              <a:rPr lang="en-MY" sz="1400" dirty="0">
                <a:latin typeface="Abadi" panose="020B0604020104020204" pitchFamily="34" charset="0"/>
              </a:rPr>
              <a:t> Baharu.</a:t>
            </a: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Terdapat</a:t>
            </a:r>
            <a:r>
              <a:rPr lang="en-MY" sz="1400" dirty="0">
                <a:latin typeface="Abadi" panose="020B0604020104020204" pitchFamily="34" charset="0"/>
              </a:rPr>
              <a:t> 25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perlu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YA </a:t>
            </a:r>
            <a:r>
              <a:rPr lang="en-MY" sz="1400" dirty="0" err="1">
                <a:latin typeface="Abadi" panose="020B0604020104020204" pitchFamily="34" charset="0"/>
              </a:rPr>
              <a:t>atau</a:t>
            </a:r>
            <a:r>
              <a:rPr lang="en-MY" sz="1400" dirty="0">
                <a:latin typeface="Abadi" panose="020B0604020104020204" pitchFamily="34" charset="0"/>
              </a:rPr>
              <a:t> TIDAK</a:t>
            </a: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Pastikan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bagi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HANTAR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  <a:p>
            <a:endParaRPr lang="en-MY" sz="1400" dirty="0">
              <a:latin typeface="Abadi" panose="020B0604020104020204" pitchFamily="34" charset="0"/>
            </a:endParaRPr>
          </a:p>
          <a:p>
            <a:r>
              <a:rPr lang="en-MY" sz="1400" dirty="0">
                <a:latin typeface="Abadi" panose="020B0604020104020204" pitchFamily="34" charset="0"/>
              </a:rPr>
              <a:t>*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sekiranya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jelas</a:t>
            </a:r>
            <a:r>
              <a:rPr lang="en-MY" sz="1400" dirty="0">
                <a:latin typeface="Abadi" panose="020B0604020104020204" pitchFamily="34" charset="0"/>
              </a:rPr>
              <a:t> / </a:t>
            </a:r>
            <a:r>
              <a:rPr lang="en-MY" sz="1400" dirty="0" err="1">
                <a:latin typeface="Abadi" panose="020B0604020104020204" pitchFamily="34" charset="0"/>
              </a:rPr>
              <a:t>kurang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difahami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3215B2A1-F11F-497F-948E-2A49CAEA48E9}"/>
              </a:ext>
            </a:extLst>
          </p:cNvPr>
          <p:cNvSpPr/>
          <p:nvPr/>
        </p:nvSpPr>
        <p:spPr>
          <a:xfrm>
            <a:off x="4292683" y="355144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548274C-30CB-48EB-B896-372D1867A6BB}"/>
              </a:ext>
            </a:extLst>
          </p:cNvPr>
          <p:cNvSpPr txBox="1"/>
          <p:nvPr/>
        </p:nvSpPr>
        <p:spPr>
          <a:xfrm>
            <a:off x="4373226" y="360849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526AE3A0-6352-4B59-B6A3-1A6516676E0C}"/>
              </a:ext>
            </a:extLst>
          </p:cNvPr>
          <p:cNvCxnSpPr>
            <a:cxnSpLocks/>
          </p:cNvCxnSpPr>
          <p:nvPr/>
        </p:nvCxnSpPr>
        <p:spPr>
          <a:xfrm>
            <a:off x="4962318" y="3842392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978B7714-5A72-44E0-BA40-4270349157FF}"/>
              </a:ext>
            </a:extLst>
          </p:cNvPr>
          <p:cNvSpPr/>
          <p:nvPr/>
        </p:nvSpPr>
        <p:spPr>
          <a:xfrm>
            <a:off x="279957" y="2417261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86378B60-FD6F-4598-9252-9D7BB5B8051B}"/>
              </a:ext>
            </a:extLst>
          </p:cNvPr>
          <p:cNvSpPr txBox="1"/>
          <p:nvPr/>
        </p:nvSpPr>
        <p:spPr>
          <a:xfrm>
            <a:off x="360500" y="246044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9EEE40C3-3726-400F-857A-5B6E15B5639F}"/>
              </a:ext>
            </a:extLst>
          </p:cNvPr>
          <p:cNvCxnSpPr>
            <a:cxnSpLocks/>
          </p:cNvCxnSpPr>
          <p:nvPr/>
        </p:nvCxnSpPr>
        <p:spPr>
          <a:xfrm>
            <a:off x="532040" y="3013001"/>
            <a:ext cx="0" cy="31675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3BCD857-ED2C-40AA-BB6F-23FBBBF305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7478" r="54373" b="84628"/>
          <a:stretch/>
        </p:blipFill>
        <p:spPr>
          <a:xfrm>
            <a:off x="398597" y="5263180"/>
            <a:ext cx="3721105" cy="39077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95DF9DE1-8B3F-404F-9506-C899AF96B9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8" t="5620" b="73510"/>
          <a:stretch/>
        </p:blipFill>
        <p:spPr>
          <a:xfrm>
            <a:off x="5337809" y="5181678"/>
            <a:ext cx="3402568" cy="105526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218E2236-79AB-4329-9A9C-D44A9E5D12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6" t="44531" r="39431" b="42274"/>
          <a:stretch/>
        </p:blipFill>
        <p:spPr>
          <a:xfrm>
            <a:off x="3628392" y="6004016"/>
            <a:ext cx="1699590" cy="653225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xmlns="" id="{BA4F2E5A-7D35-4F74-A2AD-38B7545CD737}"/>
              </a:ext>
            </a:extLst>
          </p:cNvPr>
          <p:cNvSpPr/>
          <p:nvPr/>
        </p:nvSpPr>
        <p:spPr>
          <a:xfrm>
            <a:off x="4927190" y="5570050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9AC53CC-76F8-4C46-A7A0-117373800AE8}"/>
              </a:ext>
            </a:extLst>
          </p:cNvPr>
          <p:cNvSpPr txBox="1"/>
          <p:nvPr/>
        </p:nvSpPr>
        <p:spPr>
          <a:xfrm>
            <a:off x="5007733" y="5627093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xmlns="" id="{0EC5020F-6680-46CD-8900-3812E97488D2}"/>
              </a:ext>
            </a:extLst>
          </p:cNvPr>
          <p:cNvCxnSpPr>
            <a:cxnSpLocks/>
          </p:cNvCxnSpPr>
          <p:nvPr/>
        </p:nvCxnSpPr>
        <p:spPr>
          <a:xfrm>
            <a:off x="5596825" y="5860993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xmlns="" id="{30AC8729-1DB7-424E-83AE-E08F68A053CB}"/>
              </a:ext>
            </a:extLst>
          </p:cNvPr>
          <p:cNvSpPr/>
          <p:nvPr/>
        </p:nvSpPr>
        <p:spPr>
          <a:xfrm>
            <a:off x="2678846" y="608392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A84314E-CD52-4F1D-B637-EBA8ED86F71B}"/>
              </a:ext>
            </a:extLst>
          </p:cNvPr>
          <p:cNvSpPr txBox="1"/>
          <p:nvPr/>
        </p:nvSpPr>
        <p:spPr>
          <a:xfrm>
            <a:off x="2759389" y="614097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4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7B5D03A5-B908-4BD9-96E1-6128421AE427}"/>
              </a:ext>
            </a:extLst>
          </p:cNvPr>
          <p:cNvCxnSpPr>
            <a:cxnSpLocks/>
          </p:cNvCxnSpPr>
          <p:nvPr/>
        </p:nvCxnSpPr>
        <p:spPr>
          <a:xfrm>
            <a:off x="3348481" y="6374872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11445217-ED21-47F4-BAA4-396334E01FA9}"/>
              </a:ext>
            </a:extLst>
          </p:cNvPr>
          <p:cNvSpPr/>
          <p:nvPr/>
        </p:nvSpPr>
        <p:spPr>
          <a:xfrm>
            <a:off x="402065" y="3428379"/>
            <a:ext cx="286899" cy="219868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AF27F5C-7234-4BD7-9606-1CA2B755CA57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16</a:t>
            </a:r>
          </a:p>
        </p:txBody>
      </p:sp>
      <p:pic>
        <p:nvPicPr>
          <p:cNvPr id="34" name="Google Shape;92;p1">
            <a:extLst>
              <a:ext uri="{FF2B5EF4-FFF2-40B4-BE49-F238E27FC236}">
                <a16:creationId xmlns:a16="http://schemas.microsoft.com/office/drawing/2014/main" xmlns="" id="{CAD42CE2-C133-41ED-8025-01818A0A0862}"/>
              </a:ext>
            </a:extLst>
          </p:cNvPr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836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382D4E-1593-4516-ADFB-2CCE23B05C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4905368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Patient Health Question (PHQ-9)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7837038" y="2187312"/>
            <a:ext cx="3603374" cy="33239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Abadi" panose="020B0604020104020204" pitchFamily="34" charset="0"/>
              </a:rPr>
              <a:t>Murid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>
                <a:solidFill>
                  <a:schemeClr val="tx1"/>
                </a:solidFill>
                <a:latin typeface="Abadi" panose="020B0604020104020204" pitchFamily="34" charset="0"/>
              </a:rPr>
              <a:t>Patient Health Question (PHQ-9)</a:t>
            </a: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Terdapat</a:t>
            </a:r>
            <a:r>
              <a:rPr lang="en-MY" sz="1400" dirty="0">
                <a:latin typeface="Abadi" panose="020B0604020104020204" pitchFamily="34" charset="0"/>
              </a:rPr>
              <a:t> 9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perlu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Empat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disediakan</a:t>
            </a:r>
            <a:r>
              <a:rPr lang="en-MY" sz="1400" dirty="0">
                <a:latin typeface="Abadi" panose="020B0604020104020204" pitchFamily="34" charset="0"/>
              </a:rPr>
              <a:t>. </a:t>
            </a:r>
            <a:r>
              <a:rPr lang="en-MY" sz="1400" dirty="0" err="1">
                <a:latin typeface="Abadi" panose="020B0604020104020204" pitchFamily="34" charset="0"/>
              </a:rPr>
              <a:t>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satu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sahaja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pernah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sama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sekali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Beberapa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hari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Lebih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dari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seminggu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Hampir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hari</a:t>
            </a:r>
            <a:endParaRPr lang="en-MY" sz="1400" dirty="0">
              <a:latin typeface="Abadi" panose="020B0604020104020204" pitchFamily="34" charset="0"/>
            </a:endParaRPr>
          </a:p>
          <a:p>
            <a:pPr marL="360363"/>
            <a:r>
              <a:rPr lang="en-MY" sz="1400" dirty="0">
                <a:latin typeface="Abadi" panose="020B0604020104020204" pitchFamily="34" charset="0"/>
              </a:rPr>
              <a:t>(</a:t>
            </a:r>
            <a:r>
              <a:rPr lang="en-MY" sz="1400" dirty="0" err="1">
                <a:latin typeface="Abadi" panose="020B0604020104020204" pitchFamily="34" charset="0"/>
              </a:rPr>
              <a:t>Pastikan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bagi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)</a:t>
            </a:r>
          </a:p>
          <a:p>
            <a:pPr marL="342900" indent="-342900">
              <a:buAutoNum type="arabicPeriod" startAt="3"/>
              <a:tabLst>
                <a:tab pos="360363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HANTAR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 startAt="3"/>
              <a:tabLst>
                <a:tab pos="360363" algn="l"/>
              </a:tabLst>
            </a:pPr>
            <a:endParaRPr lang="en-MY" sz="1400" dirty="0">
              <a:latin typeface="Abadi" panose="020B060402010402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MY" sz="1400" dirty="0">
                <a:latin typeface="Abadi" panose="020B0604020104020204" pitchFamily="34" charset="0"/>
              </a:rPr>
              <a:t>*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sekiranya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jelas</a:t>
            </a:r>
            <a:r>
              <a:rPr lang="en-MY" sz="1400" dirty="0">
                <a:latin typeface="Abadi" panose="020B0604020104020204" pitchFamily="34" charset="0"/>
              </a:rPr>
              <a:t> / </a:t>
            </a:r>
            <a:r>
              <a:rPr lang="en-MY" sz="1400" dirty="0" err="1">
                <a:latin typeface="Abadi" panose="020B0604020104020204" pitchFamily="34" charset="0"/>
              </a:rPr>
              <a:t>kurang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difahami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251BF0E5-271E-45B0-80C0-C382B16EAB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81" t="11785" r="29925" b="9327"/>
          <a:stretch/>
        </p:blipFill>
        <p:spPr>
          <a:xfrm>
            <a:off x="1440460" y="1535197"/>
            <a:ext cx="5923033" cy="51496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4ACA6206-204D-4A3C-97FC-7FD5471DD765}"/>
              </a:ext>
            </a:extLst>
          </p:cNvPr>
          <p:cNvSpPr/>
          <p:nvPr/>
        </p:nvSpPr>
        <p:spPr>
          <a:xfrm>
            <a:off x="1520134" y="2289790"/>
            <a:ext cx="265804" cy="40395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B07BCB61-8A65-4D6E-A343-511EE5EB0F2B}"/>
              </a:ext>
            </a:extLst>
          </p:cNvPr>
          <p:cNvSpPr/>
          <p:nvPr/>
        </p:nvSpPr>
        <p:spPr>
          <a:xfrm>
            <a:off x="417597" y="2180877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6F3FC327-ACB8-45DB-A2E0-EFCEE9C34A2C}"/>
              </a:ext>
            </a:extLst>
          </p:cNvPr>
          <p:cNvSpPr txBox="1"/>
          <p:nvPr/>
        </p:nvSpPr>
        <p:spPr>
          <a:xfrm>
            <a:off x="498140" y="2237920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9E35E5C2-52AF-422C-91F7-20A4AA8CABEF}"/>
              </a:ext>
            </a:extLst>
          </p:cNvPr>
          <p:cNvCxnSpPr>
            <a:cxnSpLocks/>
          </p:cNvCxnSpPr>
          <p:nvPr/>
        </p:nvCxnSpPr>
        <p:spPr>
          <a:xfrm>
            <a:off x="1087232" y="2471820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09400D03-7FC1-4E40-B213-FF909668BD46}"/>
              </a:ext>
            </a:extLst>
          </p:cNvPr>
          <p:cNvSpPr/>
          <p:nvPr/>
        </p:nvSpPr>
        <p:spPr>
          <a:xfrm>
            <a:off x="3925816" y="212383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0211C26F-2EBE-4AE8-88B9-81EB94AEA1D1}"/>
              </a:ext>
            </a:extLst>
          </p:cNvPr>
          <p:cNvSpPr txBox="1"/>
          <p:nvPr/>
        </p:nvSpPr>
        <p:spPr>
          <a:xfrm>
            <a:off x="4006359" y="2180877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F3478177-36BE-47B1-9804-B15A960198D5}"/>
              </a:ext>
            </a:extLst>
          </p:cNvPr>
          <p:cNvCxnSpPr>
            <a:cxnSpLocks/>
          </p:cNvCxnSpPr>
          <p:nvPr/>
        </p:nvCxnSpPr>
        <p:spPr>
          <a:xfrm>
            <a:off x="4595451" y="2414777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49628DB4-C335-4660-B223-877D0DA9488B}"/>
              </a:ext>
            </a:extLst>
          </p:cNvPr>
          <p:cNvSpPr/>
          <p:nvPr/>
        </p:nvSpPr>
        <p:spPr>
          <a:xfrm>
            <a:off x="2744264" y="626066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2FE6815D-C2D4-448C-A729-4BBE2B33FCB4}"/>
              </a:ext>
            </a:extLst>
          </p:cNvPr>
          <p:cNvSpPr txBox="1"/>
          <p:nvPr/>
        </p:nvSpPr>
        <p:spPr>
          <a:xfrm>
            <a:off x="2824807" y="6317707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xmlns="" id="{45760DE4-807B-4BF2-8F2E-DB6C67C08A29}"/>
              </a:ext>
            </a:extLst>
          </p:cNvPr>
          <p:cNvCxnSpPr>
            <a:cxnSpLocks/>
          </p:cNvCxnSpPr>
          <p:nvPr/>
        </p:nvCxnSpPr>
        <p:spPr>
          <a:xfrm>
            <a:off x="3413899" y="6551607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231F5F2-17E4-463C-9AC8-136D6E1D5B7A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17</a:t>
            </a:r>
          </a:p>
        </p:txBody>
      </p:sp>
      <p:pic>
        <p:nvPicPr>
          <p:cNvPr id="23" name="Google Shape;92;p1">
            <a:extLst>
              <a:ext uri="{FF2B5EF4-FFF2-40B4-BE49-F238E27FC236}">
                <a16:creationId xmlns:a16="http://schemas.microsoft.com/office/drawing/2014/main" xmlns="" id="{80590A42-B3BF-4F77-84EA-F3A52F240DC6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3338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6C7368D-60EE-49BB-A311-02FC066433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FDFB5421-A605-47D6-A40D-E667DE4773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40" t="8652" r="20045" b="5874"/>
          <a:stretch/>
        </p:blipFill>
        <p:spPr>
          <a:xfrm>
            <a:off x="1214007" y="1523178"/>
            <a:ext cx="6402996" cy="50102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49" y="923885"/>
            <a:ext cx="5695077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Generalized Anxiety Disorder (GAD-7)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7837038" y="2187312"/>
            <a:ext cx="3603374" cy="33239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Abadi" panose="020B0604020104020204" pitchFamily="34" charset="0"/>
              </a:rPr>
              <a:t>Murid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>
                <a:solidFill>
                  <a:schemeClr val="tx1"/>
                </a:solidFill>
                <a:latin typeface="Abadi" panose="020B0604020104020204" pitchFamily="34" charset="0"/>
              </a:rPr>
              <a:t>Generalized Anxiety Disorder (GAD-7)</a:t>
            </a: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Terdapat</a:t>
            </a:r>
            <a:r>
              <a:rPr lang="en-MY" sz="1400" dirty="0">
                <a:latin typeface="Abadi" panose="020B0604020104020204" pitchFamily="34" charset="0"/>
              </a:rPr>
              <a:t> 7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perlu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Empat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disediakan</a:t>
            </a:r>
            <a:r>
              <a:rPr lang="en-MY" sz="1400" dirty="0">
                <a:latin typeface="Abadi" panose="020B0604020104020204" pitchFamily="34" charset="0"/>
              </a:rPr>
              <a:t>. </a:t>
            </a:r>
            <a:r>
              <a:rPr lang="en-MY" sz="1400" dirty="0" err="1">
                <a:latin typeface="Abadi" panose="020B0604020104020204" pitchFamily="34" charset="0"/>
              </a:rPr>
              <a:t>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satu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sahaja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pernah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sama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sekali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Beberapa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hari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Lebih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dari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seminggu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Hampir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hari</a:t>
            </a:r>
            <a:endParaRPr lang="en-MY" sz="1400" dirty="0">
              <a:latin typeface="Abadi" panose="020B0604020104020204" pitchFamily="34" charset="0"/>
            </a:endParaRPr>
          </a:p>
          <a:p>
            <a:pPr marL="360363"/>
            <a:r>
              <a:rPr lang="en-MY" sz="1400" dirty="0">
                <a:latin typeface="Abadi" panose="020B0604020104020204" pitchFamily="34" charset="0"/>
              </a:rPr>
              <a:t>(</a:t>
            </a:r>
            <a:r>
              <a:rPr lang="en-MY" sz="1400" dirty="0" err="1">
                <a:latin typeface="Abadi" panose="020B0604020104020204" pitchFamily="34" charset="0"/>
              </a:rPr>
              <a:t>Pastikan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bagi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)</a:t>
            </a:r>
          </a:p>
          <a:p>
            <a:pPr marL="342900" indent="-342900">
              <a:buAutoNum type="arabicPeriod" startAt="3"/>
              <a:tabLst>
                <a:tab pos="360363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HANTAR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 startAt="3"/>
              <a:tabLst>
                <a:tab pos="360363" algn="l"/>
              </a:tabLst>
            </a:pPr>
            <a:endParaRPr lang="en-MY" sz="1400" dirty="0">
              <a:latin typeface="Abadi" panose="020B060402010402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MY" sz="1400" dirty="0">
                <a:latin typeface="Abadi" panose="020B0604020104020204" pitchFamily="34" charset="0"/>
              </a:rPr>
              <a:t>*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sekiranya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jelas</a:t>
            </a:r>
            <a:r>
              <a:rPr lang="en-MY" sz="1400" dirty="0">
                <a:latin typeface="Abadi" panose="020B0604020104020204" pitchFamily="34" charset="0"/>
              </a:rPr>
              <a:t> / </a:t>
            </a:r>
            <a:r>
              <a:rPr lang="en-MY" sz="1400" dirty="0" err="1">
                <a:latin typeface="Abadi" panose="020B0604020104020204" pitchFamily="34" charset="0"/>
              </a:rPr>
              <a:t>kurang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difahami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C5DAA096-95B5-4D19-911D-D4D28BA640E1}"/>
              </a:ext>
            </a:extLst>
          </p:cNvPr>
          <p:cNvSpPr/>
          <p:nvPr/>
        </p:nvSpPr>
        <p:spPr>
          <a:xfrm>
            <a:off x="201947" y="2513386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68F45E7-E701-4782-B3FE-41A043F073CB}"/>
              </a:ext>
            </a:extLst>
          </p:cNvPr>
          <p:cNvSpPr txBox="1"/>
          <p:nvPr/>
        </p:nvSpPr>
        <p:spPr>
          <a:xfrm>
            <a:off x="282490" y="257042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5A3AB073-907E-4A55-8C16-35F22BD12145}"/>
              </a:ext>
            </a:extLst>
          </p:cNvPr>
          <p:cNvCxnSpPr>
            <a:cxnSpLocks/>
          </p:cNvCxnSpPr>
          <p:nvPr/>
        </p:nvCxnSpPr>
        <p:spPr>
          <a:xfrm>
            <a:off x="871582" y="2804329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xmlns="" id="{219016BF-FA54-4719-97FF-2C0A1D58851D}"/>
              </a:ext>
            </a:extLst>
          </p:cNvPr>
          <p:cNvSpPr/>
          <p:nvPr/>
        </p:nvSpPr>
        <p:spPr>
          <a:xfrm>
            <a:off x="1292375" y="2610617"/>
            <a:ext cx="307174" cy="342996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B5946C8E-1595-4983-9FCD-10F485DB18E6}"/>
              </a:ext>
            </a:extLst>
          </p:cNvPr>
          <p:cNvSpPr/>
          <p:nvPr/>
        </p:nvSpPr>
        <p:spPr>
          <a:xfrm>
            <a:off x="3959377" y="2456343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FF04736-7EC8-4746-9923-58D8F2831857}"/>
              </a:ext>
            </a:extLst>
          </p:cNvPr>
          <p:cNvSpPr txBox="1"/>
          <p:nvPr/>
        </p:nvSpPr>
        <p:spPr>
          <a:xfrm>
            <a:off x="4039920" y="251338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07B3C967-0E2D-45BB-9DDC-5066793E533C}"/>
              </a:ext>
            </a:extLst>
          </p:cNvPr>
          <p:cNvCxnSpPr>
            <a:cxnSpLocks/>
          </p:cNvCxnSpPr>
          <p:nvPr/>
        </p:nvCxnSpPr>
        <p:spPr>
          <a:xfrm>
            <a:off x="4629012" y="2747286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B533BA42-6344-489E-8B39-36FE2927E91F}"/>
              </a:ext>
            </a:extLst>
          </p:cNvPr>
          <p:cNvSpPr/>
          <p:nvPr/>
        </p:nvSpPr>
        <p:spPr>
          <a:xfrm>
            <a:off x="2778892" y="6167490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B93C92DC-E7A7-46CD-A26D-6C0F21E7BDB3}"/>
              </a:ext>
            </a:extLst>
          </p:cNvPr>
          <p:cNvSpPr txBox="1"/>
          <p:nvPr/>
        </p:nvSpPr>
        <p:spPr>
          <a:xfrm>
            <a:off x="2859435" y="6224533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xmlns="" id="{0284F21D-0F84-4DCC-AAE6-22674888CCD4}"/>
              </a:ext>
            </a:extLst>
          </p:cNvPr>
          <p:cNvCxnSpPr>
            <a:cxnSpLocks/>
          </p:cNvCxnSpPr>
          <p:nvPr/>
        </p:nvCxnSpPr>
        <p:spPr>
          <a:xfrm>
            <a:off x="3448527" y="6458433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13D2732-23C6-49C9-8F75-9BE32BF4307C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18</a:t>
            </a:r>
          </a:p>
        </p:txBody>
      </p:sp>
      <p:pic>
        <p:nvPicPr>
          <p:cNvPr id="23" name="Google Shape;92;p1">
            <a:extLst>
              <a:ext uri="{FF2B5EF4-FFF2-40B4-BE49-F238E27FC236}">
                <a16:creationId xmlns:a16="http://schemas.microsoft.com/office/drawing/2014/main" xmlns="" id="{C8F2570B-885D-4D0A-B765-74433C6804D1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740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DA40604-583E-41AD-B61F-1E6721D38F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2895776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Selesai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menjawab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3714077" y="4476874"/>
            <a:ext cx="4297406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Abadi" panose="020B0604020104020204" pitchFamily="34" charset="0"/>
              </a:rPr>
              <a:t>Setelah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semua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, </a:t>
            </a:r>
            <a:r>
              <a:rPr lang="en-MY" sz="1400" dirty="0" err="1">
                <a:latin typeface="Abadi" panose="020B0604020104020204" pitchFamily="34" charset="0"/>
              </a:rPr>
              <a:t>paparan</a:t>
            </a:r>
            <a:r>
              <a:rPr lang="en-MY" sz="1400" dirty="0">
                <a:latin typeface="Abadi" panose="020B0604020104020204" pitchFamily="34" charset="0"/>
              </a:rPr>
              <a:t> dashboard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menunjukkan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melaksanakan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OK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7C24E3F1-41C4-4E19-95E2-D8F2EF467B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244" t="8927" r="34044" b="74938"/>
          <a:stretch/>
        </p:blipFill>
        <p:spPr>
          <a:xfrm>
            <a:off x="2530762" y="2054049"/>
            <a:ext cx="6664037" cy="19062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xmlns="" id="{855D8628-B187-401A-8A86-8E5DEB371D82}"/>
              </a:ext>
            </a:extLst>
          </p:cNvPr>
          <p:cNvSpPr/>
          <p:nvPr/>
        </p:nvSpPr>
        <p:spPr>
          <a:xfrm>
            <a:off x="6893692" y="3227322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8DDCDE9-C061-4A20-9B88-8A4719808E08}"/>
              </a:ext>
            </a:extLst>
          </p:cNvPr>
          <p:cNvSpPr txBox="1"/>
          <p:nvPr/>
        </p:nvSpPr>
        <p:spPr>
          <a:xfrm>
            <a:off x="6974235" y="3284365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65703D60-A6F4-4916-BD80-296F7ECB7AED}"/>
              </a:ext>
            </a:extLst>
          </p:cNvPr>
          <p:cNvCxnSpPr>
            <a:cxnSpLocks/>
          </p:cNvCxnSpPr>
          <p:nvPr/>
        </p:nvCxnSpPr>
        <p:spPr>
          <a:xfrm>
            <a:off x="7563327" y="3518265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860CE4F-320E-449B-8AAC-BB2A4ED0E4A0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19</a:t>
            </a:r>
          </a:p>
        </p:txBody>
      </p:sp>
      <p:pic>
        <p:nvPicPr>
          <p:cNvPr id="20" name="Google Shape;92;p1">
            <a:extLst>
              <a:ext uri="{FF2B5EF4-FFF2-40B4-BE49-F238E27FC236}">
                <a16:creationId xmlns:a16="http://schemas.microsoft.com/office/drawing/2014/main" xmlns="" id="{E440309F-85AB-4B99-A1C1-EE6706511971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137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0BE85A8-BDFE-4805-8331-9A45DB1E9C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49" y="923885"/>
            <a:ext cx="3104277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Paparan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Skor Murid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0B9B05BA-EF15-416D-86ED-0F7F70044A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99" t="24801" r="8890" b="38800"/>
          <a:stretch/>
        </p:blipFill>
        <p:spPr>
          <a:xfrm>
            <a:off x="1753085" y="3135955"/>
            <a:ext cx="9293605" cy="230127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E056A33-7C65-41A7-8CD4-FDA4B038B11F}"/>
              </a:ext>
            </a:extLst>
          </p:cNvPr>
          <p:cNvSpPr txBox="1"/>
          <p:nvPr/>
        </p:nvSpPr>
        <p:spPr>
          <a:xfrm>
            <a:off x="3681551" y="1902986"/>
            <a:ext cx="4828897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1400" dirty="0">
                <a:latin typeface="Abadi" panose="020B0604020104020204" pitchFamily="34" charset="0"/>
              </a:rPr>
              <a:t>Murid </a:t>
            </a:r>
            <a:r>
              <a:rPr lang="en-MY" sz="1400" dirty="0" err="1">
                <a:latin typeface="Abadi" panose="020B0604020104020204" pitchFamily="34" charset="0"/>
              </a:rPr>
              <a:t>mengetahui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rumusan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skor</a:t>
            </a:r>
            <a:r>
              <a:rPr lang="en-MY" sz="1400" dirty="0">
                <a:latin typeface="Abadi" panose="020B0604020104020204" pitchFamily="34" charset="0"/>
              </a:rPr>
              <a:t> yang </a:t>
            </a:r>
            <a:r>
              <a:rPr lang="en-MY" sz="1400" dirty="0" err="1">
                <a:latin typeface="Abadi" panose="020B0604020104020204" pitchFamily="34" charset="0"/>
              </a:rPr>
              <a:t>diperolehi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. 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Bimbingan</a:t>
            </a:r>
            <a:r>
              <a:rPr lang="en-MY" sz="1400" dirty="0">
                <a:latin typeface="Abadi" panose="020B0604020104020204" pitchFamily="34" charset="0"/>
              </a:rPr>
              <a:t> &amp; </a:t>
            </a:r>
            <a:r>
              <a:rPr lang="en-MY" sz="1400" dirty="0" err="1">
                <a:latin typeface="Abadi" panose="020B0604020104020204" pitchFamily="34" charset="0"/>
              </a:rPr>
              <a:t>Kaunseling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untuk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interpretasi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skor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3C92A31-1E37-4D3F-8CE0-4AD3B76A1F89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20</a:t>
            </a:r>
          </a:p>
        </p:txBody>
      </p:sp>
      <p:pic>
        <p:nvPicPr>
          <p:cNvPr id="14" name="Google Shape;92;p1">
            <a:extLst>
              <a:ext uri="{FF2B5EF4-FFF2-40B4-BE49-F238E27FC236}">
                <a16:creationId xmlns:a16="http://schemas.microsoft.com/office/drawing/2014/main" xmlns="" id="{BEE0DAD0-82AC-4FC7-9EAA-BF7332B222E3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3538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ACF1B3B-B921-4BE2-8B6E-392AA2F4415A}"/>
              </a:ext>
            </a:extLst>
          </p:cNvPr>
          <p:cNvGrpSpPr/>
          <p:nvPr/>
        </p:nvGrpSpPr>
        <p:grpSpPr>
          <a:xfrm>
            <a:off x="12192" y="0"/>
            <a:ext cx="12167616" cy="6858000"/>
            <a:chOff x="12192" y="0"/>
            <a:chExt cx="12167616" cy="6858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26D125AB-8A1B-45B1-B20C-A33D443BD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" y="0"/>
              <a:ext cx="12167616" cy="6858000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71E4FC4C-691B-4A80-98AE-EB5F6E7BBE54}"/>
                </a:ext>
              </a:extLst>
            </p:cNvPr>
            <p:cNvGrpSpPr/>
            <p:nvPr/>
          </p:nvGrpSpPr>
          <p:grpSpPr>
            <a:xfrm>
              <a:off x="3542611" y="2298238"/>
              <a:ext cx="7383576" cy="2888612"/>
              <a:chOff x="3131840" y="1491630"/>
              <a:chExt cx="5256584" cy="57606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xmlns="" id="{E4AB8339-ACD8-4619-9527-8DAC5CEF564F}"/>
                  </a:ext>
                </a:extLst>
              </p:cNvPr>
              <p:cNvSpPr/>
              <p:nvPr/>
            </p:nvSpPr>
            <p:spPr>
              <a:xfrm>
                <a:off x="3131840" y="1491630"/>
                <a:ext cx="5256584" cy="5760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2" name="Right Triangle 51">
                <a:extLst>
                  <a:ext uri="{FF2B5EF4-FFF2-40B4-BE49-F238E27FC236}">
                    <a16:creationId xmlns:a16="http://schemas.microsoft.com/office/drawing/2014/main" xmlns="" id="{550109C4-3DBB-41D5-8668-613813F4E6FD}"/>
                  </a:ext>
                </a:extLst>
              </p:cNvPr>
              <p:cNvSpPr/>
              <p:nvPr/>
            </p:nvSpPr>
            <p:spPr>
              <a:xfrm rot="5400000">
                <a:off x="3203840" y="1419630"/>
                <a:ext cx="576000" cy="720000"/>
              </a:xfrm>
              <a:prstGeom prst="rtTriangl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1A33506-F7AD-4719-BDE4-C0F5DE2E8404}"/>
              </a:ext>
            </a:extLst>
          </p:cNvPr>
          <p:cNvSpPr txBox="1"/>
          <p:nvPr/>
        </p:nvSpPr>
        <p:spPr>
          <a:xfrm>
            <a:off x="-600643" y="1016027"/>
            <a:ext cx="9587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TERIMA KASIH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331E6EA-8B32-415A-A15A-96CC97B51D56}"/>
              </a:ext>
            </a:extLst>
          </p:cNvPr>
          <p:cNvSpPr txBox="1"/>
          <p:nvPr/>
        </p:nvSpPr>
        <p:spPr>
          <a:xfrm flipH="1">
            <a:off x="3941824" y="5394849"/>
            <a:ext cx="658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Minda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Sihat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: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Emosi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Terjaga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Kehidupan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Sejahtera</a:t>
            </a:r>
          </a:p>
        </p:txBody>
      </p:sp>
      <p:sp>
        <p:nvSpPr>
          <p:cNvPr id="46" name="Round Diagonal Corner Rectangle 6">
            <a:extLst>
              <a:ext uri="{FF2B5EF4-FFF2-40B4-BE49-F238E27FC236}">
                <a16:creationId xmlns:a16="http://schemas.microsoft.com/office/drawing/2014/main" xmlns="" id="{4083AF0F-1A4A-4206-8951-7DB65B4DFF46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9" name="Arrow: Chevron 58">
            <a:extLst>
              <a:ext uri="{FF2B5EF4-FFF2-40B4-BE49-F238E27FC236}">
                <a16:creationId xmlns:a16="http://schemas.microsoft.com/office/drawing/2014/main" xmlns="" id="{EC940A61-9820-4BDC-8F5D-319DEF2E4A3F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38CC96C6-4D54-420D-89D8-4E4E63A0080E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4FC607C-92CB-435D-9CA4-C8CA0ABA9E4E}"/>
              </a:ext>
            </a:extLst>
          </p:cNvPr>
          <p:cNvGrpSpPr/>
          <p:nvPr/>
        </p:nvGrpSpPr>
        <p:grpSpPr>
          <a:xfrm>
            <a:off x="199621" y="-92743"/>
            <a:ext cx="12078835" cy="4660567"/>
            <a:chOff x="199621" y="-92743"/>
            <a:chExt cx="12078835" cy="466056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D9100A44-649D-4EF4-A3D8-D4063AFCDBED}"/>
                </a:ext>
              </a:extLst>
            </p:cNvPr>
            <p:cNvSpPr txBox="1"/>
            <p:nvPr/>
          </p:nvSpPr>
          <p:spPr>
            <a:xfrm>
              <a:off x="199621" y="383699"/>
              <a:ext cx="6238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2800" dirty="0">
                  <a:solidFill>
                    <a:srgbClr val="FFFF00"/>
                  </a:solidFill>
                  <a:latin typeface="Eras Demi ITC" panose="020B0805030504020804" pitchFamily="34" charset="0"/>
                </a:rPr>
                <a:t>21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D88F0DB5-21C0-48F4-AEF5-BB9CB2C1E23B}"/>
                </a:ext>
              </a:extLst>
            </p:cNvPr>
            <p:cNvSpPr txBox="1"/>
            <p:nvPr/>
          </p:nvSpPr>
          <p:spPr>
            <a:xfrm>
              <a:off x="4430317" y="2936608"/>
              <a:ext cx="654706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INGATAN MESRA.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SEKIRANYA ANDA SALAH MENGISI SKOR DALAM SISTEM, ANDA PERLU MEMAKLUMKAN KEPADA GURU BIMBINGAN DAN KAUNSELING UNTUK TUJUAN PROSES PEMURNIAN SEMULA.</a:t>
              </a:r>
            </a:p>
          </p:txBody>
        </p:sp>
        <p:pic>
          <p:nvPicPr>
            <p:cNvPr id="53" name="Google Shape;92;p1">
              <a:extLst>
                <a:ext uri="{FF2B5EF4-FFF2-40B4-BE49-F238E27FC236}">
                  <a16:creationId xmlns:a16="http://schemas.microsoft.com/office/drawing/2014/main" xmlns="" id="{494D5D8E-5B3A-470D-B800-51FE292D59E9}"/>
                </a:ext>
              </a:extLst>
            </p:cNvPr>
            <p:cNvPicPr preferRelativeResize="0"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7301" y="-92743"/>
              <a:ext cx="2671155" cy="14761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5177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</TotalTime>
  <Words>951</Words>
  <Application>Microsoft Office PowerPoint</Application>
  <PresentationFormat>Custom</PresentationFormat>
  <Paragraphs>240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Azman Najah .</dc:creator>
  <cp:lastModifiedBy>user</cp:lastModifiedBy>
  <cp:revision>179</cp:revision>
  <cp:lastPrinted>2021-06-17T14:18:54Z</cp:lastPrinted>
  <dcterms:created xsi:type="dcterms:W3CDTF">2021-06-01T12:34:29Z</dcterms:created>
  <dcterms:modified xsi:type="dcterms:W3CDTF">2021-06-25T07:21:58Z</dcterms:modified>
</cp:coreProperties>
</file>