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6" r:id="rId5"/>
    <p:sldId id="265" r:id="rId6"/>
    <p:sldId id="264" r:id="rId7"/>
    <p:sldId id="263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>
        <p:scale>
          <a:sx n="81" d="100"/>
          <a:sy n="81" d="100"/>
        </p:scale>
        <p:origin x="-138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44D62-7A8F-46AA-9C22-561745F018B0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D561-FD01-4D9B-9D89-8446EE1E8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46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44D62-7A8F-46AA-9C22-561745F018B0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D561-FD01-4D9B-9D89-8446EE1E8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833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44D62-7A8F-46AA-9C22-561745F018B0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D561-FD01-4D9B-9D89-8446EE1E8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018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44D62-7A8F-46AA-9C22-561745F018B0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D561-FD01-4D9B-9D89-8446EE1E8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18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44D62-7A8F-46AA-9C22-561745F018B0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D561-FD01-4D9B-9D89-8446EE1E8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88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44D62-7A8F-46AA-9C22-561745F018B0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D561-FD01-4D9B-9D89-8446EE1E8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25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44D62-7A8F-46AA-9C22-561745F018B0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D561-FD01-4D9B-9D89-8446EE1E8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68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44D62-7A8F-46AA-9C22-561745F018B0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D561-FD01-4D9B-9D89-8446EE1E8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58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44D62-7A8F-46AA-9C22-561745F018B0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D561-FD01-4D9B-9D89-8446EE1E8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59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44D62-7A8F-46AA-9C22-561745F018B0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D561-FD01-4D9B-9D89-8446EE1E8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80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44D62-7A8F-46AA-9C22-561745F018B0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AD561-FD01-4D9B-9D89-8446EE1E8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5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44D62-7A8F-46AA-9C22-561745F018B0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AD561-FD01-4D9B-9D89-8446EE1E8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9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pkm.moe.gov.m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pkm.moe.gov.m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223484" y="625121"/>
            <a:ext cx="1010468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smtClean="0"/>
              <a:t>PENTAKSIRAN PSIKOMETRIK</a:t>
            </a:r>
            <a:endParaRPr lang="en-US" sz="6600" b="1" dirty="0"/>
          </a:p>
        </p:txBody>
      </p:sp>
      <p:sp>
        <p:nvSpPr>
          <p:cNvPr id="11" name="Rectangle 10"/>
          <p:cNvSpPr/>
          <p:nvPr/>
        </p:nvSpPr>
        <p:spPr>
          <a:xfrm>
            <a:off x="2021543" y="2490281"/>
            <a:ext cx="875654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/>
              <a:t>INVENTORI KECERDASAN PELBAGAI </a:t>
            </a:r>
          </a:p>
          <a:p>
            <a:r>
              <a:rPr lang="en-US" sz="7200" dirty="0" smtClean="0">
                <a:solidFill>
                  <a:srgbClr val="0070C0"/>
                </a:solidFill>
              </a:rPr>
              <a:t>    ( </a:t>
            </a:r>
            <a:r>
              <a:rPr lang="en-US" sz="7200" b="1" dirty="0" err="1" smtClean="0">
                <a:solidFill>
                  <a:srgbClr val="0070C0"/>
                </a:solidFill>
              </a:rPr>
              <a:t>IKeP</a:t>
            </a:r>
            <a:r>
              <a:rPr lang="en-US" sz="7200" b="1" dirty="0" smtClean="0">
                <a:solidFill>
                  <a:srgbClr val="0070C0"/>
                </a:solidFill>
              </a:rPr>
              <a:t> TAHUN 6 </a:t>
            </a:r>
            <a:r>
              <a:rPr lang="en-US" sz="7200" dirty="0" smtClean="0">
                <a:solidFill>
                  <a:srgbClr val="0070C0"/>
                </a:solidFill>
              </a:rPr>
              <a:t>)</a:t>
            </a:r>
            <a:endParaRPr lang="en-US" sz="7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450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69081" y="428105"/>
            <a:ext cx="999369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/>
              <a:t>PENGURUSAN PENTAKSIRAN PSIKOMETRIK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615672" y="1625651"/>
            <a:ext cx="1126998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4400" dirty="0" smtClean="0"/>
              <a:t>Log In EPKM ( </a:t>
            </a:r>
            <a:r>
              <a:rPr lang="en-US" sz="4400" dirty="0" err="1" smtClean="0"/>
              <a:t>Sistem</a:t>
            </a:r>
            <a:r>
              <a:rPr lang="en-US" sz="4400" dirty="0" smtClean="0"/>
              <a:t> E-</a:t>
            </a:r>
            <a:r>
              <a:rPr lang="en-US" sz="4400" dirty="0" err="1" smtClean="0"/>
              <a:t>Profil</a:t>
            </a:r>
            <a:r>
              <a:rPr lang="en-US" sz="4400" dirty="0" smtClean="0"/>
              <a:t> </a:t>
            </a:r>
            <a:r>
              <a:rPr lang="en-US" sz="4400" dirty="0" err="1" smtClean="0"/>
              <a:t>Kerjaya</a:t>
            </a:r>
            <a:r>
              <a:rPr lang="en-US" sz="4400" dirty="0" smtClean="0"/>
              <a:t> </a:t>
            </a:r>
            <a:r>
              <a:rPr lang="en-US" sz="4400" dirty="0" err="1" smtClean="0"/>
              <a:t>Murid</a:t>
            </a:r>
            <a:r>
              <a:rPr lang="en-US" sz="4400" dirty="0" smtClean="0"/>
              <a:t> )</a:t>
            </a:r>
          </a:p>
          <a:p>
            <a:r>
              <a:rPr lang="en-US" sz="4400" dirty="0"/>
              <a:t> </a:t>
            </a:r>
            <a:r>
              <a:rPr lang="en-US" sz="4400" dirty="0" smtClean="0"/>
              <a:t>      </a:t>
            </a:r>
            <a:r>
              <a:rPr lang="en-US" sz="4400" dirty="0" smtClean="0">
                <a:hlinkClick r:id="rId3"/>
              </a:rPr>
              <a:t>https://epkm.moe.gov.my</a:t>
            </a:r>
            <a:endParaRPr lang="en-US" sz="4400" dirty="0" smtClean="0"/>
          </a:p>
          <a:p>
            <a:endParaRPr lang="en-US" sz="4400" dirty="0" smtClean="0"/>
          </a:p>
          <a:p>
            <a:r>
              <a:rPr lang="en-US" sz="4000" dirty="0" smtClean="0"/>
              <a:t> 2.  </a:t>
            </a:r>
            <a:r>
              <a:rPr lang="en-US" sz="4800" dirty="0" err="1" smtClean="0"/>
              <a:t>Pilih</a:t>
            </a:r>
            <a:r>
              <a:rPr lang="en-US" sz="4800" dirty="0" smtClean="0"/>
              <a:t> Logo GURU KAUNSELING</a:t>
            </a:r>
          </a:p>
          <a:p>
            <a:r>
              <a:rPr lang="en-US" sz="4800" dirty="0"/>
              <a:t> </a:t>
            </a:r>
            <a:r>
              <a:rPr lang="en-US" sz="4800" dirty="0" smtClean="0"/>
              <a:t>     ID   : </a:t>
            </a:r>
            <a:r>
              <a:rPr lang="en-US" sz="4800" dirty="0" err="1" smtClean="0"/>
              <a:t>Kod</a:t>
            </a:r>
            <a:r>
              <a:rPr lang="en-US" sz="4800" dirty="0" smtClean="0"/>
              <a:t> </a:t>
            </a:r>
            <a:r>
              <a:rPr lang="en-US" sz="4800" dirty="0" err="1" smtClean="0"/>
              <a:t>Sekolah</a:t>
            </a:r>
            <a:r>
              <a:rPr lang="en-US" sz="4800" dirty="0" smtClean="0"/>
              <a:t> </a:t>
            </a:r>
          </a:p>
          <a:p>
            <a:r>
              <a:rPr lang="en-US" sz="4800" dirty="0"/>
              <a:t> </a:t>
            </a:r>
            <a:r>
              <a:rPr lang="en-US" sz="4800" dirty="0" smtClean="0"/>
              <a:t>     PW : </a:t>
            </a:r>
            <a:r>
              <a:rPr lang="en-US" sz="4800" dirty="0" err="1" smtClean="0"/>
              <a:t>sekolah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270010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2" r="66475" b="76271"/>
          <a:stretch/>
        </p:blipFill>
        <p:spPr>
          <a:xfrm>
            <a:off x="464949" y="360156"/>
            <a:ext cx="11313763" cy="613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74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75" b="79435"/>
          <a:stretch/>
        </p:blipFill>
        <p:spPr>
          <a:xfrm>
            <a:off x="557938" y="336129"/>
            <a:ext cx="10848814" cy="618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192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5282" y="343043"/>
            <a:ext cx="106214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Muat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Turun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Soalan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IKeP</a:t>
            </a:r>
            <a:r>
              <a:rPr lang="en-US" sz="3200" b="1" dirty="0" smtClean="0"/>
              <a:t> SK / SJKC / SJKT Dan </a:t>
            </a:r>
            <a:r>
              <a:rPr lang="en-US" sz="3200" b="1" dirty="0" err="1" smtClean="0"/>
              <a:t>Borang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Jawapan</a:t>
            </a: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282" y="1057275"/>
            <a:ext cx="10946935" cy="5467511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>
            <a:off x="6090834" y="4711485"/>
            <a:ext cx="588935" cy="13948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6090833" y="4953304"/>
            <a:ext cx="588935" cy="139484"/>
          </a:xfrm>
          <a:prstGeom prst="lef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6090833" y="3986841"/>
            <a:ext cx="588935" cy="139484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6090833" y="4248033"/>
            <a:ext cx="588935" cy="139484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958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2" y="216076"/>
            <a:ext cx="2805985" cy="312257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130657" y="1694904"/>
            <a:ext cx="75217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/>
              <a:t>FORMAT ITEM </a:t>
            </a:r>
            <a:r>
              <a:rPr lang="en-US" sz="4800" b="1" dirty="0" err="1" smtClean="0"/>
              <a:t>IKeP</a:t>
            </a:r>
            <a:r>
              <a:rPr lang="en-US" sz="4800" b="1" dirty="0" smtClean="0"/>
              <a:t> TAHUN 6</a:t>
            </a:r>
            <a:endParaRPr lang="en-US" sz="4800" b="1" dirty="0"/>
          </a:p>
        </p:txBody>
      </p:sp>
      <p:sp>
        <p:nvSpPr>
          <p:cNvPr id="5" name="Rectangle 4"/>
          <p:cNvSpPr/>
          <p:nvPr/>
        </p:nvSpPr>
        <p:spPr>
          <a:xfrm>
            <a:off x="1158637" y="3168046"/>
            <a:ext cx="1051287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6600" dirty="0" smtClean="0"/>
              <a:t>PERSEPSI : 90 ITEM : 45 MINIT</a:t>
            </a:r>
            <a:endParaRPr lang="fi-FI" sz="6600" dirty="0"/>
          </a:p>
        </p:txBody>
      </p:sp>
      <p:sp>
        <p:nvSpPr>
          <p:cNvPr id="8" name="Rectangle 7"/>
          <p:cNvSpPr/>
          <p:nvPr/>
        </p:nvSpPr>
        <p:spPr>
          <a:xfrm>
            <a:off x="977593" y="4729335"/>
            <a:ext cx="1087496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 smtClean="0">
                <a:solidFill>
                  <a:srgbClr val="0070C0"/>
                </a:solidFill>
              </a:rPr>
              <a:t>JAWAPAN :YA ATAU TIDAK</a:t>
            </a:r>
            <a:endParaRPr lang="en-US" sz="8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41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495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410" y="1317356"/>
            <a:ext cx="10445857" cy="53469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80109" y="335513"/>
            <a:ext cx="4503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CONTOH SOALAN IKEP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833281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7918" y="220262"/>
            <a:ext cx="9662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Pengiraan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Skor</a:t>
            </a:r>
            <a:r>
              <a:rPr lang="en-US" sz="2400" b="1" dirty="0" smtClean="0"/>
              <a:t> </a:t>
            </a:r>
            <a:r>
              <a:rPr lang="en-US" sz="2400" b="1" dirty="0" err="1"/>
              <a:t>S</a:t>
            </a:r>
            <a:r>
              <a:rPr lang="en-US" sz="2400" b="1" dirty="0" err="1" smtClean="0"/>
              <a:t>ecara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Melintang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Murid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Jawapan</a:t>
            </a:r>
            <a:r>
              <a:rPr lang="en-US" sz="2400" b="1" dirty="0" smtClean="0"/>
              <a:t> “ </a:t>
            </a:r>
            <a:r>
              <a:rPr lang="en-US" sz="2400" b="1" dirty="0" err="1" smtClean="0"/>
              <a:t>Ya</a:t>
            </a:r>
            <a:r>
              <a:rPr lang="en-US" sz="2400" b="1" dirty="0" smtClean="0"/>
              <a:t> “ </a:t>
            </a:r>
            <a:r>
              <a:rPr lang="en-US" sz="2400" b="1" dirty="0" err="1" smtClean="0"/>
              <a:t>sahaja</a:t>
            </a:r>
            <a:endParaRPr lang="en-US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32" y="902189"/>
            <a:ext cx="11174278" cy="570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935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3783" y="790414"/>
            <a:ext cx="75032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/>
              <a:t>PENTAFSIRAN SKOR</a:t>
            </a:r>
            <a:endParaRPr lang="en-US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597603" y="2073271"/>
            <a:ext cx="1099679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1.GBK </a:t>
            </a:r>
            <a:r>
              <a:rPr lang="en-US" sz="4000" dirty="0" err="1" smtClean="0"/>
              <a:t>Mentafsir</a:t>
            </a:r>
            <a:r>
              <a:rPr lang="en-US" sz="4000" dirty="0" smtClean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memasukkan</a:t>
            </a:r>
            <a:r>
              <a:rPr lang="en-US" sz="4000" dirty="0" smtClean="0"/>
              <a:t> </a:t>
            </a:r>
            <a:r>
              <a:rPr lang="en-US" sz="4000" dirty="0" err="1" smtClean="0"/>
              <a:t>skor</a:t>
            </a:r>
            <a:r>
              <a:rPr lang="en-US" sz="4000" dirty="0" smtClean="0"/>
              <a:t> </a:t>
            </a:r>
            <a:r>
              <a:rPr lang="en-US" sz="4000" dirty="0" err="1" smtClean="0"/>
              <a:t>dalam</a:t>
            </a:r>
            <a:r>
              <a:rPr lang="en-US" sz="4000" dirty="0" smtClean="0"/>
              <a:t> </a:t>
            </a:r>
            <a:r>
              <a:rPr lang="en-US" sz="4000" dirty="0" err="1" smtClean="0"/>
              <a:t>talian</a:t>
            </a:r>
            <a:endParaRPr lang="en-US" sz="4000" dirty="0" smtClean="0"/>
          </a:p>
          <a:p>
            <a:endParaRPr lang="en-US" sz="4000" dirty="0"/>
          </a:p>
          <a:p>
            <a:pPr lvl="0"/>
            <a:r>
              <a:rPr lang="en-US" sz="4000" dirty="0" smtClean="0"/>
              <a:t>    </a:t>
            </a:r>
            <a:r>
              <a:rPr lang="en-US" sz="4400" dirty="0">
                <a:solidFill>
                  <a:prstClr val="black"/>
                </a:solidFill>
                <a:hlinkClick r:id="rId3"/>
              </a:rPr>
              <a:t>https://</a:t>
            </a:r>
            <a:r>
              <a:rPr lang="en-US" sz="4400" dirty="0" smtClean="0">
                <a:solidFill>
                  <a:prstClr val="black"/>
                </a:solidFill>
                <a:hlinkClick r:id="rId3"/>
              </a:rPr>
              <a:t>epkm.moe.gov.my</a:t>
            </a:r>
            <a:endParaRPr lang="en-US" sz="4400" dirty="0" smtClean="0">
              <a:solidFill>
                <a:prstClr val="black"/>
              </a:solidFill>
            </a:endParaRPr>
          </a:p>
          <a:p>
            <a:pPr lvl="0"/>
            <a:endParaRPr lang="en-US" sz="4400" dirty="0">
              <a:solidFill>
                <a:prstClr val="black"/>
              </a:solidFill>
            </a:endParaRPr>
          </a:p>
          <a:p>
            <a:pPr lvl="0"/>
            <a:r>
              <a:rPr lang="en-US" sz="4400" dirty="0" smtClean="0">
                <a:solidFill>
                  <a:prstClr val="black"/>
                </a:solidFill>
              </a:rPr>
              <a:t>2. </a:t>
            </a:r>
            <a:r>
              <a:rPr lang="en-US" sz="4400" dirty="0" err="1" smtClean="0">
                <a:solidFill>
                  <a:prstClr val="black"/>
                </a:solidFill>
              </a:rPr>
              <a:t>Menyediakan</a:t>
            </a:r>
            <a:r>
              <a:rPr lang="en-US" sz="4400" dirty="0" smtClean="0">
                <a:solidFill>
                  <a:prstClr val="black"/>
                </a:solidFill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</a:rPr>
              <a:t>profil</a:t>
            </a:r>
            <a:r>
              <a:rPr lang="en-US" sz="4400" dirty="0" smtClean="0">
                <a:solidFill>
                  <a:prstClr val="black"/>
                </a:solidFill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</a:rPr>
              <a:t>kelas</a:t>
            </a:r>
            <a:r>
              <a:rPr lang="en-US" sz="4400" dirty="0" smtClean="0">
                <a:solidFill>
                  <a:prstClr val="black"/>
                </a:solidFill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</a:rPr>
              <a:t>dan</a:t>
            </a:r>
            <a:r>
              <a:rPr lang="en-US" sz="4400" dirty="0" smtClean="0">
                <a:solidFill>
                  <a:prstClr val="black"/>
                </a:solidFill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</a:rPr>
              <a:t>individu</a:t>
            </a:r>
            <a:endParaRPr lang="en-US" sz="4400" dirty="0">
              <a:solidFill>
                <a:prstClr val="black"/>
              </a:solidFill>
            </a:endParaRP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26992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81" r="67554" b="56158"/>
          <a:stretch/>
        </p:blipFill>
        <p:spPr>
          <a:xfrm>
            <a:off x="371959" y="1468836"/>
            <a:ext cx="11453248" cy="51334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61276" y="195809"/>
            <a:ext cx="89425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Masukkan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Skor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Dalam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Sistem</a:t>
            </a:r>
            <a:r>
              <a:rPr lang="en-US" sz="3200" b="1" dirty="0" smtClean="0"/>
              <a:t> EPKM </a:t>
            </a:r>
          </a:p>
          <a:p>
            <a:r>
              <a:rPr lang="en-US" sz="3200" b="1" dirty="0" smtClean="0"/>
              <a:t>SENARAI KELAS – TAHUN ENAM – PILIH KELAS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924351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32" y="981478"/>
            <a:ext cx="10879810" cy="55149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69764" y="149168"/>
            <a:ext cx="4980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KLIK PADA NAMA MURID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30922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875295" y="4091553"/>
            <a:ext cx="1875295" cy="79041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833" y="774915"/>
            <a:ext cx="10678332" cy="57847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38972" y="128584"/>
            <a:ext cx="59140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KLIK </a:t>
            </a:r>
            <a:r>
              <a:rPr lang="en-US" sz="3600" b="1" dirty="0" smtClean="0"/>
              <a:t>“ APTITUD KHAS (IKEP) “ </a:t>
            </a:r>
            <a:endParaRPr lang="en-US" sz="3600" b="1" dirty="0"/>
          </a:p>
        </p:txBody>
      </p:sp>
      <p:sp>
        <p:nvSpPr>
          <p:cNvPr id="7" name="Left Arrow 6"/>
          <p:cNvSpPr/>
          <p:nvPr/>
        </p:nvSpPr>
        <p:spPr>
          <a:xfrm>
            <a:off x="3750590" y="4244443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11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187" y="1219771"/>
            <a:ext cx="10414861" cy="52539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22160" y="286720"/>
            <a:ext cx="33509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KLIK “ </a:t>
            </a:r>
            <a:r>
              <a:rPr lang="en-US" sz="3600" b="1" dirty="0" err="1" smtClean="0"/>
              <a:t>Tambah</a:t>
            </a:r>
            <a:r>
              <a:rPr lang="en-US" sz="3600" b="1" dirty="0" smtClean="0"/>
              <a:t> “ </a:t>
            </a:r>
            <a:endParaRPr lang="en-US" sz="3600" b="1" dirty="0"/>
          </a:p>
        </p:txBody>
      </p:sp>
      <p:sp>
        <p:nvSpPr>
          <p:cNvPr id="5" name="Left Arrow 4"/>
          <p:cNvSpPr/>
          <p:nvPr/>
        </p:nvSpPr>
        <p:spPr>
          <a:xfrm>
            <a:off x="9469463" y="3429000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439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987" y="573437"/>
            <a:ext cx="7658100" cy="5780868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681207" y="3429000"/>
            <a:ext cx="978408" cy="35258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9094883" y="2154265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5485" y="2712531"/>
            <a:ext cx="47675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1.Pilih </a:t>
            </a:r>
            <a:r>
              <a:rPr lang="en-US" sz="2800" b="1" dirty="0" err="1" smtClean="0"/>
              <a:t>tarikh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pelaksanaan</a:t>
            </a:r>
            <a:r>
              <a:rPr lang="en-US" sz="2800" b="1" dirty="0" smtClean="0"/>
              <a:t> IKEP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150194" y="1981082"/>
            <a:ext cx="18294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2.Masukkan </a:t>
            </a:r>
            <a:r>
              <a:rPr lang="en-US" sz="2400" b="1" dirty="0" err="1" smtClean="0"/>
              <a:t>skor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murid</a:t>
            </a:r>
            <a:r>
              <a:rPr lang="en-US" sz="2400" b="1" dirty="0" smtClean="0"/>
              <a:t> </a:t>
            </a:r>
          </a:p>
        </p:txBody>
      </p:sp>
      <p:sp>
        <p:nvSpPr>
          <p:cNvPr id="10" name="Left Arrow 9"/>
          <p:cNvSpPr/>
          <p:nvPr/>
        </p:nvSpPr>
        <p:spPr>
          <a:xfrm>
            <a:off x="7149446" y="5139938"/>
            <a:ext cx="978408" cy="268970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259263" y="5126848"/>
            <a:ext cx="3838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3. </a:t>
            </a:r>
            <a:r>
              <a:rPr lang="en-US" sz="2800" b="1" dirty="0" err="1" smtClean="0"/>
              <a:t>Klik</a:t>
            </a:r>
            <a:r>
              <a:rPr lang="en-US" sz="2800" b="1" dirty="0" smtClean="0"/>
              <a:t> “ </a:t>
            </a:r>
            <a:r>
              <a:rPr lang="en-US" sz="2800" b="1" dirty="0" err="1" smtClean="0"/>
              <a:t>Tambah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Rekod</a:t>
            </a:r>
            <a:r>
              <a:rPr lang="en-US" sz="2800" b="1" dirty="0" smtClean="0"/>
              <a:t> “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507600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349" y="813956"/>
            <a:ext cx="9716387" cy="5838825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>
            <a:off x="3518115" y="6028443"/>
            <a:ext cx="978408" cy="484632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31081" y="53035"/>
            <a:ext cx="58452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/>
              <a:t>Muatturun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Laporan</a:t>
            </a:r>
            <a:r>
              <a:rPr lang="en-US" sz="4000" b="1" dirty="0" smtClean="0"/>
              <a:t> (IKEP)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44190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7699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626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0526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11321435</TotalTime>
  <Words>155</Words>
  <Application>Microsoft Office PowerPoint</Application>
  <PresentationFormat>Custom</PresentationFormat>
  <Paragraphs>31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user</cp:lastModifiedBy>
  <cp:revision>13</cp:revision>
  <dcterms:created xsi:type="dcterms:W3CDTF">2010-07-27T16:05:03Z</dcterms:created>
  <dcterms:modified xsi:type="dcterms:W3CDTF">2021-05-04T07:11:13Z</dcterms:modified>
</cp:coreProperties>
</file>