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06C4-09D6-4AED-B60D-60C0990F3FB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0D5E-E799-46B3-ACAE-973461BA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4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06C4-09D6-4AED-B60D-60C0990F3FB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0D5E-E799-46B3-ACAE-973461BA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92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06C4-09D6-4AED-B60D-60C0990F3FB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0D5E-E799-46B3-ACAE-973461BA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02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06C4-09D6-4AED-B60D-60C0990F3FB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0D5E-E799-46B3-ACAE-973461BA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24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06C4-09D6-4AED-B60D-60C0990F3FB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0D5E-E799-46B3-ACAE-973461BA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93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06C4-09D6-4AED-B60D-60C0990F3FB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0D5E-E799-46B3-ACAE-973461BA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90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06C4-09D6-4AED-B60D-60C0990F3FB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0D5E-E799-46B3-ACAE-973461BA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81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06C4-09D6-4AED-B60D-60C0990F3FB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0D5E-E799-46B3-ACAE-973461BA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59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06C4-09D6-4AED-B60D-60C0990F3FB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0D5E-E799-46B3-ACAE-973461BA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1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06C4-09D6-4AED-B60D-60C0990F3FB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0D5E-E799-46B3-ACAE-973461BA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8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06C4-09D6-4AED-B60D-60C0990F3FB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0D5E-E799-46B3-ACAE-973461BA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36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106C4-09D6-4AED-B60D-60C0990F3FB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80D5E-E799-46B3-ACAE-973461BA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44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355" y="1543814"/>
            <a:ext cx="9556954" cy="49584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3989" y="218300"/>
            <a:ext cx="97183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PENTAFSIRAN SKOR IKEP SECARA OFFLINE ( EXCEL )</a:t>
            </a:r>
          </a:p>
          <a:p>
            <a:r>
              <a:rPr lang="en-US" sz="3600" dirty="0" smtClean="0"/>
              <a:t> ISI MAKLUMAT SEKOLAH</a:t>
            </a:r>
            <a:endParaRPr lang="en-US" sz="3600" dirty="0"/>
          </a:p>
        </p:txBody>
      </p:sp>
      <p:sp>
        <p:nvSpPr>
          <p:cNvPr id="7" name="Left Arrow 6"/>
          <p:cNvSpPr/>
          <p:nvPr/>
        </p:nvSpPr>
        <p:spPr>
          <a:xfrm>
            <a:off x="7383902" y="3428999"/>
            <a:ext cx="978408" cy="323433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7383902" y="4681852"/>
            <a:ext cx="978408" cy="323433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7383902" y="5021444"/>
            <a:ext cx="978408" cy="323433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5825564" y="3861314"/>
            <a:ext cx="978408" cy="323433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7076670" y="917388"/>
            <a:ext cx="978408" cy="323433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57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5432" y="545691"/>
            <a:ext cx="10701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LANGKAH- LANGKAH MASUKKAN DATA DALAM EXCEL SECARA OFFLINE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9457" y="1184153"/>
            <a:ext cx="10640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butang</a:t>
            </a:r>
            <a:r>
              <a:rPr lang="en-US" dirty="0" smtClean="0"/>
              <a:t> </a:t>
            </a:r>
            <a:r>
              <a:rPr lang="en-US" sz="3200" b="1" dirty="0" smtClean="0"/>
              <a:t>DATA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halaman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masukkan</a:t>
            </a:r>
            <a:r>
              <a:rPr lang="en-US" dirty="0" smtClean="0"/>
              <a:t> </a:t>
            </a:r>
            <a:r>
              <a:rPr lang="en-US" dirty="0" err="1"/>
              <a:t>m</a:t>
            </a:r>
            <a:r>
              <a:rPr lang="en-US" dirty="0" err="1" smtClean="0"/>
              <a:t>aklumat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skor</a:t>
            </a:r>
            <a:r>
              <a:rPr lang="en-US" dirty="0" smtClean="0"/>
              <a:t> </a:t>
            </a:r>
            <a:r>
              <a:rPr lang="en-US" dirty="0" err="1" smtClean="0"/>
              <a:t>murid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812"/>
          <a:stretch/>
        </p:blipFill>
        <p:spPr>
          <a:xfrm>
            <a:off x="344128" y="1884171"/>
            <a:ext cx="11410337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50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64" y="884904"/>
            <a:ext cx="10781071" cy="541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19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820" y="1733480"/>
            <a:ext cx="10648336" cy="4914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74606" y="446642"/>
            <a:ext cx="93455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 err="1" smtClean="0"/>
              <a:t>Klik</a:t>
            </a:r>
            <a:r>
              <a:rPr lang="en-US" sz="3200" dirty="0" smtClean="0"/>
              <a:t> </a:t>
            </a:r>
            <a:r>
              <a:rPr lang="en-US" sz="3200" dirty="0" err="1" smtClean="0"/>
              <a:t>butang</a:t>
            </a:r>
            <a:r>
              <a:rPr lang="en-US" sz="3200" dirty="0" smtClean="0"/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PROFIL KELAS 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halaman</a:t>
            </a:r>
            <a:r>
              <a:rPr lang="en-US" sz="3200" dirty="0" smtClean="0"/>
              <a:t> </a:t>
            </a:r>
            <a:r>
              <a:rPr lang="en-US" sz="3200" dirty="0" err="1" smtClean="0"/>
              <a:t>utama</a:t>
            </a:r>
            <a:endParaRPr lang="en-US" sz="3200" dirty="0" smtClean="0"/>
          </a:p>
          <a:p>
            <a:pPr marL="514350" indent="-514350">
              <a:buAutoNum type="arabicPeriod"/>
            </a:pPr>
            <a:r>
              <a:rPr lang="en-US" sz="3200" dirty="0" smtClean="0"/>
              <a:t>Print out PROFIL KELAS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simpanan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rujukan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29616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58" y="1555801"/>
            <a:ext cx="10663084" cy="48672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3590" y="328423"/>
            <a:ext cx="115538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Klik</a:t>
            </a:r>
            <a:r>
              <a:rPr lang="en-US" sz="2400" dirty="0"/>
              <a:t> </a:t>
            </a:r>
            <a:r>
              <a:rPr lang="en-US" sz="2400" dirty="0" err="1"/>
              <a:t>butang</a:t>
            </a:r>
            <a:r>
              <a:rPr lang="en-US" sz="2400" dirty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ANALISIS 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halaman</a:t>
            </a:r>
            <a:r>
              <a:rPr lang="en-US" sz="2400" dirty="0"/>
              <a:t> </a:t>
            </a:r>
            <a:r>
              <a:rPr lang="en-US" sz="2400" dirty="0" err="1" smtClean="0"/>
              <a:t>utama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Analisi</a:t>
            </a:r>
            <a:r>
              <a:rPr lang="en-US" sz="2400" dirty="0" smtClean="0"/>
              <a:t> </a:t>
            </a:r>
            <a:r>
              <a:rPr lang="en-US" sz="2400" dirty="0" err="1" smtClean="0"/>
              <a:t>Kelas</a:t>
            </a:r>
            <a:r>
              <a:rPr lang="en-US" sz="2400" dirty="0" smtClean="0"/>
              <a:t> </a:t>
            </a:r>
            <a:r>
              <a:rPr lang="en-US" sz="2400" dirty="0" err="1" smtClean="0"/>
              <a:t>Mengikut</a:t>
            </a:r>
            <a:r>
              <a:rPr lang="en-US" sz="2400" dirty="0" smtClean="0"/>
              <a:t> </a:t>
            </a:r>
            <a:r>
              <a:rPr lang="en-US" sz="2400" dirty="0" err="1" smtClean="0"/>
              <a:t>Tahap</a:t>
            </a:r>
            <a:r>
              <a:rPr lang="en-US" sz="2400" dirty="0" smtClean="0"/>
              <a:t> </a:t>
            </a:r>
            <a:r>
              <a:rPr lang="en-US" sz="2400" dirty="0" err="1"/>
              <a:t>K</a:t>
            </a:r>
            <a:r>
              <a:rPr lang="en-US" sz="2400" dirty="0" err="1" smtClean="0"/>
              <a:t>ecerdasan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4278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523" y="176981"/>
            <a:ext cx="6695768" cy="62549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1161" y="332760"/>
            <a:ext cx="3298723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1.Klik </a:t>
            </a:r>
            <a:r>
              <a:rPr lang="en-US" sz="2800" dirty="0" err="1"/>
              <a:t>butang</a:t>
            </a:r>
            <a:r>
              <a:rPr lang="en-US" sz="2800" dirty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PROFIL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INDIVIDU</a:t>
            </a:r>
          </a:p>
          <a:p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/>
              <a:t>halaman</a:t>
            </a:r>
            <a:r>
              <a:rPr lang="en-US" sz="2800" dirty="0"/>
              <a:t> </a:t>
            </a:r>
            <a:r>
              <a:rPr lang="en-US" sz="2800" dirty="0" err="1"/>
              <a:t>utama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endParaRPr lang="en-US" sz="2800" dirty="0" smtClean="0"/>
          </a:p>
          <a:p>
            <a:r>
              <a:rPr lang="en-US" sz="2800" dirty="0" smtClean="0"/>
              <a:t>Print out </a:t>
            </a:r>
            <a:r>
              <a:rPr lang="en-US" sz="2800" dirty="0" err="1" smtClean="0"/>
              <a:t>Sijil</a:t>
            </a:r>
            <a:r>
              <a:rPr lang="en-US" sz="2800" dirty="0" smtClean="0"/>
              <a:t> </a:t>
            </a:r>
            <a:r>
              <a:rPr lang="en-US" sz="2800" dirty="0" err="1" smtClean="0"/>
              <a:t>Psikometrik</a:t>
            </a:r>
            <a:r>
              <a:rPr lang="en-US" sz="2800" dirty="0" smtClean="0"/>
              <a:t> </a:t>
            </a:r>
          </a:p>
          <a:p>
            <a:endParaRPr lang="en-US" sz="2800" dirty="0"/>
          </a:p>
          <a:p>
            <a:r>
              <a:rPr lang="en-US" sz="2800" dirty="0" smtClean="0"/>
              <a:t>2. </a:t>
            </a:r>
            <a:r>
              <a:rPr lang="en-US" sz="2800" b="1" dirty="0" err="1" smtClean="0"/>
              <a:t>Sijil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Psikometrik</a:t>
            </a:r>
            <a:r>
              <a:rPr lang="en-US" sz="2800" b="1" dirty="0" smtClean="0"/>
              <a:t> </a:t>
            </a:r>
            <a:r>
              <a:rPr lang="en-US" sz="2800" dirty="0" err="1" smtClean="0"/>
              <a:t>perlu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pengesahan</a:t>
            </a:r>
            <a:r>
              <a:rPr lang="en-US" sz="2800" dirty="0" smtClean="0"/>
              <a:t> </a:t>
            </a:r>
            <a:r>
              <a:rPr lang="en-US" sz="2800" dirty="0" err="1" smtClean="0"/>
              <a:t>daripada</a:t>
            </a:r>
            <a:r>
              <a:rPr lang="en-US" sz="2800" dirty="0" smtClean="0"/>
              <a:t> Guru </a:t>
            </a:r>
            <a:r>
              <a:rPr lang="en-US" sz="2800" dirty="0" err="1" smtClean="0"/>
              <a:t>Besar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diedarkan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murid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akhir</a:t>
            </a:r>
            <a:r>
              <a:rPr lang="en-US" sz="2800" dirty="0" smtClean="0"/>
              <a:t> </a:t>
            </a:r>
            <a:r>
              <a:rPr lang="en-US" sz="2800" dirty="0" err="1" smtClean="0"/>
              <a:t>Tahun</a:t>
            </a:r>
            <a:r>
              <a:rPr lang="en-US" sz="2800" dirty="0" smtClean="0"/>
              <a:t>.</a:t>
            </a:r>
          </a:p>
          <a:p>
            <a:endParaRPr lang="en-US" sz="28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361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91</Words>
  <Application>Microsoft Office PowerPoint</Application>
  <PresentationFormat>Custom</PresentationFormat>
  <Paragraphs>13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user</cp:lastModifiedBy>
  <cp:revision>7</cp:revision>
  <dcterms:created xsi:type="dcterms:W3CDTF">2021-05-03T05:44:50Z</dcterms:created>
  <dcterms:modified xsi:type="dcterms:W3CDTF">2021-05-04T07:10:40Z</dcterms:modified>
</cp:coreProperties>
</file>