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8" r:id="rId3"/>
    <p:sldId id="279" r:id="rId4"/>
    <p:sldId id="280" r:id="rId5"/>
    <p:sldId id="281" r:id="rId6"/>
    <p:sldId id="285" r:id="rId7"/>
    <p:sldId id="286" r:id="rId8"/>
    <p:sldId id="265" r:id="rId9"/>
    <p:sldId id="295" r:id="rId10"/>
    <p:sldId id="260" r:id="rId11"/>
    <p:sldId id="287" r:id="rId12"/>
    <p:sldId id="266" r:id="rId13"/>
    <p:sldId id="288" r:id="rId14"/>
    <p:sldId id="289" r:id="rId15"/>
    <p:sldId id="290" r:id="rId16"/>
    <p:sldId id="292" r:id="rId17"/>
    <p:sldId id="293" r:id="rId18"/>
    <p:sldId id="294" r:id="rId19"/>
    <p:sldId id="269" r:id="rId20"/>
    <p:sldId id="296" r:id="rId21"/>
    <p:sldId id="271" r:id="rId22"/>
    <p:sldId id="273" r:id="rId23"/>
    <p:sldId id="274" r:id="rId24"/>
    <p:sldId id="297" r:id="rId25"/>
    <p:sldId id="298" r:id="rId26"/>
    <p:sldId id="299" r:id="rId27"/>
    <p:sldId id="300" r:id="rId28"/>
    <p:sldId id="301" r:id="rId29"/>
    <p:sldId id="302" r:id="rId30"/>
    <p:sldId id="303" r:id="rId31"/>
    <p:sldId id="304" r:id="rId32"/>
    <p:sldId id="305" r:id="rId33"/>
  </p:sldIdLst>
  <p:sldSz cx="12192000" cy="6858000"/>
  <p:notesSz cx="6858000" cy="9144000"/>
  <p:defaultText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p:scale>
          <a:sx n="44" d="100"/>
          <a:sy n="44" d="100"/>
        </p:scale>
        <p:origin x="-114" y="-2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0365CC-CE93-4329-9AD0-2178F563009C}"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MY"/>
        </a:p>
      </dgm:t>
    </dgm:pt>
    <dgm:pt modelId="{B19B46A8-695C-41A8-B033-77F45E2747E2}">
      <dgm:prSet phldrT="[Text]"/>
      <dgm:spPr/>
      <dgm:t>
        <a:bodyPr/>
        <a:lstStyle/>
        <a:p>
          <a:r>
            <a:rPr lang="en-MY" dirty="0" err="1" smtClean="0"/>
            <a:t>Kedua-dua</a:t>
          </a:r>
          <a:r>
            <a:rPr lang="en-MY" dirty="0" smtClean="0"/>
            <a:t> </a:t>
          </a:r>
          <a:r>
            <a:rPr lang="en-MY" dirty="0" err="1" smtClean="0"/>
            <a:t>angka</a:t>
          </a:r>
          <a:r>
            <a:rPr lang="en-MY" dirty="0" smtClean="0"/>
            <a:t> </a:t>
          </a:r>
          <a:r>
            <a:rPr lang="en-MY" dirty="0" err="1" smtClean="0"/>
            <a:t>ini</a:t>
          </a:r>
          <a:r>
            <a:rPr lang="en-MY" dirty="0" smtClean="0"/>
            <a:t> </a:t>
          </a:r>
          <a:r>
            <a:rPr lang="en-MY" dirty="0" err="1" smtClean="0"/>
            <a:t>digunapakai</a:t>
          </a:r>
          <a:r>
            <a:rPr lang="en-MY" dirty="0" smtClean="0"/>
            <a:t> </a:t>
          </a:r>
          <a:r>
            <a:rPr lang="en-MY" dirty="0" err="1" smtClean="0"/>
            <a:t>mengikut</a:t>
          </a:r>
          <a:r>
            <a:rPr lang="en-MY" dirty="0" smtClean="0"/>
            <a:t> </a:t>
          </a:r>
          <a:r>
            <a:rPr lang="en-MY" dirty="0" err="1" smtClean="0"/>
            <a:t>sumber</a:t>
          </a:r>
          <a:r>
            <a:rPr lang="en-MY" dirty="0" smtClean="0"/>
            <a:t> </a:t>
          </a:r>
          <a:r>
            <a:rPr lang="en-MY" dirty="0" err="1" smtClean="0"/>
            <a:t>asal</a:t>
          </a:r>
          <a:endParaRPr lang="en-MY" dirty="0"/>
        </a:p>
      </dgm:t>
    </dgm:pt>
    <dgm:pt modelId="{E4959716-E5F5-4871-8A3E-A985BB05D623}" type="parTrans" cxnId="{209B0DFA-7210-4F76-93D9-F467A94F953C}">
      <dgm:prSet/>
      <dgm:spPr/>
      <dgm:t>
        <a:bodyPr/>
        <a:lstStyle/>
        <a:p>
          <a:endParaRPr lang="en-MY"/>
        </a:p>
      </dgm:t>
    </dgm:pt>
    <dgm:pt modelId="{9839F8B4-797A-45A3-8B26-34AD1428BB6C}" type="sibTrans" cxnId="{209B0DFA-7210-4F76-93D9-F467A94F953C}">
      <dgm:prSet/>
      <dgm:spPr/>
      <dgm:t>
        <a:bodyPr/>
        <a:lstStyle/>
        <a:p>
          <a:endParaRPr lang="en-MY"/>
        </a:p>
      </dgm:t>
    </dgm:pt>
    <dgm:pt modelId="{E249A789-CBC6-4455-B1A0-C1AF9A6D03D8}">
      <dgm:prSet phldrT="[Text]"/>
      <dgm:spPr/>
      <dgm:t>
        <a:bodyPr/>
        <a:lstStyle/>
        <a:p>
          <a:r>
            <a:rPr lang="en-MY" dirty="0" err="1" smtClean="0"/>
            <a:t>Kerajaan</a:t>
          </a:r>
          <a:r>
            <a:rPr lang="en-MY" dirty="0" smtClean="0"/>
            <a:t> </a:t>
          </a:r>
          <a:r>
            <a:rPr lang="en-MY" dirty="0" err="1" smtClean="0"/>
            <a:t>Pusat</a:t>
          </a:r>
          <a:r>
            <a:rPr lang="en-MY" dirty="0" smtClean="0"/>
            <a:t> : </a:t>
          </a:r>
          <a:r>
            <a:rPr lang="en-MY" dirty="0" err="1" smtClean="0"/>
            <a:t>Pendapatan</a:t>
          </a:r>
          <a:r>
            <a:rPr lang="en-MY" dirty="0" smtClean="0"/>
            <a:t> Isi </a:t>
          </a:r>
          <a:r>
            <a:rPr lang="en-MY" dirty="0" err="1" smtClean="0"/>
            <a:t>Rumah</a:t>
          </a:r>
          <a:r>
            <a:rPr lang="en-MY" dirty="0" smtClean="0"/>
            <a:t> </a:t>
          </a:r>
          <a:r>
            <a:rPr lang="en-MY" dirty="0" err="1" smtClean="0"/>
            <a:t>Bawah</a:t>
          </a:r>
          <a:r>
            <a:rPr lang="en-MY" dirty="0" smtClean="0"/>
            <a:t> RM 4,360.00</a:t>
          </a:r>
          <a:endParaRPr lang="en-MY" dirty="0"/>
        </a:p>
      </dgm:t>
    </dgm:pt>
    <dgm:pt modelId="{F8D0F5A9-F3FA-4EF6-9DDD-E96E371F70B3}" type="parTrans" cxnId="{D8C509C0-22F8-4A1D-8679-61898239E003}">
      <dgm:prSet/>
      <dgm:spPr/>
      <dgm:t>
        <a:bodyPr/>
        <a:lstStyle/>
        <a:p>
          <a:endParaRPr lang="en-MY"/>
        </a:p>
      </dgm:t>
    </dgm:pt>
    <dgm:pt modelId="{B1E11E00-1711-4563-95A9-2CBA045FF1ED}" type="sibTrans" cxnId="{D8C509C0-22F8-4A1D-8679-61898239E003}">
      <dgm:prSet/>
      <dgm:spPr/>
      <dgm:t>
        <a:bodyPr/>
        <a:lstStyle/>
        <a:p>
          <a:endParaRPr lang="en-MY"/>
        </a:p>
      </dgm:t>
    </dgm:pt>
    <dgm:pt modelId="{F13A2ECF-71DF-42F6-8542-9B00FB1D5AFE}">
      <dgm:prSet phldrT="[Text]"/>
      <dgm:spPr/>
      <dgm:t>
        <a:bodyPr/>
        <a:lstStyle/>
        <a:p>
          <a:r>
            <a:rPr lang="en-MY" dirty="0" err="1" smtClean="0"/>
            <a:t>Kerajaan</a:t>
          </a:r>
          <a:r>
            <a:rPr lang="en-MY" dirty="0" smtClean="0"/>
            <a:t> </a:t>
          </a:r>
          <a:r>
            <a:rPr lang="en-MY" dirty="0" err="1" smtClean="0"/>
            <a:t>Negeri</a:t>
          </a:r>
          <a:r>
            <a:rPr lang="en-MY" dirty="0" smtClean="0"/>
            <a:t> Sembilan : </a:t>
          </a:r>
          <a:r>
            <a:rPr lang="en-MY" dirty="0" err="1" smtClean="0"/>
            <a:t>Pendapatan</a:t>
          </a:r>
          <a:r>
            <a:rPr lang="en-MY" dirty="0" smtClean="0"/>
            <a:t> Isi </a:t>
          </a:r>
          <a:r>
            <a:rPr lang="en-MY" dirty="0" err="1" smtClean="0"/>
            <a:t>Rumah</a:t>
          </a:r>
          <a:r>
            <a:rPr lang="en-MY" dirty="0" smtClean="0"/>
            <a:t> </a:t>
          </a:r>
          <a:r>
            <a:rPr lang="en-MY" dirty="0" err="1" smtClean="0"/>
            <a:t>Bawah</a:t>
          </a:r>
          <a:r>
            <a:rPr lang="en-MY" dirty="0" smtClean="0"/>
            <a:t> RM 3,930.00</a:t>
          </a:r>
          <a:endParaRPr lang="en-MY" dirty="0"/>
        </a:p>
      </dgm:t>
    </dgm:pt>
    <dgm:pt modelId="{6D4C3F78-1CE7-4966-BEF5-B6C8E7D4FEDC}" type="parTrans" cxnId="{404846E3-1CF0-4001-97E0-B3E0F7CCB6EA}">
      <dgm:prSet/>
      <dgm:spPr/>
      <dgm:t>
        <a:bodyPr/>
        <a:lstStyle/>
        <a:p>
          <a:endParaRPr lang="en-MY"/>
        </a:p>
      </dgm:t>
    </dgm:pt>
    <dgm:pt modelId="{9AC96525-79BF-4153-ADBA-ED1F4DB812FE}" type="sibTrans" cxnId="{404846E3-1CF0-4001-97E0-B3E0F7CCB6EA}">
      <dgm:prSet/>
      <dgm:spPr/>
      <dgm:t>
        <a:bodyPr/>
        <a:lstStyle/>
        <a:p>
          <a:endParaRPr lang="en-MY"/>
        </a:p>
      </dgm:t>
    </dgm:pt>
    <dgm:pt modelId="{8BC4BE3C-D053-4121-AAEA-16BDCF0C4266}" type="pres">
      <dgm:prSet presAssocID="{B20365CC-CE93-4329-9AD0-2178F563009C}" presName="composite" presStyleCnt="0">
        <dgm:presLayoutVars>
          <dgm:chMax val="1"/>
          <dgm:dir/>
          <dgm:resizeHandles val="exact"/>
        </dgm:presLayoutVars>
      </dgm:prSet>
      <dgm:spPr/>
      <dgm:t>
        <a:bodyPr/>
        <a:lstStyle/>
        <a:p>
          <a:endParaRPr lang="en-US"/>
        </a:p>
      </dgm:t>
    </dgm:pt>
    <dgm:pt modelId="{88C1C91D-C1F5-40EC-88DA-71A5ADB20668}" type="pres">
      <dgm:prSet presAssocID="{B19B46A8-695C-41A8-B033-77F45E2747E2}" presName="roof" presStyleLbl="dkBgShp" presStyleIdx="0" presStyleCnt="2"/>
      <dgm:spPr/>
      <dgm:t>
        <a:bodyPr/>
        <a:lstStyle/>
        <a:p>
          <a:endParaRPr lang="en-MY"/>
        </a:p>
      </dgm:t>
    </dgm:pt>
    <dgm:pt modelId="{8038409F-6F1C-4FD0-BCE7-1D6F095B24F8}" type="pres">
      <dgm:prSet presAssocID="{B19B46A8-695C-41A8-B033-77F45E2747E2}" presName="pillars" presStyleCnt="0"/>
      <dgm:spPr/>
    </dgm:pt>
    <dgm:pt modelId="{5C21B965-85B3-4ECC-BDE6-5DB257967B03}" type="pres">
      <dgm:prSet presAssocID="{B19B46A8-695C-41A8-B033-77F45E2747E2}" presName="pillar1" presStyleLbl="node1" presStyleIdx="0" presStyleCnt="2">
        <dgm:presLayoutVars>
          <dgm:bulletEnabled val="1"/>
        </dgm:presLayoutVars>
      </dgm:prSet>
      <dgm:spPr/>
      <dgm:t>
        <a:bodyPr/>
        <a:lstStyle/>
        <a:p>
          <a:endParaRPr lang="en-MY"/>
        </a:p>
      </dgm:t>
    </dgm:pt>
    <dgm:pt modelId="{D3A63422-E21C-4FA6-AF19-49140980A610}" type="pres">
      <dgm:prSet presAssocID="{F13A2ECF-71DF-42F6-8542-9B00FB1D5AFE}" presName="pillarX" presStyleLbl="node1" presStyleIdx="1" presStyleCnt="2">
        <dgm:presLayoutVars>
          <dgm:bulletEnabled val="1"/>
        </dgm:presLayoutVars>
      </dgm:prSet>
      <dgm:spPr/>
      <dgm:t>
        <a:bodyPr/>
        <a:lstStyle/>
        <a:p>
          <a:endParaRPr lang="en-MY"/>
        </a:p>
      </dgm:t>
    </dgm:pt>
    <dgm:pt modelId="{5F84DDA0-5FD6-4529-A9AE-7ACEA4DDB361}" type="pres">
      <dgm:prSet presAssocID="{B19B46A8-695C-41A8-B033-77F45E2747E2}" presName="base" presStyleLbl="dkBgShp" presStyleIdx="1" presStyleCnt="2"/>
      <dgm:spPr/>
    </dgm:pt>
  </dgm:ptLst>
  <dgm:cxnLst>
    <dgm:cxn modelId="{209B0DFA-7210-4F76-93D9-F467A94F953C}" srcId="{B20365CC-CE93-4329-9AD0-2178F563009C}" destId="{B19B46A8-695C-41A8-B033-77F45E2747E2}" srcOrd="0" destOrd="0" parTransId="{E4959716-E5F5-4871-8A3E-A985BB05D623}" sibTransId="{9839F8B4-797A-45A3-8B26-34AD1428BB6C}"/>
    <dgm:cxn modelId="{72EBAA4A-5EB9-4BAE-BA25-AC0645171FF1}" type="presOf" srcId="{B19B46A8-695C-41A8-B033-77F45E2747E2}" destId="{88C1C91D-C1F5-40EC-88DA-71A5ADB20668}" srcOrd="0" destOrd="0" presId="urn:microsoft.com/office/officeart/2005/8/layout/hList3"/>
    <dgm:cxn modelId="{D8C509C0-22F8-4A1D-8679-61898239E003}" srcId="{B19B46A8-695C-41A8-B033-77F45E2747E2}" destId="{E249A789-CBC6-4455-B1A0-C1AF9A6D03D8}" srcOrd="0" destOrd="0" parTransId="{F8D0F5A9-F3FA-4EF6-9DDD-E96E371F70B3}" sibTransId="{B1E11E00-1711-4563-95A9-2CBA045FF1ED}"/>
    <dgm:cxn modelId="{66DE52B7-5652-41B9-BF92-49C1F2C9F70E}" type="presOf" srcId="{B20365CC-CE93-4329-9AD0-2178F563009C}" destId="{8BC4BE3C-D053-4121-AAEA-16BDCF0C4266}" srcOrd="0" destOrd="0" presId="urn:microsoft.com/office/officeart/2005/8/layout/hList3"/>
    <dgm:cxn modelId="{ADFCD951-44F0-4E4E-B14F-810BEDF6D039}" type="presOf" srcId="{E249A789-CBC6-4455-B1A0-C1AF9A6D03D8}" destId="{5C21B965-85B3-4ECC-BDE6-5DB257967B03}" srcOrd="0" destOrd="0" presId="urn:microsoft.com/office/officeart/2005/8/layout/hList3"/>
    <dgm:cxn modelId="{404846E3-1CF0-4001-97E0-B3E0F7CCB6EA}" srcId="{B19B46A8-695C-41A8-B033-77F45E2747E2}" destId="{F13A2ECF-71DF-42F6-8542-9B00FB1D5AFE}" srcOrd="1" destOrd="0" parTransId="{6D4C3F78-1CE7-4966-BEF5-B6C8E7D4FEDC}" sibTransId="{9AC96525-79BF-4153-ADBA-ED1F4DB812FE}"/>
    <dgm:cxn modelId="{AE5B9C9D-D270-4928-9EA9-764FCE15A4B9}" type="presOf" srcId="{F13A2ECF-71DF-42F6-8542-9B00FB1D5AFE}" destId="{D3A63422-E21C-4FA6-AF19-49140980A610}" srcOrd="0" destOrd="0" presId="urn:microsoft.com/office/officeart/2005/8/layout/hList3"/>
    <dgm:cxn modelId="{A0AAC854-A631-4AE2-821B-3133441A5099}" type="presParOf" srcId="{8BC4BE3C-D053-4121-AAEA-16BDCF0C4266}" destId="{88C1C91D-C1F5-40EC-88DA-71A5ADB20668}" srcOrd="0" destOrd="0" presId="urn:microsoft.com/office/officeart/2005/8/layout/hList3"/>
    <dgm:cxn modelId="{04CAC055-938A-42B2-8451-4DE911EFDC48}" type="presParOf" srcId="{8BC4BE3C-D053-4121-AAEA-16BDCF0C4266}" destId="{8038409F-6F1C-4FD0-BCE7-1D6F095B24F8}" srcOrd="1" destOrd="0" presId="urn:microsoft.com/office/officeart/2005/8/layout/hList3"/>
    <dgm:cxn modelId="{A23A6F9E-AF34-4D40-A3E0-4785A22E483A}" type="presParOf" srcId="{8038409F-6F1C-4FD0-BCE7-1D6F095B24F8}" destId="{5C21B965-85B3-4ECC-BDE6-5DB257967B03}" srcOrd="0" destOrd="0" presId="urn:microsoft.com/office/officeart/2005/8/layout/hList3"/>
    <dgm:cxn modelId="{7445BEF1-BB81-4549-AE0C-45AFBFA00C25}" type="presParOf" srcId="{8038409F-6F1C-4FD0-BCE7-1D6F095B24F8}" destId="{D3A63422-E21C-4FA6-AF19-49140980A610}" srcOrd="1" destOrd="0" presId="urn:microsoft.com/office/officeart/2005/8/layout/hList3"/>
    <dgm:cxn modelId="{E0CF0890-B0AA-4903-AE4B-E78C571D502E}" type="presParOf" srcId="{8BC4BE3C-D053-4121-AAEA-16BDCF0C4266}" destId="{5F84DDA0-5FD6-4529-A9AE-7ACEA4DDB361}"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B6986-3632-475C-9B05-ED5F3E965E8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MY"/>
        </a:p>
      </dgm:t>
    </dgm:pt>
    <dgm:pt modelId="{DEE9A3BF-E167-4492-A7C1-31D8501808FC}">
      <dgm:prSet phldrT="[Text]"/>
      <dgm:spPr/>
      <dgm:t>
        <a:bodyPr/>
        <a:lstStyle/>
        <a:p>
          <a:r>
            <a:rPr lang="en-MY" dirty="0" err="1" smtClean="0"/>
            <a:t>Syarat</a:t>
          </a:r>
          <a:endParaRPr lang="en-MY" dirty="0"/>
        </a:p>
      </dgm:t>
    </dgm:pt>
    <dgm:pt modelId="{30862410-C052-4128-979A-69B8D17C8D58}" type="parTrans" cxnId="{CE3DE6E7-6461-461F-AB5F-1F68293E4EC3}">
      <dgm:prSet/>
      <dgm:spPr/>
      <dgm:t>
        <a:bodyPr/>
        <a:lstStyle/>
        <a:p>
          <a:endParaRPr lang="en-MY"/>
        </a:p>
      </dgm:t>
    </dgm:pt>
    <dgm:pt modelId="{AE09185C-0822-4950-963E-0ADF2DD4EFE5}" type="sibTrans" cxnId="{CE3DE6E7-6461-461F-AB5F-1F68293E4EC3}">
      <dgm:prSet/>
      <dgm:spPr/>
      <dgm:t>
        <a:bodyPr/>
        <a:lstStyle/>
        <a:p>
          <a:endParaRPr lang="en-MY"/>
        </a:p>
      </dgm:t>
    </dgm:pt>
    <dgm:pt modelId="{FA4CF249-D8EC-4869-ADB8-E23C137E3B85}">
      <dgm:prSet phldrT="[Text]"/>
      <dgm:spPr/>
      <dgm:t>
        <a:bodyPr/>
        <a:lstStyle/>
        <a:p>
          <a:r>
            <a:rPr lang="en-MY" dirty="0" smtClean="0"/>
            <a:t>Murid </a:t>
          </a:r>
          <a:r>
            <a:rPr lang="en-MY" dirty="0" err="1" smtClean="0"/>
            <a:t>Warganegara</a:t>
          </a:r>
          <a:r>
            <a:rPr lang="en-MY" dirty="0" smtClean="0"/>
            <a:t> </a:t>
          </a:r>
          <a:r>
            <a:rPr lang="en-MY" dirty="0" err="1" smtClean="0"/>
            <a:t>Tahun</a:t>
          </a:r>
          <a:r>
            <a:rPr lang="en-MY" dirty="0" smtClean="0"/>
            <a:t> 1 </a:t>
          </a:r>
          <a:r>
            <a:rPr lang="en-MY" dirty="0" err="1" smtClean="0"/>
            <a:t>hingga</a:t>
          </a:r>
          <a:r>
            <a:rPr lang="en-MY" dirty="0" smtClean="0"/>
            <a:t> </a:t>
          </a:r>
          <a:r>
            <a:rPr lang="en-MY" dirty="0" err="1" smtClean="0"/>
            <a:t>Tahun</a:t>
          </a:r>
          <a:r>
            <a:rPr lang="en-MY" dirty="0" smtClean="0"/>
            <a:t> 6</a:t>
          </a:r>
          <a:endParaRPr lang="en-MY" dirty="0"/>
        </a:p>
      </dgm:t>
    </dgm:pt>
    <dgm:pt modelId="{90BC9EFE-91F5-47FC-9A57-BBB00D4AA5F1}" type="parTrans" cxnId="{8D5C0C62-3520-4D81-938B-FDD3265D03F2}">
      <dgm:prSet/>
      <dgm:spPr/>
      <dgm:t>
        <a:bodyPr/>
        <a:lstStyle/>
        <a:p>
          <a:endParaRPr lang="en-MY"/>
        </a:p>
      </dgm:t>
    </dgm:pt>
    <dgm:pt modelId="{66A64A58-3B99-494C-98AB-68CB6CDA6B28}" type="sibTrans" cxnId="{8D5C0C62-3520-4D81-938B-FDD3265D03F2}">
      <dgm:prSet/>
      <dgm:spPr/>
      <dgm:t>
        <a:bodyPr/>
        <a:lstStyle/>
        <a:p>
          <a:endParaRPr lang="en-MY"/>
        </a:p>
      </dgm:t>
    </dgm:pt>
    <dgm:pt modelId="{1AA5A11A-7543-40D7-8025-B9E0203D86F6}">
      <dgm:prSet phldrT="[Text]"/>
      <dgm:spPr/>
      <dgm:t>
        <a:bodyPr/>
        <a:lstStyle/>
        <a:p>
          <a:r>
            <a:rPr lang="en-MY" dirty="0" err="1" smtClean="0"/>
            <a:t>Pendapatan</a:t>
          </a:r>
          <a:r>
            <a:rPr lang="en-MY" dirty="0" smtClean="0"/>
            <a:t> Isi </a:t>
          </a:r>
          <a:r>
            <a:rPr lang="en-MY" dirty="0" err="1" smtClean="0"/>
            <a:t>Rumah</a:t>
          </a:r>
          <a:r>
            <a:rPr lang="en-MY" dirty="0" smtClean="0"/>
            <a:t> (IR) di </a:t>
          </a:r>
          <a:r>
            <a:rPr lang="en-MY" dirty="0" err="1" smtClean="0"/>
            <a:t>bawah</a:t>
          </a:r>
          <a:r>
            <a:rPr lang="en-MY" dirty="0" smtClean="0"/>
            <a:t> PGK 2016 </a:t>
          </a:r>
          <a:r>
            <a:rPr lang="en-MY" dirty="0" err="1" smtClean="0"/>
            <a:t>Kategori</a:t>
          </a:r>
          <a:r>
            <a:rPr lang="en-MY" dirty="0" smtClean="0"/>
            <a:t> </a:t>
          </a:r>
          <a:r>
            <a:rPr lang="en-MY" dirty="0" err="1" smtClean="0"/>
            <a:t>Miskin</a:t>
          </a:r>
          <a:r>
            <a:rPr lang="en-MY" dirty="0" smtClean="0"/>
            <a:t> </a:t>
          </a:r>
          <a:r>
            <a:rPr lang="en-MY" dirty="0" err="1" smtClean="0"/>
            <a:t>Tegar</a:t>
          </a:r>
          <a:r>
            <a:rPr lang="en-MY" dirty="0" smtClean="0"/>
            <a:t> (IR : RM604, Per </a:t>
          </a:r>
          <a:r>
            <a:rPr lang="en-MY" dirty="0" err="1" smtClean="0"/>
            <a:t>Kapita</a:t>
          </a:r>
          <a:r>
            <a:rPr lang="en-MY" dirty="0" smtClean="0"/>
            <a:t> : RM151)</a:t>
          </a:r>
          <a:endParaRPr lang="en-MY" dirty="0"/>
        </a:p>
      </dgm:t>
    </dgm:pt>
    <dgm:pt modelId="{551663F8-A717-4DCF-9572-1F982F1052A5}" type="parTrans" cxnId="{D45F8F2E-1DE3-4423-9618-C10374DAAF19}">
      <dgm:prSet/>
      <dgm:spPr/>
      <dgm:t>
        <a:bodyPr/>
        <a:lstStyle/>
        <a:p>
          <a:endParaRPr lang="en-MY"/>
        </a:p>
      </dgm:t>
    </dgm:pt>
    <dgm:pt modelId="{263B0CB0-2015-403C-93BA-BF45BE8B8D10}" type="sibTrans" cxnId="{D45F8F2E-1DE3-4423-9618-C10374DAAF19}">
      <dgm:prSet/>
      <dgm:spPr/>
      <dgm:t>
        <a:bodyPr/>
        <a:lstStyle/>
        <a:p>
          <a:endParaRPr lang="en-MY"/>
        </a:p>
      </dgm:t>
    </dgm:pt>
    <dgm:pt modelId="{7456A3F6-EC1E-4A2B-9039-1360AD052855}">
      <dgm:prSet phldrT="[Text]"/>
      <dgm:spPr/>
      <dgm:t>
        <a:bodyPr/>
        <a:lstStyle/>
        <a:p>
          <a:r>
            <a:rPr lang="en-MY" dirty="0" err="1" smtClean="0"/>
            <a:t>Kaedah</a:t>
          </a:r>
          <a:r>
            <a:rPr lang="en-MY" dirty="0" smtClean="0"/>
            <a:t> </a:t>
          </a:r>
          <a:r>
            <a:rPr lang="en-MY" dirty="0" err="1" smtClean="0"/>
            <a:t>Penyaluran</a:t>
          </a:r>
          <a:r>
            <a:rPr lang="en-MY" dirty="0" smtClean="0"/>
            <a:t> </a:t>
          </a:r>
          <a:r>
            <a:rPr lang="en-MY" dirty="0" err="1" smtClean="0"/>
            <a:t>Peruntukan</a:t>
          </a:r>
          <a:r>
            <a:rPr lang="en-MY" dirty="0" smtClean="0"/>
            <a:t> &amp; Kadar</a:t>
          </a:r>
          <a:endParaRPr lang="en-MY" dirty="0"/>
        </a:p>
      </dgm:t>
    </dgm:pt>
    <dgm:pt modelId="{B84005B3-5CBD-4017-B6C6-6BF9706C9BAE}" type="parTrans" cxnId="{6A54F307-AEC7-40E9-8CDE-33884310A117}">
      <dgm:prSet/>
      <dgm:spPr/>
      <dgm:t>
        <a:bodyPr/>
        <a:lstStyle/>
        <a:p>
          <a:endParaRPr lang="en-MY"/>
        </a:p>
      </dgm:t>
    </dgm:pt>
    <dgm:pt modelId="{41CC38F0-2E14-4B00-8F4B-613281FFCA62}" type="sibTrans" cxnId="{6A54F307-AEC7-40E9-8CDE-33884310A117}">
      <dgm:prSet/>
      <dgm:spPr/>
      <dgm:t>
        <a:bodyPr/>
        <a:lstStyle/>
        <a:p>
          <a:endParaRPr lang="en-MY"/>
        </a:p>
      </dgm:t>
    </dgm:pt>
    <dgm:pt modelId="{E2C07A45-790F-420D-820D-7526F0B5B370}">
      <dgm:prSet phldrT="[Text]"/>
      <dgm:spPr/>
      <dgm:t>
        <a:bodyPr/>
        <a:lstStyle/>
        <a:p>
          <a:r>
            <a:rPr lang="en-MY" dirty="0" err="1" smtClean="0"/>
            <a:t>Waran</a:t>
          </a:r>
          <a:r>
            <a:rPr lang="en-MY" dirty="0" smtClean="0"/>
            <a:t> </a:t>
          </a:r>
          <a:r>
            <a:rPr lang="en-MY" dirty="0" err="1" smtClean="0"/>
            <a:t>kepada</a:t>
          </a:r>
          <a:r>
            <a:rPr lang="en-MY" dirty="0" smtClean="0"/>
            <a:t> JPN</a:t>
          </a:r>
          <a:endParaRPr lang="en-MY" dirty="0"/>
        </a:p>
      </dgm:t>
    </dgm:pt>
    <dgm:pt modelId="{ECF87984-0C2D-413D-A32E-9557C056237A}" type="parTrans" cxnId="{8E75547E-32B8-49F2-BB72-48330C7D840C}">
      <dgm:prSet/>
      <dgm:spPr/>
      <dgm:t>
        <a:bodyPr/>
        <a:lstStyle/>
        <a:p>
          <a:endParaRPr lang="en-MY"/>
        </a:p>
      </dgm:t>
    </dgm:pt>
    <dgm:pt modelId="{AD158B1E-A629-44ED-A792-61B0EC7FE957}" type="sibTrans" cxnId="{8E75547E-32B8-49F2-BB72-48330C7D840C}">
      <dgm:prSet/>
      <dgm:spPr/>
      <dgm:t>
        <a:bodyPr/>
        <a:lstStyle/>
        <a:p>
          <a:endParaRPr lang="en-MY"/>
        </a:p>
      </dgm:t>
    </dgm:pt>
    <dgm:pt modelId="{E88EFC0A-3C2E-42E3-BC76-6F82E5035F2F}">
      <dgm:prSet phldrT="[Text]"/>
      <dgm:spPr/>
      <dgm:t>
        <a:bodyPr/>
        <a:lstStyle/>
        <a:p>
          <a:r>
            <a:rPr lang="en-MY" dirty="0" err="1" smtClean="0"/>
            <a:t>Semua</a:t>
          </a:r>
          <a:r>
            <a:rPr lang="en-MY" dirty="0" smtClean="0"/>
            <a:t> murid di </a:t>
          </a:r>
          <a:r>
            <a:rPr lang="en-MY" dirty="0" err="1" smtClean="0"/>
            <a:t>Sekolah</a:t>
          </a:r>
          <a:r>
            <a:rPr lang="en-MY" dirty="0" smtClean="0"/>
            <a:t> Orang </a:t>
          </a:r>
          <a:r>
            <a:rPr lang="en-MY" dirty="0" err="1" smtClean="0"/>
            <a:t>Asli</a:t>
          </a:r>
          <a:r>
            <a:rPr lang="en-MY" dirty="0" smtClean="0"/>
            <a:t> (</a:t>
          </a:r>
          <a:r>
            <a:rPr lang="en-MY" dirty="0" err="1" smtClean="0"/>
            <a:t>kecuali</a:t>
          </a:r>
          <a:r>
            <a:rPr lang="en-MY" dirty="0" smtClean="0"/>
            <a:t> yang </a:t>
          </a:r>
          <a:r>
            <a:rPr lang="en-MY" dirty="0" err="1" smtClean="0"/>
            <a:t>tinggal</a:t>
          </a:r>
          <a:r>
            <a:rPr lang="en-MY" dirty="0" smtClean="0"/>
            <a:t> di </a:t>
          </a:r>
          <a:r>
            <a:rPr lang="en-MY" dirty="0" err="1" smtClean="0"/>
            <a:t>asrama</a:t>
          </a:r>
          <a:r>
            <a:rPr lang="en-MY" dirty="0" smtClean="0"/>
            <a:t>) </a:t>
          </a:r>
          <a:r>
            <a:rPr lang="en-MY" dirty="0" err="1" smtClean="0"/>
            <a:t>dan</a:t>
          </a:r>
          <a:r>
            <a:rPr lang="en-MY" dirty="0" smtClean="0"/>
            <a:t> murid OKU (</a:t>
          </a:r>
          <a:r>
            <a:rPr lang="en-MY" dirty="0" err="1" smtClean="0"/>
            <a:t>ada</a:t>
          </a:r>
          <a:r>
            <a:rPr lang="en-MY" dirty="0" smtClean="0"/>
            <a:t> </a:t>
          </a:r>
          <a:r>
            <a:rPr lang="en-MY" dirty="0" err="1" smtClean="0"/>
            <a:t>kad</a:t>
          </a:r>
          <a:r>
            <a:rPr lang="en-MY" dirty="0" smtClean="0"/>
            <a:t> OKU) </a:t>
          </a:r>
          <a:r>
            <a:rPr lang="en-MY" dirty="0" err="1" smtClean="0"/>
            <a:t>layak</a:t>
          </a:r>
          <a:endParaRPr lang="en-MY" dirty="0"/>
        </a:p>
      </dgm:t>
    </dgm:pt>
    <dgm:pt modelId="{C754F03F-C9E6-4D33-8C0E-3E14997B9298}" type="parTrans" cxnId="{D37EFC16-B6CF-4158-A4E5-B34179A8001B}">
      <dgm:prSet/>
      <dgm:spPr/>
      <dgm:t>
        <a:bodyPr/>
        <a:lstStyle/>
        <a:p>
          <a:endParaRPr lang="en-MY"/>
        </a:p>
      </dgm:t>
    </dgm:pt>
    <dgm:pt modelId="{73ADE367-CC7A-4DC5-B2D4-5FAC12E42430}" type="sibTrans" cxnId="{D37EFC16-B6CF-4158-A4E5-B34179A8001B}">
      <dgm:prSet/>
      <dgm:spPr/>
      <dgm:t>
        <a:bodyPr/>
        <a:lstStyle/>
        <a:p>
          <a:endParaRPr lang="en-MY"/>
        </a:p>
      </dgm:t>
    </dgm:pt>
    <dgm:pt modelId="{2E6165F0-A4DA-44EE-B44F-A998CF6AE310}">
      <dgm:prSet phldrT="[Text]"/>
      <dgm:spPr/>
      <dgm:t>
        <a:bodyPr/>
        <a:lstStyle/>
        <a:p>
          <a:r>
            <a:rPr lang="en-MY" dirty="0" smtClean="0"/>
            <a:t>Isi </a:t>
          </a:r>
          <a:r>
            <a:rPr lang="en-MY" dirty="0" err="1" smtClean="0"/>
            <a:t>borang</a:t>
          </a:r>
          <a:r>
            <a:rPr lang="en-MY" dirty="0" smtClean="0"/>
            <a:t> PB1 / PB2</a:t>
          </a:r>
          <a:endParaRPr lang="en-MY" dirty="0"/>
        </a:p>
      </dgm:t>
    </dgm:pt>
    <dgm:pt modelId="{47CD0576-F37E-4282-891B-D1FA91EDD33A}" type="parTrans" cxnId="{8D4293EF-9350-4A59-BE41-D44A740E44BB}">
      <dgm:prSet/>
      <dgm:spPr/>
      <dgm:t>
        <a:bodyPr/>
        <a:lstStyle/>
        <a:p>
          <a:endParaRPr lang="en-MY"/>
        </a:p>
      </dgm:t>
    </dgm:pt>
    <dgm:pt modelId="{50EA12AE-24BD-49DB-BDE0-82BFC97F9C17}" type="sibTrans" cxnId="{8D4293EF-9350-4A59-BE41-D44A740E44BB}">
      <dgm:prSet/>
      <dgm:spPr/>
      <dgm:t>
        <a:bodyPr/>
        <a:lstStyle/>
        <a:p>
          <a:endParaRPr lang="en-MY"/>
        </a:p>
      </dgm:t>
    </dgm:pt>
    <dgm:pt modelId="{220AD27E-C3F9-46CC-826B-A69C8D7C0965}">
      <dgm:prSet phldrT="[Text]"/>
      <dgm:spPr/>
      <dgm:t>
        <a:bodyPr/>
        <a:lstStyle/>
        <a:p>
          <a:r>
            <a:rPr lang="en-MY" dirty="0" smtClean="0"/>
            <a:t>Kadar : RM2.50 </a:t>
          </a:r>
          <a:r>
            <a:rPr lang="en-MY" dirty="0" err="1" smtClean="0"/>
            <a:t>seorang</a:t>
          </a:r>
          <a:r>
            <a:rPr lang="en-MY" dirty="0" smtClean="0"/>
            <a:t> x 190 </a:t>
          </a:r>
          <a:r>
            <a:rPr lang="en-MY" dirty="0" err="1" smtClean="0"/>
            <a:t>hari</a:t>
          </a:r>
          <a:r>
            <a:rPr lang="en-MY" dirty="0" smtClean="0"/>
            <a:t> x </a:t>
          </a:r>
          <a:r>
            <a:rPr lang="en-MY" dirty="0" err="1" smtClean="0"/>
            <a:t>bilangan</a:t>
          </a:r>
          <a:r>
            <a:rPr lang="en-MY" dirty="0" smtClean="0"/>
            <a:t> murid </a:t>
          </a:r>
          <a:r>
            <a:rPr lang="en-MY" dirty="0" err="1" smtClean="0"/>
            <a:t>layak</a:t>
          </a:r>
          <a:r>
            <a:rPr lang="en-MY" dirty="0" smtClean="0"/>
            <a:t> RMT</a:t>
          </a:r>
          <a:endParaRPr lang="en-MY" dirty="0"/>
        </a:p>
      </dgm:t>
    </dgm:pt>
    <dgm:pt modelId="{7008FA60-BDA8-41B9-987F-149FAC8D5891}" type="parTrans" cxnId="{E4964C9E-C013-4BA3-9ACB-D12158BFD01F}">
      <dgm:prSet/>
      <dgm:spPr/>
    </dgm:pt>
    <dgm:pt modelId="{3FEDAB94-B34F-4677-89ED-C259873D2D4E}" type="sibTrans" cxnId="{E4964C9E-C013-4BA3-9ACB-D12158BFD01F}">
      <dgm:prSet/>
      <dgm:spPr/>
    </dgm:pt>
    <dgm:pt modelId="{BFFE82A8-6454-4407-A823-8AF144AFC192}" type="pres">
      <dgm:prSet presAssocID="{D90B6986-3632-475C-9B05-ED5F3E965E89}" presName="Name0" presStyleCnt="0">
        <dgm:presLayoutVars>
          <dgm:dir/>
          <dgm:animLvl val="lvl"/>
          <dgm:resizeHandles val="exact"/>
        </dgm:presLayoutVars>
      </dgm:prSet>
      <dgm:spPr/>
      <dgm:t>
        <a:bodyPr/>
        <a:lstStyle/>
        <a:p>
          <a:endParaRPr lang="en-MY"/>
        </a:p>
      </dgm:t>
    </dgm:pt>
    <dgm:pt modelId="{57C771F2-FB38-4BDC-85B7-943D7F5EE734}" type="pres">
      <dgm:prSet presAssocID="{DEE9A3BF-E167-4492-A7C1-31D8501808FC}" presName="composite" presStyleCnt="0"/>
      <dgm:spPr/>
    </dgm:pt>
    <dgm:pt modelId="{1EA998FB-BC76-4143-B7B8-46094F775673}" type="pres">
      <dgm:prSet presAssocID="{DEE9A3BF-E167-4492-A7C1-31D8501808FC}" presName="parTx" presStyleLbl="alignNode1" presStyleIdx="0" presStyleCnt="2">
        <dgm:presLayoutVars>
          <dgm:chMax val="0"/>
          <dgm:chPref val="0"/>
          <dgm:bulletEnabled val="1"/>
        </dgm:presLayoutVars>
      </dgm:prSet>
      <dgm:spPr/>
      <dgm:t>
        <a:bodyPr/>
        <a:lstStyle/>
        <a:p>
          <a:endParaRPr lang="en-MY"/>
        </a:p>
      </dgm:t>
    </dgm:pt>
    <dgm:pt modelId="{B78B562A-CA40-41AF-BDF2-DC762350695F}" type="pres">
      <dgm:prSet presAssocID="{DEE9A3BF-E167-4492-A7C1-31D8501808FC}" presName="desTx" presStyleLbl="alignAccFollowNode1" presStyleIdx="0" presStyleCnt="2">
        <dgm:presLayoutVars>
          <dgm:bulletEnabled val="1"/>
        </dgm:presLayoutVars>
      </dgm:prSet>
      <dgm:spPr/>
      <dgm:t>
        <a:bodyPr/>
        <a:lstStyle/>
        <a:p>
          <a:endParaRPr lang="en-MY"/>
        </a:p>
      </dgm:t>
    </dgm:pt>
    <dgm:pt modelId="{612E2EC5-2194-44B3-AA2A-1980F171E428}" type="pres">
      <dgm:prSet presAssocID="{AE09185C-0822-4950-963E-0ADF2DD4EFE5}" presName="space" presStyleCnt="0"/>
      <dgm:spPr/>
    </dgm:pt>
    <dgm:pt modelId="{8EB4BD78-AE24-494C-A6A4-90256E4CC0F4}" type="pres">
      <dgm:prSet presAssocID="{7456A3F6-EC1E-4A2B-9039-1360AD052855}" presName="composite" presStyleCnt="0"/>
      <dgm:spPr/>
    </dgm:pt>
    <dgm:pt modelId="{8C67BEE0-7573-4F3F-ABE4-58C00AA22345}" type="pres">
      <dgm:prSet presAssocID="{7456A3F6-EC1E-4A2B-9039-1360AD052855}" presName="parTx" presStyleLbl="alignNode1" presStyleIdx="1" presStyleCnt="2">
        <dgm:presLayoutVars>
          <dgm:chMax val="0"/>
          <dgm:chPref val="0"/>
          <dgm:bulletEnabled val="1"/>
        </dgm:presLayoutVars>
      </dgm:prSet>
      <dgm:spPr/>
      <dgm:t>
        <a:bodyPr/>
        <a:lstStyle/>
        <a:p>
          <a:endParaRPr lang="en-MY"/>
        </a:p>
      </dgm:t>
    </dgm:pt>
    <dgm:pt modelId="{ED0CFE13-53F7-4340-A3FF-1EC2AC6B370D}" type="pres">
      <dgm:prSet presAssocID="{7456A3F6-EC1E-4A2B-9039-1360AD052855}" presName="desTx" presStyleLbl="alignAccFollowNode1" presStyleIdx="1" presStyleCnt="2">
        <dgm:presLayoutVars>
          <dgm:bulletEnabled val="1"/>
        </dgm:presLayoutVars>
      </dgm:prSet>
      <dgm:spPr/>
      <dgm:t>
        <a:bodyPr/>
        <a:lstStyle/>
        <a:p>
          <a:endParaRPr lang="en-MY"/>
        </a:p>
      </dgm:t>
    </dgm:pt>
  </dgm:ptLst>
  <dgm:cxnLst>
    <dgm:cxn modelId="{CE3DE6E7-6461-461F-AB5F-1F68293E4EC3}" srcId="{D90B6986-3632-475C-9B05-ED5F3E965E89}" destId="{DEE9A3BF-E167-4492-A7C1-31D8501808FC}" srcOrd="0" destOrd="0" parTransId="{30862410-C052-4128-979A-69B8D17C8D58}" sibTransId="{AE09185C-0822-4950-963E-0ADF2DD4EFE5}"/>
    <dgm:cxn modelId="{8D5C0C62-3520-4D81-938B-FDD3265D03F2}" srcId="{DEE9A3BF-E167-4492-A7C1-31D8501808FC}" destId="{FA4CF249-D8EC-4869-ADB8-E23C137E3B85}" srcOrd="0" destOrd="0" parTransId="{90BC9EFE-91F5-47FC-9A57-BBB00D4AA5F1}" sibTransId="{66A64A58-3B99-494C-98AB-68CB6CDA6B28}"/>
    <dgm:cxn modelId="{37EB6FF2-BBA8-4D17-AA2D-44E2E61200B5}" type="presOf" srcId="{1AA5A11A-7543-40D7-8025-B9E0203D86F6}" destId="{B78B562A-CA40-41AF-BDF2-DC762350695F}" srcOrd="0" destOrd="1" presId="urn:microsoft.com/office/officeart/2005/8/layout/hList1"/>
    <dgm:cxn modelId="{843B20C8-7D96-4439-AB2C-1C43C0D8A1A4}" type="presOf" srcId="{7456A3F6-EC1E-4A2B-9039-1360AD052855}" destId="{8C67BEE0-7573-4F3F-ABE4-58C00AA22345}" srcOrd="0" destOrd="0" presId="urn:microsoft.com/office/officeart/2005/8/layout/hList1"/>
    <dgm:cxn modelId="{F43DDE8C-CE0F-4C9C-B5CD-68A5124D70D6}" type="presOf" srcId="{DEE9A3BF-E167-4492-A7C1-31D8501808FC}" destId="{1EA998FB-BC76-4143-B7B8-46094F775673}" srcOrd="0" destOrd="0" presId="urn:microsoft.com/office/officeart/2005/8/layout/hList1"/>
    <dgm:cxn modelId="{D37EFC16-B6CF-4158-A4E5-B34179A8001B}" srcId="{DEE9A3BF-E167-4492-A7C1-31D8501808FC}" destId="{E88EFC0A-3C2E-42E3-BC76-6F82E5035F2F}" srcOrd="2" destOrd="0" parTransId="{C754F03F-C9E6-4D33-8C0E-3E14997B9298}" sibTransId="{73ADE367-CC7A-4DC5-B2D4-5FAC12E42430}"/>
    <dgm:cxn modelId="{C02C229C-E84E-4557-B1EB-7C51180920D4}" type="presOf" srcId="{FA4CF249-D8EC-4869-ADB8-E23C137E3B85}" destId="{B78B562A-CA40-41AF-BDF2-DC762350695F}" srcOrd="0" destOrd="0" presId="urn:microsoft.com/office/officeart/2005/8/layout/hList1"/>
    <dgm:cxn modelId="{6D6B90EC-2F9A-45F5-B795-A35C78306AF7}" type="presOf" srcId="{D90B6986-3632-475C-9B05-ED5F3E965E89}" destId="{BFFE82A8-6454-4407-A823-8AF144AFC192}" srcOrd="0" destOrd="0" presId="urn:microsoft.com/office/officeart/2005/8/layout/hList1"/>
    <dgm:cxn modelId="{8E75547E-32B8-49F2-BB72-48330C7D840C}" srcId="{7456A3F6-EC1E-4A2B-9039-1360AD052855}" destId="{E2C07A45-790F-420D-820D-7526F0B5B370}" srcOrd="0" destOrd="0" parTransId="{ECF87984-0C2D-413D-A32E-9557C056237A}" sibTransId="{AD158B1E-A629-44ED-A792-61B0EC7FE957}"/>
    <dgm:cxn modelId="{3630AB2D-9099-43D6-BC37-E619F07512C0}" type="presOf" srcId="{E2C07A45-790F-420D-820D-7526F0B5B370}" destId="{ED0CFE13-53F7-4340-A3FF-1EC2AC6B370D}" srcOrd="0" destOrd="0" presId="urn:microsoft.com/office/officeart/2005/8/layout/hList1"/>
    <dgm:cxn modelId="{8D4293EF-9350-4A59-BE41-D44A740E44BB}" srcId="{DEE9A3BF-E167-4492-A7C1-31D8501808FC}" destId="{2E6165F0-A4DA-44EE-B44F-A998CF6AE310}" srcOrd="3" destOrd="0" parTransId="{47CD0576-F37E-4282-891B-D1FA91EDD33A}" sibTransId="{50EA12AE-24BD-49DB-BDE0-82BFC97F9C17}"/>
    <dgm:cxn modelId="{E4964C9E-C013-4BA3-9ACB-D12158BFD01F}" srcId="{7456A3F6-EC1E-4A2B-9039-1360AD052855}" destId="{220AD27E-C3F9-46CC-826B-A69C8D7C0965}" srcOrd="1" destOrd="0" parTransId="{7008FA60-BDA8-41B9-987F-149FAC8D5891}" sibTransId="{3FEDAB94-B34F-4677-89ED-C259873D2D4E}"/>
    <dgm:cxn modelId="{21EFA50D-606D-4623-89AF-24F623B6BC93}" type="presOf" srcId="{220AD27E-C3F9-46CC-826B-A69C8D7C0965}" destId="{ED0CFE13-53F7-4340-A3FF-1EC2AC6B370D}" srcOrd="0" destOrd="1" presId="urn:microsoft.com/office/officeart/2005/8/layout/hList1"/>
    <dgm:cxn modelId="{842B4291-ACD2-4670-9DF5-B5C6743FD718}" type="presOf" srcId="{E88EFC0A-3C2E-42E3-BC76-6F82E5035F2F}" destId="{B78B562A-CA40-41AF-BDF2-DC762350695F}" srcOrd="0" destOrd="2" presId="urn:microsoft.com/office/officeart/2005/8/layout/hList1"/>
    <dgm:cxn modelId="{D45F8F2E-1DE3-4423-9618-C10374DAAF19}" srcId="{DEE9A3BF-E167-4492-A7C1-31D8501808FC}" destId="{1AA5A11A-7543-40D7-8025-B9E0203D86F6}" srcOrd="1" destOrd="0" parTransId="{551663F8-A717-4DCF-9572-1F982F1052A5}" sibTransId="{263B0CB0-2015-403C-93BA-BF45BE8B8D10}"/>
    <dgm:cxn modelId="{6A54F307-AEC7-40E9-8CDE-33884310A117}" srcId="{D90B6986-3632-475C-9B05-ED5F3E965E89}" destId="{7456A3F6-EC1E-4A2B-9039-1360AD052855}" srcOrd="1" destOrd="0" parTransId="{B84005B3-5CBD-4017-B6C6-6BF9706C9BAE}" sibTransId="{41CC38F0-2E14-4B00-8F4B-613281FFCA62}"/>
    <dgm:cxn modelId="{62BC3864-4261-47D4-9209-6A0B9E3324AB}" type="presOf" srcId="{2E6165F0-A4DA-44EE-B44F-A998CF6AE310}" destId="{B78B562A-CA40-41AF-BDF2-DC762350695F}" srcOrd="0" destOrd="3" presId="urn:microsoft.com/office/officeart/2005/8/layout/hList1"/>
    <dgm:cxn modelId="{2A400FCA-971B-43EF-9212-D81E516C5E6B}" type="presParOf" srcId="{BFFE82A8-6454-4407-A823-8AF144AFC192}" destId="{57C771F2-FB38-4BDC-85B7-943D7F5EE734}" srcOrd="0" destOrd="0" presId="urn:microsoft.com/office/officeart/2005/8/layout/hList1"/>
    <dgm:cxn modelId="{9E1344C7-8DE5-45B0-A472-2F6DCDD3ACEC}" type="presParOf" srcId="{57C771F2-FB38-4BDC-85B7-943D7F5EE734}" destId="{1EA998FB-BC76-4143-B7B8-46094F775673}" srcOrd="0" destOrd="0" presId="urn:microsoft.com/office/officeart/2005/8/layout/hList1"/>
    <dgm:cxn modelId="{625F1FD7-0467-490B-A3E7-2A5151451D57}" type="presParOf" srcId="{57C771F2-FB38-4BDC-85B7-943D7F5EE734}" destId="{B78B562A-CA40-41AF-BDF2-DC762350695F}" srcOrd="1" destOrd="0" presId="urn:microsoft.com/office/officeart/2005/8/layout/hList1"/>
    <dgm:cxn modelId="{820E4C2F-55CF-426B-A8AC-7304E983ED77}" type="presParOf" srcId="{BFFE82A8-6454-4407-A823-8AF144AFC192}" destId="{612E2EC5-2194-44B3-AA2A-1980F171E428}" srcOrd="1" destOrd="0" presId="urn:microsoft.com/office/officeart/2005/8/layout/hList1"/>
    <dgm:cxn modelId="{E390E9F1-2F27-4585-BBF1-9C4CFF3433B2}" type="presParOf" srcId="{BFFE82A8-6454-4407-A823-8AF144AFC192}" destId="{8EB4BD78-AE24-494C-A6A4-90256E4CC0F4}" srcOrd="2" destOrd="0" presId="urn:microsoft.com/office/officeart/2005/8/layout/hList1"/>
    <dgm:cxn modelId="{FE30B8C7-849B-4D4D-83C7-53B682EC3CB5}" type="presParOf" srcId="{8EB4BD78-AE24-494C-A6A4-90256E4CC0F4}" destId="{8C67BEE0-7573-4F3F-ABE4-58C00AA22345}" srcOrd="0" destOrd="0" presId="urn:microsoft.com/office/officeart/2005/8/layout/hList1"/>
    <dgm:cxn modelId="{C0914036-0909-4676-B3AB-F546C527418B}" type="presParOf" srcId="{8EB4BD78-AE24-494C-A6A4-90256E4CC0F4}" destId="{ED0CFE13-53F7-4340-A3FF-1EC2AC6B370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0B6986-3632-475C-9B05-ED5F3E965E8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MY"/>
        </a:p>
      </dgm:t>
    </dgm:pt>
    <dgm:pt modelId="{7F13680F-618C-4F07-B698-016BDB043241}">
      <dgm:prSet phldrT="[Text]"/>
      <dgm:spPr/>
      <dgm:t>
        <a:bodyPr/>
        <a:lstStyle/>
        <a:p>
          <a:r>
            <a:rPr lang="en-MY" dirty="0" err="1" smtClean="0"/>
            <a:t>Jawatankuasa</a:t>
          </a:r>
          <a:r>
            <a:rPr lang="en-MY" dirty="0" smtClean="0"/>
            <a:t> RMT </a:t>
          </a:r>
          <a:r>
            <a:rPr lang="en-MY" dirty="0" err="1" smtClean="0"/>
            <a:t>Sekolah</a:t>
          </a:r>
          <a:endParaRPr lang="en-MY" dirty="0"/>
        </a:p>
      </dgm:t>
    </dgm:pt>
    <dgm:pt modelId="{93B680A3-0EC9-4355-9AD3-89450FF08FC6}" type="parTrans" cxnId="{A06A9EB1-B1E7-4429-BA1B-637F4FF1D093}">
      <dgm:prSet/>
      <dgm:spPr/>
    </dgm:pt>
    <dgm:pt modelId="{5D9F2CB0-86E8-4E7B-AE23-867984E90827}" type="sibTrans" cxnId="{A06A9EB1-B1E7-4429-BA1B-637F4FF1D093}">
      <dgm:prSet/>
      <dgm:spPr/>
    </dgm:pt>
    <dgm:pt modelId="{18AD803D-B748-4939-98D4-57073459854B}">
      <dgm:prSet phldrT="[Text]"/>
      <dgm:spPr/>
      <dgm:t>
        <a:bodyPr/>
        <a:lstStyle/>
        <a:p>
          <a:r>
            <a:rPr lang="en-MY" dirty="0" err="1" smtClean="0"/>
            <a:t>Mengurus</a:t>
          </a:r>
          <a:r>
            <a:rPr lang="en-MY" dirty="0" smtClean="0"/>
            <a:t> </a:t>
          </a:r>
          <a:r>
            <a:rPr lang="en-MY" dirty="0" err="1" smtClean="0"/>
            <a:t>pelaksanaan</a:t>
          </a:r>
          <a:r>
            <a:rPr lang="en-MY" dirty="0" smtClean="0"/>
            <a:t> Program RMT </a:t>
          </a:r>
          <a:r>
            <a:rPr lang="en-MY" dirty="0" err="1" smtClean="0"/>
            <a:t>termasuk</a:t>
          </a:r>
          <a:r>
            <a:rPr lang="en-MY" dirty="0" smtClean="0"/>
            <a:t> </a:t>
          </a:r>
          <a:r>
            <a:rPr lang="en-MY" dirty="0" err="1" smtClean="0"/>
            <a:t>menganalpastimurid</a:t>
          </a:r>
          <a:r>
            <a:rPr lang="en-MY" dirty="0" smtClean="0"/>
            <a:t> </a:t>
          </a:r>
          <a:r>
            <a:rPr lang="en-MY" dirty="0" err="1" smtClean="0"/>
            <a:t>layak</a:t>
          </a:r>
          <a:r>
            <a:rPr lang="en-MY" dirty="0" smtClean="0"/>
            <a:t> </a:t>
          </a:r>
          <a:r>
            <a:rPr lang="en-MY" dirty="0" err="1" smtClean="0"/>
            <a:t>melalui</a:t>
          </a:r>
          <a:r>
            <a:rPr lang="en-MY" dirty="0" smtClean="0"/>
            <a:t> </a:t>
          </a:r>
          <a:r>
            <a:rPr lang="en-MY" dirty="0" err="1" smtClean="0"/>
            <a:t>borang</a:t>
          </a:r>
          <a:r>
            <a:rPr lang="en-MY" dirty="0" smtClean="0"/>
            <a:t> PB1 / PB2, </a:t>
          </a:r>
          <a:r>
            <a:rPr lang="en-MY" dirty="0" err="1" smtClean="0"/>
            <a:t>penetapan</a:t>
          </a:r>
          <a:r>
            <a:rPr lang="en-MY" dirty="0" smtClean="0"/>
            <a:t> menu, </a:t>
          </a:r>
          <a:r>
            <a:rPr lang="en-MY" dirty="0" err="1" smtClean="0"/>
            <a:t>pemilihan</a:t>
          </a:r>
          <a:r>
            <a:rPr lang="en-MY" dirty="0" smtClean="0"/>
            <a:t> </a:t>
          </a:r>
          <a:r>
            <a:rPr lang="en-MY" dirty="0" err="1" smtClean="0"/>
            <a:t>pembekalan</a:t>
          </a:r>
          <a:r>
            <a:rPr lang="en-MY" dirty="0" smtClean="0"/>
            <a:t> </a:t>
          </a:r>
          <a:r>
            <a:rPr lang="en-MY" dirty="0" err="1" smtClean="0"/>
            <a:t>makanan</a:t>
          </a:r>
          <a:r>
            <a:rPr lang="en-MY" dirty="0" smtClean="0"/>
            <a:t> </a:t>
          </a:r>
          <a:r>
            <a:rPr lang="en-MY" dirty="0" err="1" smtClean="0"/>
            <a:t>serta</a:t>
          </a:r>
          <a:r>
            <a:rPr lang="en-MY" dirty="0" smtClean="0"/>
            <a:t> </a:t>
          </a:r>
          <a:r>
            <a:rPr lang="en-MY" dirty="0" err="1" smtClean="0"/>
            <a:t>penyimpanan</a:t>
          </a:r>
          <a:r>
            <a:rPr lang="en-MY" dirty="0" smtClean="0"/>
            <a:t> </a:t>
          </a:r>
          <a:r>
            <a:rPr lang="en-MY" dirty="0" err="1" smtClean="0"/>
            <a:t>rekod</a:t>
          </a:r>
          <a:endParaRPr lang="en-MY" dirty="0"/>
        </a:p>
      </dgm:t>
    </dgm:pt>
    <dgm:pt modelId="{564A6AEF-8E5F-412C-9CA3-07C7A708DA9F}" type="parTrans" cxnId="{AC076E59-1F9F-4053-9824-A0C908290039}">
      <dgm:prSet/>
      <dgm:spPr/>
    </dgm:pt>
    <dgm:pt modelId="{D6A79405-59B2-4523-BA49-E3BE54CB8035}" type="sibTrans" cxnId="{AC076E59-1F9F-4053-9824-A0C908290039}">
      <dgm:prSet/>
      <dgm:spPr/>
    </dgm:pt>
    <dgm:pt modelId="{598B027B-A29F-4010-997B-E4A66EA77BE4}">
      <dgm:prSet phldrT="[Text]"/>
      <dgm:spPr/>
      <dgm:t>
        <a:bodyPr/>
        <a:lstStyle/>
        <a:p>
          <a:r>
            <a:rPr lang="en-MY" dirty="0" err="1" smtClean="0"/>
            <a:t>Baki</a:t>
          </a:r>
          <a:r>
            <a:rPr lang="en-MY" dirty="0" smtClean="0"/>
            <a:t> </a:t>
          </a:r>
          <a:r>
            <a:rPr lang="en-MY" dirty="0" err="1" smtClean="0"/>
            <a:t>Peruntukan</a:t>
          </a:r>
          <a:r>
            <a:rPr lang="en-MY" dirty="0" smtClean="0"/>
            <a:t> RMT 2020</a:t>
          </a:r>
          <a:endParaRPr lang="en-MY" dirty="0"/>
        </a:p>
      </dgm:t>
    </dgm:pt>
    <dgm:pt modelId="{4F2EB597-4E8B-4ECC-BDFB-E960FA0BBAC1}" type="parTrans" cxnId="{9068CBC8-375C-4A8C-B972-29EE54FA6CA4}">
      <dgm:prSet/>
      <dgm:spPr/>
    </dgm:pt>
    <dgm:pt modelId="{D3E12095-ED28-46DE-B2BB-0CCD4B9BE0EA}" type="sibTrans" cxnId="{9068CBC8-375C-4A8C-B972-29EE54FA6CA4}">
      <dgm:prSet/>
      <dgm:spPr/>
    </dgm:pt>
    <dgm:pt modelId="{583740D9-5D82-4C39-8F48-08C011EAE483}">
      <dgm:prSet phldrT="[Text]"/>
      <dgm:spPr/>
      <dgm:t>
        <a:bodyPr/>
        <a:lstStyle/>
        <a:p>
          <a:r>
            <a:rPr lang="en-MY" dirty="0" err="1" smtClean="0"/>
            <a:t>Semua</a:t>
          </a:r>
          <a:r>
            <a:rPr lang="en-MY" dirty="0" smtClean="0"/>
            <a:t> </a:t>
          </a:r>
          <a:r>
            <a:rPr lang="en-MY" dirty="0" err="1" smtClean="0"/>
            <a:t>baki</a:t>
          </a:r>
          <a:r>
            <a:rPr lang="en-MY" dirty="0" smtClean="0"/>
            <a:t> </a:t>
          </a:r>
          <a:r>
            <a:rPr lang="en-MY" dirty="0" err="1" smtClean="0"/>
            <a:t>peruntukan</a:t>
          </a:r>
          <a:r>
            <a:rPr lang="en-MY" dirty="0" smtClean="0"/>
            <a:t> </a:t>
          </a:r>
          <a:r>
            <a:rPr lang="en-MY" dirty="0" err="1" smtClean="0"/>
            <a:t>tahun</a:t>
          </a:r>
          <a:r>
            <a:rPr lang="en-MY" dirty="0" smtClean="0"/>
            <a:t> </a:t>
          </a:r>
          <a:r>
            <a:rPr lang="en-MY" dirty="0" err="1" smtClean="0"/>
            <a:t>semasa</a:t>
          </a:r>
          <a:r>
            <a:rPr lang="en-MY" dirty="0" smtClean="0"/>
            <a:t> di </a:t>
          </a:r>
          <a:r>
            <a:rPr lang="en-MY" dirty="0" err="1" smtClean="0"/>
            <a:t>bawa</a:t>
          </a:r>
          <a:r>
            <a:rPr lang="en-MY" dirty="0" smtClean="0"/>
            <a:t> </a:t>
          </a:r>
          <a:r>
            <a:rPr lang="en-MY" dirty="0" err="1" smtClean="0"/>
            <a:t>ke</a:t>
          </a:r>
          <a:r>
            <a:rPr lang="en-MY" dirty="0" smtClean="0"/>
            <a:t> </a:t>
          </a:r>
          <a:r>
            <a:rPr lang="en-MY" dirty="0" err="1" smtClean="0"/>
            <a:t>tahun</a:t>
          </a:r>
          <a:r>
            <a:rPr lang="en-MY" dirty="0" smtClean="0"/>
            <a:t> 2020</a:t>
          </a:r>
          <a:endParaRPr lang="en-MY" dirty="0"/>
        </a:p>
      </dgm:t>
    </dgm:pt>
    <dgm:pt modelId="{1F154B4D-BBAB-4B2C-BBF1-A964C0FE1F19}" type="parTrans" cxnId="{678ED875-9BBA-4EEA-BFD4-440E18A6FC88}">
      <dgm:prSet/>
      <dgm:spPr/>
    </dgm:pt>
    <dgm:pt modelId="{A10E9439-2527-44BE-A833-68CD4C2827D3}" type="sibTrans" cxnId="{678ED875-9BBA-4EEA-BFD4-440E18A6FC88}">
      <dgm:prSet/>
      <dgm:spPr/>
    </dgm:pt>
    <dgm:pt modelId="{913C4108-B421-400D-99DF-57426CADDBF8}">
      <dgm:prSet phldrT="[Text]"/>
      <dgm:spPr/>
      <dgm:t>
        <a:bodyPr/>
        <a:lstStyle/>
        <a:p>
          <a:r>
            <a:rPr lang="en-MY" dirty="0" err="1" smtClean="0"/>
            <a:t>Perjanjian</a:t>
          </a:r>
          <a:r>
            <a:rPr lang="en-MY" dirty="0" smtClean="0"/>
            <a:t> </a:t>
          </a:r>
          <a:r>
            <a:rPr lang="en-MY" dirty="0" err="1" smtClean="0"/>
            <a:t>Perbekalan</a:t>
          </a:r>
          <a:r>
            <a:rPr lang="en-MY" dirty="0" smtClean="0"/>
            <a:t> </a:t>
          </a:r>
          <a:r>
            <a:rPr lang="en-MY" dirty="0" err="1" smtClean="0"/>
            <a:t>dan</a:t>
          </a:r>
          <a:r>
            <a:rPr lang="en-MY" dirty="0" smtClean="0"/>
            <a:t> Menu : </a:t>
          </a:r>
          <a:r>
            <a:rPr lang="en-MY" dirty="0" err="1" smtClean="0"/>
            <a:t>Rujuk</a:t>
          </a:r>
          <a:r>
            <a:rPr lang="en-MY" dirty="0" smtClean="0"/>
            <a:t> </a:t>
          </a:r>
          <a:r>
            <a:rPr lang="en-MY" dirty="0" err="1" smtClean="0"/>
            <a:t>Buku</a:t>
          </a:r>
          <a:r>
            <a:rPr lang="en-MY" dirty="0" smtClean="0"/>
            <a:t> </a:t>
          </a:r>
          <a:r>
            <a:rPr lang="en-MY" dirty="0" err="1" smtClean="0"/>
            <a:t>Panduan</a:t>
          </a:r>
          <a:r>
            <a:rPr lang="en-MY" dirty="0" smtClean="0"/>
            <a:t> </a:t>
          </a:r>
          <a:r>
            <a:rPr lang="en-MY" dirty="0" err="1" smtClean="0"/>
            <a:t>Pengurusan</a:t>
          </a:r>
          <a:r>
            <a:rPr lang="en-MY" dirty="0" smtClean="0"/>
            <a:t> Program RMT</a:t>
          </a:r>
          <a:endParaRPr lang="en-MY" dirty="0"/>
        </a:p>
      </dgm:t>
    </dgm:pt>
    <dgm:pt modelId="{0B06822C-4B96-4CBC-AB0F-A17290ABD7DA}">
      <dgm:prSet phldrT="[Text]"/>
      <dgm:spPr/>
      <dgm:t>
        <a:bodyPr/>
        <a:lstStyle/>
        <a:p>
          <a:r>
            <a:rPr lang="en-MY" dirty="0" err="1" smtClean="0"/>
            <a:t>Waktu</a:t>
          </a:r>
          <a:r>
            <a:rPr lang="en-MY" dirty="0" smtClean="0"/>
            <a:t> : 7.30 </a:t>
          </a:r>
          <a:r>
            <a:rPr lang="en-MY" dirty="0" err="1" smtClean="0"/>
            <a:t>pagi</a:t>
          </a:r>
          <a:r>
            <a:rPr lang="en-MY" dirty="0" smtClean="0"/>
            <a:t> </a:t>
          </a:r>
          <a:r>
            <a:rPr lang="en-MY" dirty="0" err="1" smtClean="0"/>
            <a:t>hingga</a:t>
          </a:r>
          <a:r>
            <a:rPr lang="en-MY" dirty="0" smtClean="0"/>
            <a:t> 8.30 </a:t>
          </a:r>
          <a:r>
            <a:rPr lang="en-MY" dirty="0" err="1" smtClean="0"/>
            <a:t>pagi</a:t>
          </a:r>
          <a:endParaRPr lang="en-MY" dirty="0"/>
        </a:p>
      </dgm:t>
    </dgm:pt>
    <dgm:pt modelId="{02105766-F0FC-4E30-90DE-A2C4A196970D}">
      <dgm:prSet phldrT="[Text]"/>
      <dgm:spPr/>
      <dgm:t>
        <a:bodyPr/>
        <a:lstStyle/>
        <a:p>
          <a:r>
            <a:rPr lang="en-MY" dirty="0" err="1" smtClean="0"/>
            <a:t>Waktu</a:t>
          </a:r>
          <a:r>
            <a:rPr lang="en-MY" dirty="0" smtClean="0"/>
            <a:t>, </a:t>
          </a:r>
          <a:r>
            <a:rPr lang="en-MY" dirty="0" err="1" smtClean="0"/>
            <a:t>Perjanjian</a:t>
          </a:r>
          <a:r>
            <a:rPr lang="en-MY" dirty="0" smtClean="0"/>
            <a:t> </a:t>
          </a:r>
          <a:r>
            <a:rPr lang="en-MY" dirty="0" err="1" smtClean="0"/>
            <a:t>Perbekalan</a:t>
          </a:r>
          <a:r>
            <a:rPr lang="en-MY" dirty="0" smtClean="0"/>
            <a:t> </a:t>
          </a:r>
          <a:r>
            <a:rPr lang="en-MY" dirty="0" err="1" smtClean="0"/>
            <a:t>dan</a:t>
          </a:r>
          <a:r>
            <a:rPr lang="en-MY" dirty="0" smtClean="0"/>
            <a:t> Menu </a:t>
          </a:r>
          <a:r>
            <a:rPr lang="en-MY" dirty="0" err="1" smtClean="0"/>
            <a:t>Makanan</a:t>
          </a:r>
          <a:endParaRPr lang="en-MY" dirty="0"/>
        </a:p>
      </dgm:t>
    </dgm:pt>
    <dgm:pt modelId="{DB0576EC-22B6-4E22-841E-3DA128B25CB1}" type="sibTrans" cxnId="{1FF59171-F182-46DD-B244-99D3D33207E3}">
      <dgm:prSet/>
      <dgm:spPr/>
      <dgm:t>
        <a:bodyPr/>
        <a:lstStyle/>
        <a:p>
          <a:endParaRPr lang="en-MY"/>
        </a:p>
      </dgm:t>
    </dgm:pt>
    <dgm:pt modelId="{61BA17B2-E981-4A45-8EDB-40DA1AB25D7C}" type="parTrans" cxnId="{1FF59171-F182-46DD-B244-99D3D33207E3}">
      <dgm:prSet/>
      <dgm:spPr/>
      <dgm:t>
        <a:bodyPr/>
        <a:lstStyle/>
        <a:p>
          <a:endParaRPr lang="en-MY"/>
        </a:p>
      </dgm:t>
    </dgm:pt>
    <dgm:pt modelId="{AD01B77C-449C-429B-8114-CF8C8024B8F2}" type="sibTrans" cxnId="{160BBC70-F70D-4A97-85CB-3F8D96F6E8B4}">
      <dgm:prSet/>
      <dgm:spPr/>
    </dgm:pt>
    <dgm:pt modelId="{62D643E6-5E5B-4C3C-A2E4-AE7670BD3534}" type="parTrans" cxnId="{160BBC70-F70D-4A97-85CB-3F8D96F6E8B4}">
      <dgm:prSet/>
      <dgm:spPr/>
    </dgm:pt>
    <dgm:pt modelId="{1B1E3570-A3F9-4DA0-8FFD-D77662BCAD2B}" type="sibTrans" cxnId="{B4A6CC3A-814C-480F-9D40-9B61FA673D0D}">
      <dgm:prSet/>
      <dgm:spPr/>
      <dgm:t>
        <a:bodyPr/>
        <a:lstStyle/>
        <a:p>
          <a:endParaRPr lang="en-MY"/>
        </a:p>
      </dgm:t>
    </dgm:pt>
    <dgm:pt modelId="{21E91A34-F749-4628-9110-5B3D0E41ABBA}" type="parTrans" cxnId="{B4A6CC3A-814C-480F-9D40-9B61FA673D0D}">
      <dgm:prSet/>
      <dgm:spPr/>
      <dgm:t>
        <a:bodyPr/>
        <a:lstStyle/>
        <a:p>
          <a:endParaRPr lang="en-MY"/>
        </a:p>
      </dgm:t>
    </dgm:pt>
    <dgm:pt modelId="{BFFE82A8-6454-4407-A823-8AF144AFC192}" type="pres">
      <dgm:prSet presAssocID="{D90B6986-3632-475C-9B05-ED5F3E965E89}" presName="Name0" presStyleCnt="0">
        <dgm:presLayoutVars>
          <dgm:dir/>
          <dgm:animLvl val="lvl"/>
          <dgm:resizeHandles val="exact"/>
        </dgm:presLayoutVars>
      </dgm:prSet>
      <dgm:spPr/>
      <dgm:t>
        <a:bodyPr/>
        <a:lstStyle/>
        <a:p>
          <a:endParaRPr lang="en-MY"/>
        </a:p>
      </dgm:t>
    </dgm:pt>
    <dgm:pt modelId="{18A04945-3165-4310-A7C8-500D233963C6}" type="pres">
      <dgm:prSet presAssocID="{02105766-F0FC-4E30-90DE-A2C4A196970D}" presName="composite" presStyleCnt="0"/>
      <dgm:spPr/>
    </dgm:pt>
    <dgm:pt modelId="{3340BD09-6FA9-44D5-A656-571E0F069046}" type="pres">
      <dgm:prSet presAssocID="{02105766-F0FC-4E30-90DE-A2C4A196970D}" presName="parTx" presStyleLbl="alignNode1" presStyleIdx="0" presStyleCnt="3">
        <dgm:presLayoutVars>
          <dgm:chMax val="0"/>
          <dgm:chPref val="0"/>
          <dgm:bulletEnabled val="1"/>
        </dgm:presLayoutVars>
      </dgm:prSet>
      <dgm:spPr/>
      <dgm:t>
        <a:bodyPr/>
        <a:lstStyle/>
        <a:p>
          <a:endParaRPr lang="en-MY"/>
        </a:p>
      </dgm:t>
    </dgm:pt>
    <dgm:pt modelId="{8AEC17BB-FB25-4396-A445-B95EB94784CA}" type="pres">
      <dgm:prSet presAssocID="{02105766-F0FC-4E30-90DE-A2C4A196970D}" presName="desTx" presStyleLbl="alignAccFollowNode1" presStyleIdx="0" presStyleCnt="3">
        <dgm:presLayoutVars>
          <dgm:bulletEnabled val="1"/>
        </dgm:presLayoutVars>
      </dgm:prSet>
      <dgm:spPr/>
      <dgm:t>
        <a:bodyPr/>
        <a:lstStyle/>
        <a:p>
          <a:endParaRPr lang="en-MY"/>
        </a:p>
      </dgm:t>
    </dgm:pt>
    <dgm:pt modelId="{896360B5-D61F-4FAC-BC39-DE9262C24D92}" type="pres">
      <dgm:prSet presAssocID="{DB0576EC-22B6-4E22-841E-3DA128B25CB1}" presName="space" presStyleCnt="0"/>
      <dgm:spPr/>
    </dgm:pt>
    <dgm:pt modelId="{BEEEB90A-A27E-4313-A277-FAC2674C767F}" type="pres">
      <dgm:prSet presAssocID="{7F13680F-618C-4F07-B698-016BDB043241}" presName="composite" presStyleCnt="0"/>
      <dgm:spPr/>
    </dgm:pt>
    <dgm:pt modelId="{EA85F835-2814-471D-B8B3-848BAF6D1749}" type="pres">
      <dgm:prSet presAssocID="{7F13680F-618C-4F07-B698-016BDB043241}" presName="parTx" presStyleLbl="alignNode1" presStyleIdx="1" presStyleCnt="3">
        <dgm:presLayoutVars>
          <dgm:chMax val="0"/>
          <dgm:chPref val="0"/>
          <dgm:bulletEnabled val="1"/>
        </dgm:presLayoutVars>
      </dgm:prSet>
      <dgm:spPr/>
      <dgm:t>
        <a:bodyPr/>
        <a:lstStyle/>
        <a:p>
          <a:endParaRPr lang="en-MY"/>
        </a:p>
      </dgm:t>
    </dgm:pt>
    <dgm:pt modelId="{F07F584B-658E-458C-9E80-1FA61FC591F7}" type="pres">
      <dgm:prSet presAssocID="{7F13680F-618C-4F07-B698-016BDB043241}" presName="desTx" presStyleLbl="alignAccFollowNode1" presStyleIdx="1" presStyleCnt="3">
        <dgm:presLayoutVars>
          <dgm:bulletEnabled val="1"/>
        </dgm:presLayoutVars>
      </dgm:prSet>
      <dgm:spPr/>
      <dgm:t>
        <a:bodyPr/>
        <a:lstStyle/>
        <a:p>
          <a:endParaRPr lang="en-MY"/>
        </a:p>
      </dgm:t>
    </dgm:pt>
    <dgm:pt modelId="{29ED1F2F-6041-4D81-BE8E-4338CAA836D1}" type="pres">
      <dgm:prSet presAssocID="{5D9F2CB0-86E8-4E7B-AE23-867984E90827}" presName="space" presStyleCnt="0"/>
      <dgm:spPr/>
    </dgm:pt>
    <dgm:pt modelId="{A750E5B3-5822-4DA6-B550-F8175D6A81D0}" type="pres">
      <dgm:prSet presAssocID="{598B027B-A29F-4010-997B-E4A66EA77BE4}" presName="composite" presStyleCnt="0"/>
      <dgm:spPr/>
    </dgm:pt>
    <dgm:pt modelId="{031CCEEB-9C78-491E-B565-975BAB02FFB7}" type="pres">
      <dgm:prSet presAssocID="{598B027B-A29F-4010-997B-E4A66EA77BE4}" presName="parTx" presStyleLbl="alignNode1" presStyleIdx="2" presStyleCnt="3">
        <dgm:presLayoutVars>
          <dgm:chMax val="0"/>
          <dgm:chPref val="0"/>
          <dgm:bulletEnabled val="1"/>
        </dgm:presLayoutVars>
      </dgm:prSet>
      <dgm:spPr/>
      <dgm:t>
        <a:bodyPr/>
        <a:lstStyle/>
        <a:p>
          <a:endParaRPr lang="en-MY"/>
        </a:p>
      </dgm:t>
    </dgm:pt>
    <dgm:pt modelId="{04F4B9B3-88A1-4C5E-9DC0-F33F9B2A962F}" type="pres">
      <dgm:prSet presAssocID="{598B027B-A29F-4010-997B-E4A66EA77BE4}" presName="desTx" presStyleLbl="alignAccFollowNode1" presStyleIdx="2" presStyleCnt="3">
        <dgm:presLayoutVars>
          <dgm:bulletEnabled val="1"/>
        </dgm:presLayoutVars>
      </dgm:prSet>
      <dgm:spPr/>
      <dgm:t>
        <a:bodyPr/>
        <a:lstStyle/>
        <a:p>
          <a:endParaRPr lang="en-MY"/>
        </a:p>
      </dgm:t>
    </dgm:pt>
  </dgm:ptLst>
  <dgm:cxnLst>
    <dgm:cxn modelId="{0C251E5A-E6D5-424E-AC32-993869723148}" type="presOf" srcId="{0B06822C-4B96-4CBC-AB0F-A17290ABD7DA}" destId="{8AEC17BB-FB25-4396-A445-B95EB94784CA}" srcOrd="0" destOrd="0" presId="urn:microsoft.com/office/officeart/2005/8/layout/hList1"/>
    <dgm:cxn modelId="{43C17765-221D-4E81-800C-2B7BC6CBAEBA}" type="presOf" srcId="{18AD803D-B748-4939-98D4-57073459854B}" destId="{F07F584B-658E-458C-9E80-1FA61FC591F7}" srcOrd="0" destOrd="0" presId="urn:microsoft.com/office/officeart/2005/8/layout/hList1"/>
    <dgm:cxn modelId="{26FAB625-AC52-438C-97F1-9D02818A8349}" type="presOf" srcId="{02105766-F0FC-4E30-90DE-A2C4A196970D}" destId="{3340BD09-6FA9-44D5-A656-571E0F069046}" srcOrd="0" destOrd="0" presId="urn:microsoft.com/office/officeart/2005/8/layout/hList1"/>
    <dgm:cxn modelId="{B4A6CC3A-814C-480F-9D40-9B61FA673D0D}" srcId="{02105766-F0FC-4E30-90DE-A2C4A196970D}" destId="{0B06822C-4B96-4CBC-AB0F-A17290ABD7DA}" srcOrd="0" destOrd="0" parTransId="{21E91A34-F749-4628-9110-5B3D0E41ABBA}" sibTransId="{1B1E3570-A3F9-4DA0-8FFD-D77662BCAD2B}"/>
    <dgm:cxn modelId="{F76E8D89-7D1B-4AA3-9F6F-F61DC3DD3A60}" type="presOf" srcId="{D90B6986-3632-475C-9B05-ED5F3E965E89}" destId="{BFFE82A8-6454-4407-A823-8AF144AFC192}" srcOrd="0" destOrd="0" presId="urn:microsoft.com/office/officeart/2005/8/layout/hList1"/>
    <dgm:cxn modelId="{160BBC70-F70D-4A97-85CB-3F8D96F6E8B4}" srcId="{02105766-F0FC-4E30-90DE-A2C4A196970D}" destId="{913C4108-B421-400D-99DF-57426CADDBF8}" srcOrd="1" destOrd="0" parTransId="{62D643E6-5E5B-4C3C-A2E4-AE7670BD3534}" sibTransId="{AD01B77C-449C-429B-8114-CF8C8024B8F2}"/>
    <dgm:cxn modelId="{398FFFAB-58D0-44AB-B9E2-ABBDB8160153}" type="presOf" srcId="{583740D9-5D82-4C39-8F48-08C011EAE483}" destId="{04F4B9B3-88A1-4C5E-9DC0-F33F9B2A962F}" srcOrd="0" destOrd="0" presId="urn:microsoft.com/office/officeart/2005/8/layout/hList1"/>
    <dgm:cxn modelId="{1FF59171-F182-46DD-B244-99D3D33207E3}" srcId="{D90B6986-3632-475C-9B05-ED5F3E965E89}" destId="{02105766-F0FC-4E30-90DE-A2C4A196970D}" srcOrd="0" destOrd="0" parTransId="{61BA17B2-E981-4A45-8EDB-40DA1AB25D7C}" sibTransId="{DB0576EC-22B6-4E22-841E-3DA128B25CB1}"/>
    <dgm:cxn modelId="{9068CBC8-375C-4A8C-B972-29EE54FA6CA4}" srcId="{D90B6986-3632-475C-9B05-ED5F3E965E89}" destId="{598B027B-A29F-4010-997B-E4A66EA77BE4}" srcOrd="2" destOrd="0" parTransId="{4F2EB597-4E8B-4ECC-BDFB-E960FA0BBAC1}" sibTransId="{D3E12095-ED28-46DE-B2BB-0CCD4B9BE0EA}"/>
    <dgm:cxn modelId="{A06A9EB1-B1E7-4429-BA1B-637F4FF1D093}" srcId="{D90B6986-3632-475C-9B05-ED5F3E965E89}" destId="{7F13680F-618C-4F07-B698-016BDB043241}" srcOrd="1" destOrd="0" parTransId="{93B680A3-0EC9-4355-9AD3-89450FF08FC6}" sibTransId="{5D9F2CB0-86E8-4E7B-AE23-867984E90827}"/>
    <dgm:cxn modelId="{678ED875-9BBA-4EEA-BFD4-440E18A6FC88}" srcId="{598B027B-A29F-4010-997B-E4A66EA77BE4}" destId="{583740D9-5D82-4C39-8F48-08C011EAE483}" srcOrd="0" destOrd="0" parTransId="{1F154B4D-BBAB-4B2C-BBF1-A964C0FE1F19}" sibTransId="{A10E9439-2527-44BE-A833-68CD4C2827D3}"/>
    <dgm:cxn modelId="{CF336F9F-E374-4F38-8F58-A5426E10B861}" type="presOf" srcId="{913C4108-B421-400D-99DF-57426CADDBF8}" destId="{8AEC17BB-FB25-4396-A445-B95EB94784CA}" srcOrd="0" destOrd="1" presId="urn:microsoft.com/office/officeart/2005/8/layout/hList1"/>
    <dgm:cxn modelId="{CFE00979-021F-463E-8ECD-8A9E89316C99}" type="presOf" srcId="{7F13680F-618C-4F07-B698-016BDB043241}" destId="{EA85F835-2814-471D-B8B3-848BAF6D1749}" srcOrd="0" destOrd="0" presId="urn:microsoft.com/office/officeart/2005/8/layout/hList1"/>
    <dgm:cxn modelId="{AC076E59-1F9F-4053-9824-A0C908290039}" srcId="{7F13680F-618C-4F07-B698-016BDB043241}" destId="{18AD803D-B748-4939-98D4-57073459854B}" srcOrd="0" destOrd="0" parTransId="{564A6AEF-8E5F-412C-9CA3-07C7A708DA9F}" sibTransId="{D6A79405-59B2-4523-BA49-E3BE54CB8035}"/>
    <dgm:cxn modelId="{7752856B-100F-407D-B043-3614A28BDC3B}" type="presOf" srcId="{598B027B-A29F-4010-997B-E4A66EA77BE4}" destId="{031CCEEB-9C78-491E-B565-975BAB02FFB7}" srcOrd="0" destOrd="0" presId="urn:microsoft.com/office/officeart/2005/8/layout/hList1"/>
    <dgm:cxn modelId="{26B24612-70D9-4EE6-A9A0-54CC95B92203}" type="presParOf" srcId="{BFFE82A8-6454-4407-A823-8AF144AFC192}" destId="{18A04945-3165-4310-A7C8-500D233963C6}" srcOrd="0" destOrd="0" presId="urn:microsoft.com/office/officeart/2005/8/layout/hList1"/>
    <dgm:cxn modelId="{B51BB9D2-20DB-4D69-B013-F78A84D104C2}" type="presParOf" srcId="{18A04945-3165-4310-A7C8-500D233963C6}" destId="{3340BD09-6FA9-44D5-A656-571E0F069046}" srcOrd="0" destOrd="0" presId="urn:microsoft.com/office/officeart/2005/8/layout/hList1"/>
    <dgm:cxn modelId="{C914E5ED-9787-470E-89A7-16451160DDA9}" type="presParOf" srcId="{18A04945-3165-4310-A7C8-500D233963C6}" destId="{8AEC17BB-FB25-4396-A445-B95EB94784CA}" srcOrd="1" destOrd="0" presId="urn:microsoft.com/office/officeart/2005/8/layout/hList1"/>
    <dgm:cxn modelId="{289D8E1C-CC11-470C-A966-1B1DDB914DCC}" type="presParOf" srcId="{BFFE82A8-6454-4407-A823-8AF144AFC192}" destId="{896360B5-D61F-4FAC-BC39-DE9262C24D92}" srcOrd="1" destOrd="0" presId="urn:microsoft.com/office/officeart/2005/8/layout/hList1"/>
    <dgm:cxn modelId="{7767AC30-C464-4620-8BBA-5D7A8A6E7DFE}" type="presParOf" srcId="{BFFE82A8-6454-4407-A823-8AF144AFC192}" destId="{BEEEB90A-A27E-4313-A277-FAC2674C767F}" srcOrd="2" destOrd="0" presId="urn:microsoft.com/office/officeart/2005/8/layout/hList1"/>
    <dgm:cxn modelId="{0C51600C-77BC-43CA-9AD3-FDE08A402FB1}" type="presParOf" srcId="{BEEEB90A-A27E-4313-A277-FAC2674C767F}" destId="{EA85F835-2814-471D-B8B3-848BAF6D1749}" srcOrd="0" destOrd="0" presId="urn:microsoft.com/office/officeart/2005/8/layout/hList1"/>
    <dgm:cxn modelId="{A199F054-9AF7-4077-B7ED-BD6D08DCE114}" type="presParOf" srcId="{BEEEB90A-A27E-4313-A277-FAC2674C767F}" destId="{F07F584B-658E-458C-9E80-1FA61FC591F7}" srcOrd="1" destOrd="0" presId="urn:microsoft.com/office/officeart/2005/8/layout/hList1"/>
    <dgm:cxn modelId="{B8077284-7E06-4D1A-A8AC-4DBAD5EBCEAF}" type="presParOf" srcId="{BFFE82A8-6454-4407-A823-8AF144AFC192}" destId="{29ED1F2F-6041-4D81-BE8E-4338CAA836D1}" srcOrd="3" destOrd="0" presId="urn:microsoft.com/office/officeart/2005/8/layout/hList1"/>
    <dgm:cxn modelId="{8A6DD2C1-ACDB-4E09-8968-640E1F8373B4}" type="presParOf" srcId="{BFFE82A8-6454-4407-A823-8AF144AFC192}" destId="{A750E5B3-5822-4DA6-B550-F8175D6A81D0}" srcOrd="4" destOrd="0" presId="urn:microsoft.com/office/officeart/2005/8/layout/hList1"/>
    <dgm:cxn modelId="{8CCF15CA-8DB4-45DD-A4AB-3FD1061AF3FC}" type="presParOf" srcId="{A750E5B3-5822-4DA6-B550-F8175D6A81D0}" destId="{031CCEEB-9C78-491E-B565-975BAB02FFB7}" srcOrd="0" destOrd="0" presId="urn:microsoft.com/office/officeart/2005/8/layout/hList1"/>
    <dgm:cxn modelId="{758AC7F4-91E8-486D-8672-F6B3C67174DD}" type="presParOf" srcId="{A750E5B3-5822-4DA6-B550-F8175D6A81D0}" destId="{04F4B9B3-88A1-4C5E-9DC0-F33F9B2A962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23F862-E78A-4516-BCD4-5DFB74971CD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MY"/>
        </a:p>
      </dgm:t>
    </dgm:pt>
    <dgm:pt modelId="{98DA88B0-2120-4291-8041-2DAC19F1DE40}">
      <dgm:prSet phldrT="[Text]"/>
      <dgm:spPr/>
      <dgm:t>
        <a:bodyPr/>
        <a:lstStyle/>
        <a:p>
          <a:r>
            <a:rPr lang="en-MY" dirty="0" err="1" smtClean="0"/>
            <a:t>Mulai</a:t>
          </a:r>
          <a:r>
            <a:rPr lang="en-MY" dirty="0" smtClean="0"/>
            <a:t> 20 </a:t>
          </a:r>
          <a:r>
            <a:rPr lang="en-MY" dirty="0" err="1" smtClean="0"/>
            <a:t>Januari</a:t>
          </a:r>
          <a:r>
            <a:rPr lang="en-MY" dirty="0" smtClean="0"/>
            <a:t> 2020</a:t>
          </a:r>
          <a:endParaRPr lang="en-MY" dirty="0"/>
        </a:p>
      </dgm:t>
    </dgm:pt>
    <dgm:pt modelId="{E4EB084D-34F0-492E-9016-15AC8AE09A7A}" type="parTrans" cxnId="{972FF52A-C405-49EC-A9FA-66B6549093D6}">
      <dgm:prSet/>
      <dgm:spPr/>
      <dgm:t>
        <a:bodyPr/>
        <a:lstStyle/>
        <a:p>
          <a:endParaRPr lang="en-MY"/>
        </a:p>
      </dgm:t>
    </dgm:pt>
    <dgm:pt modelId="{9D216A1F-682C-4BAA-BEE3-5FA436CE4540}" type="sibTrans" cxnId="{972FF52A-C405-49EC-A9FA-66B6549093D6}">
      <dgm:prSet/>
      <dgm:spPr/>
      <dgm:t>
        <a:bodyPr/>
        <a:lstStyle/>
        <a:p>
          <a:endParaRPr lang="en-MY"/>
        </a:p>
      </dgm:t>
    </dgm:pt>
    <dgm:pt modelId="{4D514E3C-9C7B-457B-8B35-4DC2CED247CC}">
      <dgm:prSet phldrT="[Text]"/>
      <dgm:spPr/>
      <dgm:t>
        <a:bodyPr/>
        <a:lstStyle/>
        <a:p>
          <a:r>
            <a:rPr lang="en-MY" dirty="0" err="1" smtClean="0"/>
            <a:t>Penambahbaikan</a:t>
          </a:r>
          <a:r>
            <a:rPr lang="en-MY" dirty="0" smtClean="0"/>
            <a:t> RMT </a:t>
          </a:r>
          <a:r>
            <a:rPr lang="en-MY" dirty="0" err="1" smtClean="0"/>
            <a:t>ini</a:t>
          </a:r>
          <a:r>
            <a:rPr lang="en-MY" dirty="0" smtClean="0"/>
            <a:t> </a:t>
          </a:r>
          <a:r>
            <a:rPr lang="en-MY" dirty="0" err="1" smtClean="0"/>
            <a:t>dilaksanakan</a:t>
          </a:r>
          <a:r>
            <a:rPr lang="en-MY" dirty="0" smtClean="0"/>
            <a:t> </a:t>
          </a:r>
          <a:r>
            <a:rPr lang="en-MY" dirty="0" err="1" smtClean="0"/>
            <a:t>bagi</a:t>
          </a:r>
          <a:r>
            <a:rPr lang="en-MY" dirty="0" smtClean="0"/>
            <a:t> </a:t>
          </a:r>
          <a:r>
            <a:rPr lang="en-MY" dirty="0" err="1" smtClean="0"/>
            <a:t>menggantikan</a:t>
          </a:r>
          <a:r>
            <a:rPr lang="en-MY" dirty="0" smtClean="0"/>
            <a:t> </a:t>
          </a:r>
          <a:r>
            <a:rPr lang="en-MY" dirty="0" err="1" smtClean="0"/>
            <a:t>Cadangan</a:t>
          </a:r>
          <a:r>
            <a:rPr lang="en-MY" dirty="0" smtClean="0"/>
            <a:t> Program </a:t>
          </a:r>
          <a:r>
            <a:rPr lang="en-MY" dirty="0" err="1" smtClean="0"/>
            <a:t>Sarapan</a:t>
          </a:r>
          <a:r>
            <a:rPr lang="en-MY" dirty="0" smtClean="0"/>
            <a:t> </a:t>
          </a:r>
          <a:r>
            <a:rPr lang="en-MY" dirty="0" err="1" smtClean="0"/>
            <a:t>Pagi</a:t>
          </a:r>
          <a:r>
            <a:rPr lang="en-MY" dirty="0" smtClean="0"/>
            <a:t> (PSP) </a:t>
          </a:r>
          <a:r>
            <a:rPr lang="en-MY" dirty="0" err="1" smtClean="0"/>
            <a:t>dan</a:t>
          </a:r>
          <a:r>
            <a:rPr lang="en-MY" dirty="0" smtClean="0"/>
            <a:t> </a:t>
          </a:r>
          <a:r>
            <a:rPr lang="en-MY" dirty="0" err="1" smtClean="0"/>
            <a:t>ketika</a:t>
          </a:r>
          <a:r>
            <a:rPr lang="en-MY" dirty="0" smtClean="0"/>
            <a:t> </a:t>
          </a:r>
          <a:r>
            <a:rPr lang="en-MY" dirty="0" err="1" smtClean="0"/>
            <a:t>ini</a:t>
          </a:r>
          <a:r>
            <a:rPr lang="en-MY" dirty="0" smtClean="0"/>
            <a:t> </a:t>
          </a:r>
          <a:r>
            <a:rPr lang="en-MY" dirty="0" err="1" smtClean="0"/>
            <a:t>dikenali</a:t>
          </a:r>
          <a:r>
            <a:rPr lang="en-MY" dirty="0" smtClean="0"/>
            <a:t> Program </a:t>
          </a:r>
          <a:r>
            <a:rPr lang="en-MY" dirty="0" err="1" smtClean="0"/>
            <a:t>Perluasan</a:t>
          </a:r>
          <a:r>
            <a:rPr lang="en-MY" dirty="0" smtClean="0"/>
            <a:t> RMT</a:t>
          </a:r>
          <a:endParaRPr lang="en-MY" dirty="0"/>
        </a:p>
      </dgm:t>
    </dgm:pt>
    <dgm:pt modelId="{0B432AFD-33E4-43BF-A1C1-4B0BD71BD3B8}" type="parTrans" cxnId="{4A940F56-1615-40C3-94D0-70A468CB9566}">
      <dgm:prSet/>
      <dgm:spPr/>
      <dgm:t>
        <a:bodyPr/>
        <a:lstStyle/>
        <a:p>
          <a:endParaRPr lang="en-MY"/>
        </a:p>
      </dgm:t>
    </dgm:pt>
    <dgm:pt modelId="{DFF98B84-2A6C-4DEC-AA6A-49A1D046A987}" type="sibTrans" cxnId="{4A940F56-1615-40C3-94D0-70A468CB9566}">
      <dgm:prSet/>
      <dgm:spPr/>
      <dgm:t>
        <a:bodyPr/>
        <a:lstStyle/>
        <a:p>
          <a:endParaRPr lang="en-MY"/>
        </a:p>
      </dgm:t>
    </dgm:pt>
    <dgm:pt modelId="{31C559AD-CA5A-445B-8471-0254455E638F}">
      <dgm:prSet phldrT="[Text]"/>
      <dgm:spPr/>
      <dgm:t>
        <a:bodyPr/>
        <a:lstStyle/>
        <a:p>
          <a:r>
            <a:rPr lang="en-MY" dirty="0" err="1" smtClean="0"/>
            <a:t>Peringkat</a:t>
          </a:r>
          <a:r>
            <a:rPr lang="en-MY" dirty="0" smtClean="0"/>
            <a:t> </a:t>
          </a:r>
          <a:r>
            <a:rPr lang="en-MY" dirty="0" err="1" smtClean="0"/>
            <a:t>pertama</a:t>
          </a:r>
          <a:r>
            <a:rPr lang="en-MY" dirty="0" smtClean="0"/>
            <a:t> </a:t>
          </a:r>
          <a:r>
            <a:rPr lang="en-MY" dirty="0" err="1" smtClean="0"/>
            <a:t>melibatkan</a:t>
          </a:r>
          <a:r>
            <a:rPr lang="en-MY" dirty="0" smtClean="0"/>
            <a:t> 100 </a:t>
          </a:r>
          <a:r>
            <a:rPr lang="en-MY" dirty="0" err="1" smtClean="0"/>
            <a:t>buah</a:t>
          </a:r>
          <a:r>
            <a:rPr lang="en-MY" dirty="0" smtClean="0"/>
            <a:t> </a:t>
          </a:r>
          <a:r>
            <a:rPr lang="en-MY" dirty="0" err="1" smtClean="0"/>
            <a:t>sekolah</a:t>
          </a:r>
          <a:r>
            <a:rPr lang="en-MY" dirty="0" smtClean="0"/>
            <a:t> </a:t>
          </a:r>
          <a:r>
            <a:rPr lang="en-MY" dirty="0" err="1" smtClean="0"/>
            <a:t>sahaja</a:t>
          </a:r>
          <a:r>
            <a:rPr lang="en-MY" dirty="0" smtClean="0"/>
            <a:t> </a:t>
          </a:r>
          <a:r>
            <a:rPr lang="en-MY" dirty="0" err="1" smtClean="0"/>
            <a:t>dipilih</a:t>
          </a:r>
          <a:r>
            <a:rPr lang="en-MY" dirty="0" smtClean="0"/>
            <a:t> </a:t>
          </a:r>
          <a:r>
            <a:rPr lang="en-MY" dirty="0" err="1" smtClean="0"/>
            <a:t>oleh</a:t>
          </a:r>
          <a:r>
            <a:rPr lang="en-MY" dirty="0" smtClean="0"/>
            <a:t> </a:t>
          </a:r>
          <a:r>
            <a:rPr lang="en-MY" dirty="0" err="1" smtClean="0"/>
            <a:t>pihak</a:t>
          </a:r>
          <a:r>
            <a:rPr lang="en-MY" dirty="0" smtClean="0"/>
            <a:t> KPM</a:t>
          </a:r>
          <a:endParaRPr lang="en-MY" dirty="0"/>
        </a:p>
      </dgm:t>
    </dgm:pt>
    <dgm:pt modelId="{243C6C0A-5883-4850-A6E6-A843EF1E6699}" type="parTrans" cxnId="{9E6A860C-F972-473A-A38E-9E03EF0D1131}">
      <dgm:prSet/>
      <dgm:spPr/>
      <dgm:t>
        <a:bodyPr/>
        <a:lstStyle/>
        <a:p>
          <a:endParaRPr lang="en-MY"/>
        </a:p>
      </dgm:t>
    </dgm:pt>
    <dgm:pt modelId="{C324DEF1-B575-4D52-8A33-EC987DFF6561}" type="sibTrans" cxnId="{9E6A860C-F972-473A-A38E-9E03EF0D1131}">
      <dgm:prSet/>
      <dgm:spPr/>
      <dgm:t>
        <a:bodyPr/>
        <a:lstStyle/>
        <a:p>
          <a:endParaRPr lang="en-MY"/>
        </a:p>
      </dgm:t>
    </dgm:pt>
    <dgm:pt modelId="{B1052EAB-F1CB-4FEC-A5AE-8100DEDD66C0}">
      <dgm:prSet phldrT="[Text]"/>
      <dgm:spPr/>
      <dgm:t>
        <a:bodyPr/>
        <a:lstStyle/>
        <a:p>
          <a:r>
            <a:rPr lang="en-MY" dirty="0" smtClean="0"/>
            <a:t>5 </a:t>
          </a:r>
          <a:r>
            <a:rPr lang="en-MY" dirty="0" err="1" smtClean="0"/>
            <a:t>buah</a:t>
          </a:r>
          <a:r>
            <a:rPr lang="en-MY" dirty="0" smtClean="0"/>
            <a:t> </a:t>
          </a:r>
          <a:r>
            <a:rPr lang="en-MY" dirty="0" err="1" smtClean="0"/>
            <a:t>sekolah</a:t>
          </a:r>
          <a:r>
            <a:rPr lang="en-MY" dirty="0" smtClean="0"/>
            <a:t> </a:t>
          </a:r>
          <a:r>
            <a:rPr lang="en-MY" dirty="0" err="1" smtClean="0"/>
            <a:t>Negeri</a:t>
          </a:r>
          <a:r>
            <a:rPr lang="en-MY" dirty="0" smtClean="0"/>
            <a:t> Sembilan </a:t>
          </a:r>
          <a:r>
            <a:rPr lang="en-MY" dirty="0" err="1" smtClean="0"/>
            <a:t>terlibat</a:t>
          </a:r>
          <a:endParaRPr lang="en-MY" dirty="0"/>
        </a:p>
      </dgm:t>
    </dgm:pt>
    <dgm:pt modelId="{FAB8533F-4329-466C-8340-66F0EB88B8A6}" type="parTrans" cxnId="{0B6A7E7D-E2B3-4568-94DB-AAD577EC7B8E}">
      <dgm:prSet/>
      <dgm:spPr/>
    </dgm:pt>
    <dgm:pt modelId="{8FAD83DA-67E1-4BB9-A670-19A7C23E34E8}" type="sibTrans" cxnId="{0B6A7E7D-E2B3-4568-94DB-AAD577EC7B8E}">
      <dgm:prSet/>
      <dgm:spPr/>
    </dgm:pt>
    <dgm:pt modelId="{D21A8876-D856-4F57-8DB3-82A651BE61C5}">
      <dgm:prSet phldrT="[Text]"/>
      <dgm:spPr/>
      <dgm:t>
        <a:bodyPr/>
        <a:lstStyle/>
        <a:p>
          <a:r>
            <a:rPr lang="en-MY" dirty="0" err="1" smtClean="0"/>
            <a:t>Secara</a:t>
          </a:r>
          <a:r>
            <a:rPr lang="en-MY" dirty="0" smtClean="0"/>
            <a:t> </a:t>
          </a:r>
          <a:r>
            <a:rPr lang="en-MY" dirty="0" err="1" smtClean="0"/>
            <a:t>berperingkat</a:t>
          </a:r>
          <a:r>
            <a:rPr lang="en-MY" dirty="0" smtClean="0"/>
            <a:t> </a:t>
          </a:r>
          <a:r>
            <a:rPr lang="en-MY" dirty="0" err="1" smtClean="0"/>
            <a:t>dengan</a:t>
          </a:r>
          <a:r>
            <a:rPr lang="en-MY" dirty="0" smtClean="0"/>
            <a:t> </a:t>
          </a:r>
          <a:r>
            <a:rPr lang="en-MY" dirty="0" err="1" smtClean="0"/>
            <a:t>mengutamakan</a:t>
          </a:r>
          <a:r>
            <a:rPr lang="en-MY" dirty="0" smtClean="0"/>
            <a:t> </a:t>
          </a:r>
          <a:r>
            <a:rPr lang="en-MY" dirty="0" err="1" smtClean="0"/>
            <a:t>bilangan</a:t>
          </a:r>
          <a:r>
            <a:rPr lang="en-MY" dirty="0" smtClean="0"/>
            <a:t> murid </a:t>
          </a:r>
          <a:r>
            <a:rPr lang="en-MY" dirty="0" err="1" smtClean="0"/>
            <a:t>dari</a:t>
          </a:r>
          <a:r>
            <a:rPr lang="en-MY" dirty="0" smtClean="0"/>
            <a:t> </a:t>
          </a:r>
          <a:r>
            <a:rPr lang="en-MY" dirty="0" err="1" smtClean="0"/>
            <a:t>keluarga</a:t>
          </a:r>
          <a:r>
            <a:rPr lang="en-MY" dirty="0" smtClean="0"/>
            <a:t> B40 yang paling </a:t>
          </a:r>
          <a:r>
            <a:rPr lang="en-MY" dirty="0" err="1" smtClean="0"/>
            <a:t>ramai</a:t>
          </a:r>
          <a:r>
            <a:rPr lang="en-MY" dirty="0" smtClean="0"/>
            <a:t> / </a:t>
          </a:r>
          <a:r>
            <a:rPr lang="en-MY" dirty="0" err="1" smtClean="0"/>
            <a:t>sekolah</a:t>
          </a:r>
          <a:r>
            <a:rPr lang="en-MY" dirty="0" smtClean="0"/>
            <a:t> yang </a:t>
          </a:r>
          <a:r>
            <a:rPr lang="en-MY" dirty="0" err="1" smtClean="0"/>
            <a:t>terlibat</a:t>
          </a:r>
          <a:r>
            <a:rPr lang="en-MY" dirty="0" smtClean="0"/>
            <a:t> </a:t>
          </a:r>
          <a:r>
            <a:rPr lang="en-MY" dirty="0" err="1" smtClean="0"/>
            <a:t>dengan</a:t>
          </a:r>
          <a:r>
            <a:rPr lang="en-MY" dirty="0" smtClean="0"/>
            <a:t> </a:t>
          </a:r>
          <a:r>
            <a:rPr lang="en-MY" dirty="0" err="1" smtClean="0"/>
            <a:t>Rintis</a:t>
          </a:r>
          <a:r>
            <a:rPr lang="en-MY" dirty="0" smtClean="0"/>
            <a:t> PSP 2019</a:t>
          </a:r>
          <a:endParaRPr lang="en-MY" dirty="0"/>
        </a:p>
      </dgm:t>
    </dgm:pt>
    <dgm:pt modelId="{185C2665-CD2F-41A5-B759-BCF4040F4A33}" type="parTrans" cxnId="{15935DB0-C2D6-456D-8146-413F91776881}">
      <dgm:prSet/>
      <dgm:spPr/>
    </dgm:pt>
    <dgm:pt modelId="{7ED2AF26-7983-43D5-951B-CB9A02FB8E1A}" type="sibTrans" cxnId="{15935DB0-C2D6-456D-8146-413F91776881}">
      <dgm:prSet/>
      <dgm:spPr/>
    </dgm:pt>
    <dgm:pt modelId="{9337C2B8-6756-45DD-99C8-1787AEE9D44C}" type="pres">
      <dgm:prSet presAssocID="{6D23F862-E78A-4516-BCD4-5DFB74971CDE}" presName="vert0" presStyleCnt="0">
        <dgm:presLayoutVars>
          <dgm:dir/>
          <dgm:animOne val="branch"/>
          <dgm:animLvl val="lvl"/>
        </dgm:presLayoutVars>
      </dgm:prSet>
      <dgm:spPr/>
      <dgm:t>
        <a:bodyPr/>
        <a:lstStyle/>
        <a:p>
          <a:endParaRPr lang="en-MY"/>
        </a:p>
      </dgm:t>
    </dgm:pt>
    <dgm:pt modelId="{D30F195E-CF88-4815-B784-C8BE22457B0C}" type="pres">
      <dgm:prSet presAssocID="{98DA88B0-2120-4291-8041-2DAC19F1DE40}" presName="thickLine" presStyleLbl="alignNode1" presStyleIdx="0" presStyleCnt="1"/>
      <dgm:spPr/>
    </dgm:pt>
    <dgm:pt modelId="{96006DE8-14D6-4D66-91A7-CFDB96B363B8}" type="pres">
      <dgm:prSet presAssocID="{98DA88B0-2120-4291-8041-2DAC19F1DE40}" presName="horz1" presStyleCnt="0"/>
      <dgm:spPr/>
    </dgm:pt>
    <dgm:pt modelId="{39817347-21BD-4A34-BFBC-B4FB75590863}" type="pres">
      <dgm:prSet presAssocID="{98DA88B0-2120-4291-8041-2DAC19F1DE40}" presName="tx1" presStyleLbl="revTx" presStyleIdx="0" presStyleCnt="5"/>
      <dgm:spPr/>
      <dgm:t>
        <a:bodyPr/>
        <a:lstStyle/>
        <a:p>
          <a:endParaRPr lang="en-MY"/>
        </a:p>
      </dgm:t>
    </dgm:pt>
    <dgm:pt modelId="{B59E9F41-FE28-4C03-BD6C-BFCF762C73A2}" type="pres">
      <dgm:prSet presAssocID="{98DA88B0-2120-4291-8041-2DAC19F1DE40}" presName="vert1" presStyleCnt="0"/>
      <dgm:spPr/>
    </dgm:pt>
    <dgm:pt modelId="{F1D86F6C-EE21-4E3B-B715-8C5863D45EE5}" type="pres">
      <dgm:prSet presAssocID="{4D514E3C-9C7B-457B-8B35-4DC2CED247CC}" presName="vertSpace2a" presStyleCnt="0"/>
      <dgm:spPr/>
    </dgm:pt>
    <dgm:pt modelId="{D737BDAA-26A6-45B6-992C-D10C0758F105}" type="pres">
      <dgm:prSet presAssocID="{4D514E3C-9C7B-457B-8B35-4DC2CED247CC}" presName="horz2" presStyleCnt="0"/>
      <dgm:spPr/>
    </dgm:pt>
    <dgm:pt modelId="{CED401BA-082B-4117-BC5C-F7AF78964004}" type="pres">
      <dgm:prSet presAssocID="{4D514E3C-9C7B-457B-8B35-4DC2CED247CC}" presName="horzSpace2" presStyleCnt="0"/>
      <dgm:spPr/>
    </dgm:pt>
    <dgm:pt modelId="{0E0142F3-1369-4EEB-B946-059175252BEF}" type="pres">
      <dgm:prSet presAssocID="{4D514E3C-9C7B-457B-8B35-4DC2CED247CC}" presName="tx2" presStyleLbl="revTx" presStyleIdx="1" presStyleCnt="5"/>
      <dgm:spPr/>
      <dgm:t>
        <a:bodyPr/>
        <a:lstStyle/>
        <a:p>
          <a:endParaRPr lang="en-MY"/>
        </a:p>
      </dgm:t>
    </dgm:pt>
    <dgm:pt modelId="{681BFCF6-70B0-424D-AD2A-E884E5D781C3}" type="pres">
      <dgm:prSet presAssocID="{4D514E3C-9C7B-457B-8B35-4DC2CED247CC}" presName="vert2" presStyleCnt="0"/>
      <dgm:spPr/>
    </dgm:pt>
    <dgm:pt modelId="{CA1802A3-60AF-442C-9969-EAF1012CEED0}" type="pres">
      <dgm:prSet presAssocID="{4D514E3C-9C7B-457B-8B35-4DC2CED247CC}" presName="thinLine2b" presStyleLbl="callout" presStyleIdx="0" presStyleCnt="4"/>
      <dgm:spPr/>
    </dgm:pt>
    <dgm:pt modelId="{463E9491-49EF-46E6-B6AC-D18ECD24EF66}" type="pres">
      <dgm:prSet presAssocID="{4D514E3C-9C7B-457B-8B35-4DC2CED247CC}" presName="vertSpace2b" presStyleCnt="0"/>
      <dgm:spPr/>
    </dgm:pt>
    <dgm:pt modelId="{869B7774-04EA-4102-B084-363CB713F1E0}" type="pres">
      <dgm:prSet presAssocID="{D21A8876-D856-4F57-8DB3-82A651BE61C5}" presName="horz2" presStyleCnt="0"/>
      <dgm:spPr/>
    </dgm:pt>
    <dgm:pt modelId="{514EC6E3-9511-48D8-89F6-A4E2490CD3C3}" type="pres">
      <dgm:prSet presAssocID="{D21A8876-D856-4F57-8DB3-82A651BE61C5}" presName="horzSpace2" presStyleCnt="0"/>
      <dgm:spPr/>
    </dgm:pt>
    <dgm:pt modelId="{DDCC83DE-CDB8-4417-BCA3-1A78828C3057}" type="pres">
      <dgm:prSet presAssocID="{D21A8876-D856-4F57-8DB3-82A651BE61C5}" presName="tx2" presStyleLbl="revTx" presStyleIdx="2" presStyleCnt="5"/>
      <dgm:spPr/>
      <dgm:t>
        <a:bodyPr/>
        <a:lstStyle/>
        <a:p>
          <a:endParaRPr lang="en-MY"/>
        </a:p>
      </dgm:t>
    </dgm:pt>
    <dgm:pt modelId="{519E66C9-C755-4143-9CE2-680467D467B7}" type="pres">
      <dgm:prSet presAssocID="{D21A8876-D856-4F57-8DB3-82A651BE61C5}" presName="vert2" presStyleCnt="0"/>
      <dgm:spPr/>
    </dgm:pt>
    <dgm:pt modelId="{FC3B11A1-1D8D-424F-9684-A7F724F81AA4}" type="pres">
      <dgm:prSet presAssocID="{D21A8876-D856-4F57-8DB3-82A651BE61C5}" presName="thinLine2b" presStyleLbl="callout" presStyleIdx="1" presStyleCnt="4"/>
      <dgm:spPr/>
    </dgm:pt>
    <dgm:pt modelId="{1E8A6B3A-F486-4C32-B8C9-7FD48935917F}" type="pres">
      <dgm:prSet presAssocID="{D21A8876-D856-4F57-8DB3-82A651BE61C5}" presName="vertSpace2b" presStyleCnt="0"/>
      <dgm:spPr/>
    </dgm:pt>
    <dgm:pt modelId="{A3BFAA0B-000D-4EB3-9257-DD9294B2FBD6}" type="pres">
      <dgm:prSet presAssocID="{31C559AD-CA5A-445B-8471-0254455E638F}" presName="horz2" presStyleCnt="0"/>
      <dgm:spPr/>
    </dgm:pt>
    <dgm:pt modelId="{E1631F97-8DCD-489C-9639-61B746248B06}" type="pres">
      <dgm:prSet presAssocID="{31C559AD-CA5A-445B-8471-0254455E638F}" presName="horzSpace2" presStyleCnt="0"/>
      <dgm:spPr/>
    </dgm:pt>
    <dgm:pt modelId="{C991EAC8-357C-46D3-89DE-C6EE4D571BC3}" type="pres">
      <dgm:prSet presAssocID="{31C559AD-CA5A-445B-8471-0254455E638F}" presName="tx2" presStyleLbl="revTx" presStyleIdx="3" presStyleCnt="5"/>
      <dgm:spPr/>
      <dgm:t>
        <a:bodyPr/>
        <a:lstStyle/>
        <a:p>
          <a:endParaRPr lang="en-MY"/>
        </a:p>
      </dgm:t>
    </dgm:pt>
    <dgm:pt modelId="{1FEE7BFB-7EAF-4432-B4E8-84F76860947D}" type="pres">
      <dgm:prSet presAssocID="{31C559AD-CA5A-445B-8471-0254455E638F}" presName="vert2" presStyleCnt="0"/>
      <dgm:spPr/>
    </dgm:pt>
    <dgm:pt modelId="{ECF69F02-6E22-46FD-A43B-76BC40C1010A}" type="pres">
      <dgm:prSet presAssocID="{31C559AD-CA5A-445B-8471-0254455E638F}" presName="thinLine2b" presStyleLbl="callout" presStyleIdx="2" presStyleCnt="4"/>
      <dgm:spPr/>
    </dgm:pt>
    <dgm:pt modelId="{2C041136-BE68-4EA2-9F68-67841CF9B6B6}" type="pres">
      <dgm:prSet presAssocID="{31C559AD-CA5A-445B-8471-0254455E638F}" presName="vertSpace2b" presStyleCnt="0"/>
      <dgm:spPr/>
    </dgm:pt>
    <dgm:pt modelId="{72DE79E7-00FC-480A-AFDB-303CA74E9750}" type="pres">
      <dgm:prSet presAssocID="{B1052EAB-F1CB-4FEC-A5AE-8100DEDD66C0}" presName="horz2" presStyleCnt="0"/>
      <dgm:spPr/>
    </dgm:pt>
    <dgm:pt modelId="{A2771203-22DC-4A31-9D20-F6FBCF9D7A36}" type="pres">
      <dgm:prSet presAssocID="{B1052EAB-F1CB-4FEC-A5AE-8100DEDD66C0}" presName="horzSpace2" presStyleCnt="0"/>
      <dgm:spPr/>
    </dgm:pt>
    <dgm:pt modelId="{C4297F5A-94BB-4EE9-8DF6-F8C6FE9F3F0E}" type="pres">
      <dgm:prSet presAssocID="{B1052EAB-F1CB-4FEC-A5AE-8100DEDD66C0}" presName="tx2" presStyleLbl="revTx" presStyleIdx="4" presStyleCnt="5"/>
      <dgm:spPr/>
      <dgm:t>
        <a:bodyPr/>
        <a:lstStyle/>
        <a:p>
          <a:endParaRPr lang="en-MY"/>
        </a:p>
      </dgm:t>
    </dgm:pt>
    <dgm:pt modelId="{3C0DBB4D-A3D3-4D36-8B22-94AA6FF4E533}" type="pres">
      <dgm:prSet presAssocID="{B1052EAB-F1CB-4FEC-A5AE-8100DEDD66C0}" presName="vert2" presStyleCnt="0"/>
      <dgm:spPr/>
    </dgm:pt>
    <dgm:pt modelId="{331298ED-9842-4D4B-AEE0-755F61D07A4D}" type="pres">
      <dgm:prSet presAssocID="{B1052EAB-F1CB-4FEC-A5AE-8100DEDD66C0}" presName="thinLine2b" presStyleLbl="callout" presStyleIdx="3" presStyleCnt="4"/>
      <dgm:spPr/>
    </dgm:pt>
    <dgm:pt modelId="{6DACF189-A558-4AB8-8F47-B73BE41356CE}" type="pres">
      <dgm:prSet presAssocID="{B1052EAB-F1CB-4FEC-A5AE-8100DEDD66C0}" presName="vertSpace2b" presStyleCnt="0"/>
      <dgm:spPr/>
    </dgm:pt>
  </dgm:ptLst>
  <dgm:cxnLst>
    <dgm:cxn modelId="{72F82700-73F9-452D-9DD3-4F6372BF3F09}" type="presOf" srcId="{4D514E3C-9C7B-457B-8B35-4DC2CED247CC}" destId="{0E0142F3-1369-4EEB-B946-059175252BEF}" srcOrd="0" destOrd="0" presId="urn:microsoft.com/office/officeart/2008/layout/LinedList"/>
    <dgm:cxn modelId="{04975680-206B-41E4-A474-685B7768CAA6}" type="presOf" srcId="{31C559AD-CA5A-445B-8471-0254455E638F}" destId="{C991EAC8-357C-46D3-89DE-C6EE4D571BC3}" srcOrd="0" destOrd="0" presId="urn:microsoft.com/office/officeart/2008/layout/LinedList"/>
    <dgm:cxn modelId="{4A940F56-1615-40C3-94D0-70A468CB9566}" srcId="{98DA88B0-2120-4291-8041-2DAC19F1DE40}" destId="{4D514E3C-9C7B-457B-8B35-4DC2CED247CC}" srcOrd="0" destOrd="0" parTransId="{0B432AFD-33E4-43BF-A1C1-4B0BD71BD3B8}" sibTransId="{DFF98B84-2A6C-4DEC-AA6A-49A1D046A987}"/>
    <dgm:cxn modelId="{95BA09E5-1A4D-484F-BB1C-0C17BE1F9809}" type="presOf" srcId="{B1052EAB-F1CB-4FEC-A5AE-8100DEDD66C0}" destId="{C4297F5A-94BB-4EE9-8DF6-F8C6FE9F3F0E}" srcOrd="0" destOrd="0" presId="urn:microsoft.com/office/officeart/2008/layout/LinedList"/>
    <dgm:cxn modelId="{9E6A860C-F972-473A-A38E-9E03EF0D1131}" srcId="{98DA88B0-2120-4291-8041-2DAC19F1DE40}" destId="{31C559AD-CA5A-445B-8471-0254455E638F}" srcOrd="2" destOrd="0" parTransId="{243C6C0A-5883-4850-A6E6-A843EF1E6699}" sibTransId="{C324DEF1-B575-4D52-8A33-EC987DFF6561}"/>
    <dgm:cxn modelId="{15935DB0-C2D6-456D-8146-413F91776881}" srcId="{98DA88B0-2120-4291-8041-2DAC19F1DE40}" destId="{D21A8876-D856-4F57-8DB3-82A651BE61C5}" srcOrd="1" destOrd="0" parTransId="{185C2665-CD2F-41A5-B759-BCF4040F4A33}" sibTransId="{7ED2AF26-7983-43D5-951B-CB9A02FB8E1A}"/>
    <dgm:cxn modelId="{4987BEC3-DD87-4C12-B301-4D259C057466}" type="presOf" srcId="{98DA88B0-2120-4291-8041-2DAC19F1DE40}" destId="{39817347-21BD-4A34-BFBC-B4FB75590863}" srcOrd="0" destOrd="0" presId="urn:microsoft.com/office/officeart/2008/layout/LinedList"/>
    <dgm:cxn modelId="{4DFC38B5-FC51-46D7-B29E-48E49B4A1E6D}" type="presOf" srcId="{D21A8876-D856-4F57-8DB3-82A651BE61C5}" destId="{DDCC83DE-CDB8-4417-BCA3-1A78828C3057}" srcOrd="0" destOrd="0" presId="urn:microsoft.com/office/officeart/2008/layout/LinedList"/>
    <dgm:cxn modelId="{5B584F60-3F0D-4032-9A60-32E0D67EB6FD}" type="presOf" srcId="{6D23F862-E78A-4516-BCD4-5DFB74971CDE}" destId="{9337C2B8-6756-45DD-99C8-1787AEE9D44C}" srcOrd="0" destOrd="0" presId="urn:microsoft.com/office/officeart/2008/layout/LinedList"/>
    <dgm:cxn modelId="{0B6A7E7D-E2B3-4568-94DB-AAD577EC7B8E}" srcId="{98DA88B0-2120-4291-8041-2DAC19F1DE40}" destId="{B1052EAB-F1CB-4FEC-A5AE-8100DEDD66C0}" srcOrd="3" destOrd="0" parTransId="{FAB8533F-4329-466C-8340-66F0EB88B8A6}" sibTransId="{8FAD83DA-67E1-4BB9-A670-19A7C23E34E8}"/>
    <dgm:cxn modelId="{972FF52A-C405-49EC-A9FA-66B6549093D6}" srcId="{6D23F862-E78A-4516-BCD4-5DFB74971CDE}" destId="{98DA88B0-2120-4291-8041-2DAC19F1DE40}" srcOrd="0" destOrd="0" parTransId="{E4EB084D-34F0-492E-9016-15AC8AE09A7A}" sibTransId="{9D216A1F-682C-4BAA-BEE3-5FA436CE4540}"/>
    <dgm:cxn modelId="{91367A8C-718B-451B-B10E-561C5D4CEE67}" type="presParOf" srcId="{9337C2B8-6756-45DD-99C8-1787AEE9D44C}" destId="{D30F195E-CF88-4815-B784-C8BE22457B0C}" srcOrd="0" destOrd="0" presId="urn:microsoft.com/office/officeart/2008/layout/LinedList"/>
    <dgm:cxn modelId="{AA35244F-ED8C-4985-81A2-078688C505D4}" type="presParOf" srcId="{9337C2B8-6756-45DD-99C8-1787AEE9D44C}" destId="{96006DE8-14D6-4D66-91A7-CFDB96B363B8}" srcOrd="1" destOrd="0" presId="urn:microsoft.com/office/officeart/2008/layout/LinedList"/>
    <dgm:cxn modelId="{D22FB5D3-CADB-47E1-98C9-5A1EEBC4E4DB}" type="presParOf" srcId="{96006DE8-14D6-4D66-91A7-CFDB96B363B8}" destId="{39817347-21BD-4A34-BFBC-B4FB75590863}" srcOrd="0" destOrd="0" presId="urn:microsoft.com/office/officeart/2008/layout/LinedList"/>
    <dgm:cxn modelId="{C9AA925B-385C-4EDD-B0D7-A2353C17F78F}" type="presParOf" srcId="{96006DE8-14D6-4D66-91A7-CFDB96B363B8}" destId="{B59E9F41-FE28-4C03-BD6C-BFCF762C73A2}" srcOrd="1" destOrd="0" presId="urn:microsoft.com/office/officeart/2008/layout/LinedList"/>
    <dgm:cxn modelId="{A9068542-5050-408D-B0ED-9DF8056D7C08}" type="presParOf" srcId="{B59E9F41-FE28-4C03-BD6C-BFCF762C73A2}" destId="{F1D86F6C-EE21-4E3B-B715-8C5863D45EE5}" srcOrd="0" destOrd="0" presId="urn:microsoft.com/office/officeart/2008/layout/LinedList"/>
    <dgm:cxn modelId="{856B7782-7177-4D62-A2C3-69245ACD5BB3}" type="presParOf" srcId="{B59E9F41-FE28-4C03-BD6C-BFCF762C73A2}" destId="{D737BDAA-26A6-45B6-992C-D10C0758F105}" srcOrd="1" destOrd="0" presId="urn:microsoft.com/office/officeart/2008/layout/LinedList"/>
    <dgm:cxn modelId="{2192E456-EC49-4855-9539-B79346EBAB2D}" type="presParOf" srcId="{D737BDAA-26A6-45B6-992C-D10C0758F105}" destId="{CED401BA-082B-4117-BC5C-F7AF78964004}" srcOrd="0" destOrd="0" presId="urn:microsoft.com/office/officeart/2008/layout/LinedList"/>
    <dgm:cxn modelId="{B5178FAC-B8E7-4EA5-8ED0-4ABA464E6758}" type="presParOf" srcId="{D737BDAA-26A6-45B6-992C-D10C0758F105}" destId="{0E0142F3-1369-4EEB-B946-059175252BEF}" srcOrd="1" destOrd="0" presId="urn:microsoft.com/office/officeart/2008/layout/LinedList"/>
    <dgm:cxn modelId="{BBE929E2-2803-4546-95B0-F5C5296C3815}" type="presParOf" srcId="{D737BDAA-26A6-45B6-992C-D10C0758F105}" destId="{681BFCF6-70B0-424D-AD2A-E884E5D781C3}" srcOrd="2" destOrd="0" presId="urn:microsoft.com/office/officeart/2008/layout/LinedList"/>
    <dgm:cxn modelId="{AF4489FA-34C7-4F47-8EE1-FE78585C23AA}" type="presParOf" srcId="{B59E9F41-FE28-4C03-BD6C-BFCF762C73A2}" destId="{CA1802A3-60AF-442C-9969-EAF1012CEED0}" srcOrd="2" destOrd="0" presId="urn:microsoft.com/office/officeart/2008/layout/LinedList"/>
    <dgm:cxn modelId="{176D104A-6923-4CED-8EFC-DBF1E5682542}" type="presParOf" srcId="{B59E9F41-FE28-4C03-BD6C-BFCF762C73A2}" destId="{463E9491-49EF-46E6-B6AC-D18ECD24EF66}" srcOrd="3" destOrd="0" presId="urn:microsoft.com/office/officeart/2008/layout/LinedList"/>
    <dgm:cxn modelId="{318C9A0A-E3A7-495B-861A-E0B276FADA66}" type="presParOf" srcId="{B59E9F41-FE28-4C03-BD6C-BFCF762C73A2}" destId="{869B7774-04EA-4102-B084-363CB713F1E0}" srcOrd="4" destOrd="0" presId="urn:microsoft.com/office/officeart/2008/layout/LinedList"/>
    <dgm:cxn modelId="{FBAEDA4B-0A67-48AB-921E-E0F06A37B007}" type="presParOf" srcId="{869B7774-04EA-4102-B084-363CB713F1E0}" destId="{514EC6E3-9511-48D8-89F6-A4E2490CD3C3}" srcOrd="0" destOrd="0" presId="urn:microsoft.com/office/officeart/2008/layout/LinedList"/>
    <dgm:cxn modelId="{F31157CC-83BE-40CF-925D-7DC4FCB14ACF}" type="presParOf" srcId="{869B7774-04EA-4102-B084-363CB713F1E0}" destId="{DDCC83DE-CDB8-4417-BCA3-1A78828C3057}" srcOrd="1" destOrd="0" presId="urn:microsoft.com/office/officeart/2008/layout/LinedList"/>
    <dgm:cxn modelId="{8316EF49-BC08-46C8-BE0F-E5B40E4C33EE}" type="presParOf" srcId="{869B7774-04EA-4102-B084-363CB713F1E0}" destId="{519E66C9-C755-4143-9CE2-680467D467B7}" srcOrd="2" destOrd="0" presId="urn:microsoft.com/office/officeart/2008/layout/LinedList"/>
    <dgm:cxn modelId="{94D646D6-8CE8-4C1E-AA87-3FA48B23988E}" type="presParOf" srcId="{B59E9F41-FE28-4C03-BD6C-BFCF762C73A2}" destId="{FC3B11A1-1D8D-424F-9684-A7F724F81AA4}" srcOrd="5" destOrd="0" presId="urn:microsoft.com/office/officeart/2008/layout/LinedList"/>
    <dgm:cxn modelId="{C34D3D78-3547-48D7-B104-8B9A9BD3D4C5}" type="presParOf" srcId="{B59E9F41-FE28-4C03-BD6C-BFCF762C73A2}" destId="{1E8A6B3A-F486-4C32-B8C9-7FD48935917F}" srcOrd="6" destOrd="0" presId="urn:microsoft.com/office/officeart/2008/layout/LinedList"/>
    <dgm:cxn modelId="{9CB31663-E94F-4533-AD1C-E70B0577BC84}" type="presParOf" srcId="{B59E9F41-FE28-4C03-BD6C-BFCF762C73A2}" destId="{A3BFAA0B-000D-4EB3-9257-DD9294B2FBD6}" srcOrd="7" destOrd="0" presId="urn:microsoft.com/office/officeart/2008/layout/LinedList"/>
    <dgm:cxn modelId="{759ACB6D-2A9B-4D9F-8C72-51E385CEF716}" type="presParOf" srcId="{A3BFAA0B-000D-4EB3-9257-DD9294B2FBD6}" destId="{E1631F97-8DCD-489C-9639-61B746248B06}" srcOrd="0" destOrd="0" presId="urn:microsoft.com/office/officeart/2008/layout/LinedList"/>
    <dgm:cxn modelId="{3656789A-DBE5-4CCF-B4B1-DFBAA942876E}" type="presParOf" srcId="{A3BFAA0B-000D-4EB3-9257-DD9294B2FBD6}" destId="{C991EAC8-357C-46D3-89DE-C6EE4D571BC3}" srcOrd="1" destOrd="0" presId="urn:microsoft.com/office/officeart/2008/layout/LinedList"/>
    <dgm:cxn modelId="{B79EB955-450C-45A3-9EBE-98920254EF36}" type="presParOf" srcId="{A3BFAA0B-000D-4EB3-9257-DD9294B2FBD6}" destId="{1FEE7BFB-7EAF-4432-B4E8-84F76860947D}" srcOrd="2" destOrd="0" presId="urn:microsoft.com/office/officeart/2008/layout/LinedList"/>
    <dgm:cxn modelId="{64D15B22-672A-46F7-A036-6908D8DA44E0}" type="presParOf" srcId="{B59E9F41-FE28-4C03-BD6C-BFCF762C73A2}" destId="{ECF69F02-6E22-46FD-A43B-76BC40C1010A}" srcOrd="8" destOrd="0" presId="urn:microsoft.com/office/officeart/2008/layout/LinedList"/>
    <dgm:cxn modelId="{C695E730-300E-488E-849B-0E6CA666A91E}" type="presParOf" srcId="{B59E9F41-FE28-4C03-BD6C-BFCF762C73A2}" destId="{2C041136-BE68-4EA2-9F68-67841CF9B6B6}" srcOrd="9" destOrd="0" presId="urn:microsoft.com/office/officeart/2008/layout/LinedList"/>
    <dgm:cxn modelId="{89CFD032-F0D3-41B4-BE5D-F746DB0F55A0}" type="presParOf" srcId="{B59E9F41-FE28-4C03-BD6C-BFCF762C73A2}" destId="{72DE79E7-00FC-480A-AFDB-303CA74E9750}" srcOrd="10" destOrd="0" presId="urn:microsoft.com/office/officeart/2008/layout/LinedList"/>
    <dgm:cxn modelId="{F1834A7E-9EDB-4986-A64D-83CEE251B0C4}" type="presParOf" srcId="{72DE79E7-00FC-480A-AFDB-303CA74E9750}" destId="{A2771203-22DC-4A31-9D20-F6FBCF9D7A36}" srcOrd="0" destOrd="0" presId="urn:microsoft.com/office/officeart/2008/layout/LinedList"/>
    <dgm:cxn modelId="{E299621F-C0C4-481F-8E06-D8095A89F864}" type="presParOf" srcId="{72DE79E7-00FC-480A-AFDB-303CA74E9750}" destId="{C4297F5A-94BB-4EE9-8DF6-F8C6FE9F3F0E}" srcOrd="1" destOrd="0" presId="urn:microsoft.com/office/officeart/2008/layout/LinedList"/>
    <dgm:cxn modelId="{0C34127C-0D11-442C-941C-F9B666265172}" type="presParOf" srcId="{72DE79E7-00FC-480A-AFDB-303CA74E9750}" destId="{3C0DBB4D-A3D3-4D36-8B22-94AA6FF4E533}" srcOrd="2" destOrd="0" presId="urn:microsoft.com/office/officeart/2008/layout/LinedList"/>
    <dgm:cxn modelId="{103FDD1B-8286-4374-9910-76CB376D0657}" type="presParOf" srcId="{B59E9F41-FE28-4C03-BD6C-BFCF762C73A2}" destId="{331298ED-9842-4D4B-AEE0-755F61D07A4D}" srcOrd="11" destOrd="0" presId="urn:microsoft.com/office/officeart/2008/layout/LinedList"/>
    <dgm:cxn modelId="{0C846185-16E5-41BA-9EDD-9FC52BA509EF}" type="presParOf" srcId="{B59E9F41-FE28-4C03-BD6C-BFCF762C73A2}" destId="{6DACF189-A558-4AB8-8F47-B73BE41356CE}"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0B6986-3632-475C-9B05-ED5F3E965E8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MY"/>
        </a:p>
      </dgm:t>
    </dgm:pt>
    <dgm:pt modelId="{DEE9A3BF-E167-4492-A7C1-31D8501808FC}">
      <dgm:prSet phldrT="[Text]"/>
      <dgm:spPr/>
      <dgm:t>
        <a:bodyPr/>
        <a:lstStyle/>
        <a:p>
          <a:r>
            <a:rPr lang="en-MY" dirty="0" err="1" smtClean="0"/>
            <a:t>Syarat</a:t>
          </a:r>
          <a:endParaRPr lang="en-MY" dirty="0"/>
        </a:p>
      </dgm:t>
    </dgm:pt>
    <dgm:pt modelId="{30862410-C052-4128-979A-69B8D17C8D58}" type="parTrans" cxnId="{CE3DE6E7-6461-461F-AB5F-1F68293E4EC3}">
      <dgm:prSet/>
      <dgm:spPr/>
      <dgm:t>
        <a:bodyPr/>
        <a:lstStyle/>
        <a:p>
          <a:endParaRPr lang="en-MY"/>
        </a:p>
      </dgm:t>
    </dgm:pt>
    <dgm:pt modelId="{AE09185C-0822-4950-963E-0ADF2DD4EFE5}" type="sibTrans" cxnId="{CE3DE6E7-6461-461F-AB5F-1F68293E4EC3}">
      <dgm:prSet/>
      <dgm:spPr/>
      <dgm:t>
        <a:bodyPr/>
        <a:lstStyle/>
        <a:p>
          <a:endParaRPr lang="en-MY"/>
        </a:p>
      </dgm:t>
    </dgm:pt>
    <dgm:pt modelId="{1AA5A11A-7543-40D7-8025-B9E0203D86F6}">
      <dgm:prSet phldrT="[Text]"/>
      <dgm:spPr/>
      <dgm:t>
        <a:bodyPr/>
        <a:lstStyle/>
        <a:p>
          <a:r>
            <a:rPr lang="en-MY" dirty="0" err="1" smtClean="0"/>
            <a:t>Pendapatan</a:t>
          </a:r>
          <a:r>
            <a:rPr lang="en-MY" dirty="0" smtClean="0"/>
            <a:t> Isi </a:t>
          </a:r>
          <a:r>
            <a:rPr lang="en-MY" dirty="0" err="1" smtClean="0"/>
            <a:t>Rumah</a:t>
          </a:r>
          <a:r>
            <a:rPr lang="en-MY" dirty="0" smtClean="0"/>
            <a:t> (IR) di </a:t>
          </a:r>
          <a:r>
            <a:rPr lang="en-MY" dirty="0" err="1" smtClean="0"/>
            <a:t>bawah</a:t>
          </a:r>
          <a:r>
            <a:rPr lang="en-MY" dirty="0" smtClean="0"/>
            <a:t> PGK 2016 </a:t>
          </a:r>
          <a:r>
            <a:rPr lang="en-MY" dirty="0" err="1" smtClean="0"/>
            <a:t>Kategori</a:t>
          </a:r>
          <a:r>
            <a:rPr lang="en-MY" dirty="0" smtClean="0"/>
            <a:t> </a:t>
          </a:r>
          <a:r>
            <a:rPr lang="en-MY" dirty="0" err="1" smtClean="0"/>
            <a:t>Miskin</a:t>
          </a:r>
          <a:r>
            <a:rPr lang="en-MY" dirty="0" smtClean="0"/>
            <a:t> (IR : RM960, Per </a:t>
          </a:r>
          <a:r>
            <a:rPr lang="en-MY" dirty="0" err="1" smtClean="0"/>
            <a:t>Kapita</a:t>
          </a:r>
          <a:r>
            <a:rPr lang="en-MY" dirty="0" smtClean="0"/>
            <a:t> : RM244)</a:t>
          </a:r>
          <a:endParaRPr lang="en-MY" dirty="0"/>
        </a:p>
      </dgm:t>
    </dgm:pt>
    <dgm:pt modelId="{551663F8-A717-4DCF-9572-1F982F1052A5}" type="parTrans" cxnId="{D45F8F2E-1DE3-4423-9618-C10374DAAF19}">
      <dgm:prSet/>
      <dgm:spPr/>
      <dgm:t>
        <a:bodyPr/>
        <a:lstStyle/>
        <a:p>
          <a:endParaRPr lang="en-MY"/>
        </a:p>
      </dgm:t>
    </dgm:pt>
    <dgm:pt modelId="{263B0CB0-2015-403C-93BA-BF45BE8B8D10}" type="sibTrans" cxnId="{D45F8F2E-1DE3-4423-9618-C10374DAAF19}">
      <dgm:prSet/>
      <dgm:spPr/>
      <dgm:t>
        <a:bodyPr/>
        <a:lstStyle/>
        <a:p>
          <a:endParaRPr lang="en-MY"/>
        </a:p>
      </dgm:t>
    </dgm:pt>
    <dgm:pt modelId="{02105766-F0FC-4E30-90DE-A2C4A196970D}">
      <dgm:prSet phldrT="[Text]"/>
      <dgm:spPr/>
      <dgm:t>
        <a:bodyPr/>
        <a:lstStyle/>
        <a:p>
          <a:r>
            <a:rPr lang="en-MY" dirty="0" err="1" smtClean="0"/>
            <a:t>Waktu</a:t>
          </a:r>
          <a:endParaRPr lang="en-MY" dirty="0"/>
        </a:p>
      </dgm:t>
    </dgm:pt>
    <dgm:pt modelId="{61BA17B2-E981-4A45-8EDB-40DA1AB25D7C}" type="parTrans" cxnId="{1FF59171-F182-46DD-B244-99D3D33207E3}">
      <dgm:prSet/>
      <dgm:spPr/>
      <dgm:t>
        <a:bodyPr/>
        <a:lstStyle/>
        <a:p>
          <a:endParaRPr lang="en-MY"/>
        </a:p>
      </dgm:t>
    </dgm:pt>
    <dgm:pt modelId="{DB0576EC-22B6-4E22-841E-3DA128B25CB1}" type="sibTrans" cxnId="{1FF59171-F182-46DD-B244-99D3D33207E3}">
      <dgm:prSet/>
      <dgm:spPr/>
      <dgm:t>
        <a:bodyPr/>
        <a:lstStyle/>
        <a:p>
          <a:endParaRPr lang="en-MY"/>
        </a:p>
      </dgm:t>
    </dgm:pt>
    <dgm:pt modelId="{2144A370-9122-4608-8267-7F254BEC24A5}">
      <dgm:prSet phldrT="[Text]"/>
      <dgm:spPr/>
      <dgm:t>
        <a:bodyPr/>
        <a:lstStyle/>
        <a:p>
          <a:r>
            <a:rPr lang="en-MY" dirty="0" err="1" smtClean="0"/>
            <a:t>Waktu</a:t>
          </a:r>
          <a:r>
            <a:rPr lang="en-MY" dirty="0" smtClean="0"/>
            <a:t> : 7.00 </a:t>
          </a:r>
          <a:r>
            <a:rPr lang="en-MY" dirty="0" err="1" smtClean="0"/>
            <a:t>pagi</a:t>
          </a:r>
          <a:r>
            <a:rPr lang="en-MY" dirty="0" smtClean="0"/>
            <a:t> </a:t>
          </a:r>
          <a:r>
            <a:rPr lang="en-MY" dirty="0" err="1" smtClean="0"/>
            <a:t>hingga</a:t>
          </a:r>
          <a:r>
            <a:rPr lang="en-MY" dirty="0" smtClean="0"/>
            <a:t> 7.30 </a:t>
          </a:r>
          <a:r>
            <a:rPr lang="en-MY" dirty="0" err="1" smtClean="0"/>
            <a:t>pagi</a:t>
          </a:r>
          <a:endParaRPr lang="en-MY" dirty="0"/>
        </a:p>
      </dgm:t>
    </dgm:pt>
    <dgm:pt modelId="{72AC3385-0785-484F-8017-F61C01E6DD39}" type="parTrans" cxnId="{388F6E0A-4053-478A-A49F-55D02A2E812C}">
      <dgm:prSet/>
      <dgm:spPr/>
    </dgm:pt>
    <dgm:pt modelId="{D270BBDB-6C45-4F66-AA76-F342F909CC65}" type="sibTrans" cxnId="{388F6E0A-4053-478A-A49F-55D02A2E812C}">
      <dgm:prSet/>
      <dgm:spPr/>
    </dgm:pt>
    <dgm:pt modelId="{BFFE82A8-6454-4407-A823-8AF144AFC192}" type="pres">
      <dgm:prSet presAssocID="{D90B6986-3632-475C-9B05-ED5F3E965E89}" presName="Name0" presStyleCnt="0">
        <dgm:presLayoutVars>
          <dgm:dir/>
          <dgm:animLvl val="lvl"/>
          <dgm:resizeHandles val="exact"/>
        </dgm:presLayoutVars>
      </dgm:prSet>
      <dgm:spPr/>
      <dgm:t>
        <a:bodyPr/>
        <a:lstStyle/>
        <a:p>
          <a:endParaRPr lang="en-MY"/>
        </a:p>
      </dgm:t>
    </dgm:pt>
    <dgm:pt modelId="{57C771F2-FB38-4BDC-85B7-943D7F5EE734}" type="pres">
      <dgm:prSet presAssocID="{DEE9A3BF-E167-4492-A7C1-31D8501808FC}" presName="composite" presStyleCnt="0"/>
      <dgm:spPr/>
    </dgm:pt>
    <dgm:pt modelId="{1EA998FB-BC76-4143-B7B8-46094F775673}" type="pres">
      <dgm:prSet presAssocID="{DEE9A3BF-E167-4492-A7C1-31D8501808FC}" presName="parTx" presStyleLbl="alignNode1" presStyleIdx="0" presStyleCnt="2">
        <dgm:presLayoutVars>
          <dgm:chMax val="0"/>
          <dgm:chPref val="0"/>
          <dgm:bulletEnabled val="1"/>
        </dgm:presLayoutVars>
      </dgm:prSet>
      <dgm:spPr/>
      <dgm:t>
        <a:bodyPr/>
        <a:lstStyle/>
        <a:p>
          <a:endParaRPr lang="en-MY"/>
        </a:p>
      </dgm:t>
    </dgm:pt>
    <dgm:pt modelId="{B78B562A-CA40-41AF-BDF2-DC762350695F}" type="pres">
      <dgm:prSet presAssocID="{DEE9A3BF-E167-4492-A7C1-31D8501808FC}" presName="desTx" presStyleLbl="alignAccFollowNode1" presStyleIdx="0" presStyleCnt="2">
        <dgm:presLayoutVars>
          <dgm:bulletEnabled val="1"/>
        </dgm:presLayoutVars>
      </dgm:prSet>
      <dgm:spPr/>
      <dgm:t>
        <a:bodyPr/>
        <a:lstStyle/>
        <a:p>
          <a:endParaRPr lang="en-MY"/>
        </a:p>
      </dgm:t>
    </dgm:pt>
    <dgm:pt modelId="{612E2EC5-2194-44B3-AA2A-1980F171E428}" type="pres">
      <dgm:prSet presAssocID="{AE09185C-0822-4950-963E-0ADF2DD4EFE5}" presName="space" presStyleCnt="0"/>
      <dgm:spPr/>
    </dgm:pt>
    <dgm:pt modelId="{18A04945-3165-4310-A7C8-500D233963C6}" type="pres">
      <dgm:prSet presAssocID="{02105766-F0FC-4E30-90DE-A2C4A196970D}" presName="composite" presStyleCnt="0"/>
      <dgm:spPr/>
    </dgm:pt>
    <dgm:pt modelId="{3340BD09-6FA9-44D5-A656-571E0F069046}" type="pres">
      <dgm:prSet presAssocID="{02105766-F0FC-4E30-90DE-A2C4A196970D}" presName="parTx" presStyleLbl="alignNode1" presStyleIdx="1" presStyleCnt="2">
        <dgm:presLayoutVars>
          <dgm:chMax val="0"/>
          <dgm:chPref val="0"/>
          <dgm:bulletEnabled val="1"/>
        </dgm:presLayoutVars>
      </dgm:prSet>
      <dgm:spPr/>
      <dgm:t>
        <a:bodyPr/>
        <a:lstStyle/>
        <a:p>
          <a:endParaRPr lang="en-MY"/>
        </a:p>
      </dgm:t>
    </dgm:pt>
    <dgm:pt modelId="{8AEC17BB-FB25-4396-A445-B95EB94784CA}" type="pres">
      <dgm:prSet presAssocID="{02105766-F0FC-4E30-90DE-A2C4A196970D}" presName="desTx" presStyleLbl="alignAccFollowNode1" presStyleIdx="1" presStyleCnt="2">
        <dgm:presLayoutVars>
          <dgm:bulletEnabled val="1"/>
        </dgm:presLayoutVars>
      </dgm:prSet>
      <dgm:spPr/>
      <dgm:t>
        <a:bodyPr/>
        <a:lstStyle/>
        <a:p>
          <a:endParaRPr lang="en-MY"/>
        </a:p>
      </dgm:t>
    </dgm:pt>
  </dgm:ptLst>
  <dgm:cxnLst>
    <dgm:cxn modelId="{D45F8F2E-1DE3-4423-9618-C10374DAAF19}" srcId="{DEE9A3BF-E167-4492-A7C1-31D8501808FC}" destId="{1AA5A11A-7543-40D7-8025-B9E0203D86F6}" srcOrd="0" destOrd="0" parTransId="{551663F8-A717-4DCF-9572-1F982F1052A5}" sibTransId="{263B0CB0-2015-403C-93BA-BF45BE8B8D10}"/>
    <dgm:cxn modelId="{3DD0947D-0E93-4F73-8A79-DE133F63DBFA}" type="presOf" srcId="{DEE9A3BF-E167-4492-A7C1-31D8501808FC}" destId="{1EA998FB-BC76-4143-B7B8-46094F775673}" srcOrd="0" destOrd="0" presId="urn:microsoft.com/office/officeart/2005/8/layout/hList1"/>
    <dgm:cxn modelId="{388F6E0A-4053-478A-A49F-55D02A2E812C}" srcId="{02105766-F0FC-4E30-90DE-A2C4A196970D}" destId="{2144A370-9122-4608-8267-7F254BEC24A5}" srcOrd="0" destOrd="0" parTransId="{72AC3385-0785-484F-8017-F61C01E6DD39}" sibTransId="{D270BBDB-6C45-4F66-AA76-F342F909CC65}"/>
    <dgm:cxn modelId="{EF4949EC-73B3-4055-8322-631E096F0DE9}" type="presOf" srcId="{2144A370-9122-4608-8267-7F254BEC24A5}" destId="{8AEC17BB-FB25-4396-A445-B95EB94784CA}" srcOrd="0" destOrd="0" presId="urn:microsoft.com/office/officeart/2005/8/layout/hList1"/>
    <dgm:cxn modelId="{F63E1C3E-9662-442A-90AC-67F60929D2C1}" type="presOf" srcId="{02105766-F0FC-4E30-90DE-A2C4A196970D}" destId="{3340BD09-6FA9-44D5-A656-571E0F069046}" srcOrd="0" destOrd="0" presId="urn:microsoft.com/office/officeart/2005/8/layout/hList1"/>
    <dgm:cxn modelId="{7720D719-DD1F-4A03-923F-8157ABD7F65D}" type="presOf" srcId="{D90B6986-3632-475C-9B05-ED5F3E965E89}" destId="{BFFE82A8-6454-4407-A823-8AF144AFC192}" srcOrd="0" destOrd="0" presId="urn:microsoft.com/office/officeart/2005/8/layout/hList1"/>
    <dgm:cxn modelId="{1FF59171-F182-46DD-B244-99D3D33207E3}" srcId="{D90B6986-3632-475C-9B05-ED5F3E965E89}" destId="{02105766-F0FC-4E30-90DE-A2C4A196970D}" srcOrd="1" destOrd="0" parTransId="{61BA17B2-E981-4A45-8EDB-40DA1AB25D7C}" sibTransId="{DB0576EC-22B6-4E22-841E-3DA128B25CB1}"/>
    <dgm:cxn modelId="{69940FDB-46B9-451E-9399-B9B6A6850D37}" type="presOf" srcId="{1AA5A11A-7543-40D7-8025-B9E0203D86F6}" destId="{B78B562A-CA40-41AF-BDF2-DC762350695F}" srcOrd="0" destOrd="0" presId="urn:microsoft.com/office/officeart/2005/8/layout/hList1"/>
    <dgm:cxn modelId="{CE3DE6E7-6461-461F-AB5F-1F68293E4EC3}" srcId="{D90B6986-3632-475C-9B05-ED5F3E965E89}" destId="{DEE9A3BF-E167-4492-A7C1-31D8501808FC}" srcOrd="0" destOrd="0" parTransId="{30862410-C052-4128-979A-69B8D17C8D58}" sibTransId="{AE09185C-0822-4950-963E-0ADF2DD4EFE5}"/>
    <dgm:cxn modelId="{62812E69-35C3-4738-9C5D-95717EC0E9DA}" type="presParOf" srcId="{BFFE82A8-6454-4407-A823-8AF144AFC192}" destId="{57C771F2-FB38-4BDC-85B7-943D7F5EE734}" srcOrd="0" destOrd="0" presId="urn:microsoft.com/office/officeart/2005/8/layout/hList1"/>
    <dgm:cxn modelId="{27B794AB-3D12-4F86-8249-4F864B2AD530}" type="presParOf" srcId="{57C771F2-FB38-4BDC-85B7-943D7F5EE734}" destId="{1EA998FB-BC76-4143-B7B8-46094F775673}" srcOrd="0" destOrd="0" presId="urn:microsoft.com/office/officeart/2005/8/layout/hList1"/>
    <dgm:cxn modelId="{E71CEB88-0B48-46DE-925F-DCEC6EEF55DF}" type="presParOf" srcId="{57C771F2-FB38-4BDC-85B7-943D7F5EE734}" destId="{B78B562A-CA40-41AF-BDF2-DC762350695F}" srcOrd="1" destOrd="0" presId="urn:microsoft.com/office/officeart/2005/8/layout/hList1"/>
    <dgm:cxn modelId="{145D8549-1022-4C9F-9792-CA89216A4A53}" type="presParOf" srcId="{BFFE82A8-6454-4407-A823-8AF144AFC192}" destId="{612E2EC5-2194-44B3-AA2A-1980F171E428}" srcOrd="1" destOrd="0" presId="urn:microsoft.com/office/officeart/2005/8/layout/hList1"/>
    <dgm:cxn modelId="{D297695E-85B6-4E80-90D6-BFF0972A1534}" type="presParOf" srcId="{BFFE82A8-6454-4407-A823-8AF144AFC192}" destId="{18A04945-3165-4310-A7C8-500D233963C6}" srcOrd="2" destOrd="0" presId="urn:microsoft.com/office/officeart/2005/8/layout/hList1"/>
    <dgm:cxn modelId="{DBD3EA3C-8430-4521-BFC9-012A3684F73B}" type="presParOf" srcId="{18A04945-3165-4310-A7C8-500D233963C6}" destId="{3340BD09-6FA9-44D5-A656-571E0F069046}" srcOrd="0" destOrd="0" presId="urn:microsoft.com/office/officeart/2005/8/layout/hList1"/>
    <dgm:cxn modelId="{23A6AA72-63C8-429D-A43E-CBB46FFFC498}" type="presParOf" srcId="{18A04945-3165-4310-A7C8-500D233963C6}" destId="{8AEC17BB-FB25-4396-A445-B95EB94784C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096E06-BCBB-4863-A61B-B7D02F965E2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MY"/>
        </a:p>
      </dgm:t>
    </dgm:pt>
    <dgm:pt modelId="{5FE1DAF3-F15A-4B2B-9CDC-210A0F36F5A8}">
      <dgm:prSet/>
      <dgm:spPr/>
      <dgm:t>
        <a:bodyPr/>
        <a:lstStyle/>
        <a:p>
          <a:r>
            <a:rPr lang="en-MY" altLang="ms-MY" dirty="0" smtClean="0">
              <a:latin typeface="Arial" panose="020B0604020202020204" pitchFamily="34" charset="0"/>
            </a:rPr>
            <a:t>Wang </a:t>
          </a:r>
          <a:r>
            <a:rPr lang="en-MY" altLang="ms-MY" dirty="0" err="1" smtClean="0">
              <a:latin typeface="Arial" panose="020B0604020202020204" pitchFamily="34" charset="0"/>
            </a:rPr>
            <a:t>bantuan</a:t>
          </a:r>
          <a:r>
            <a:rPr lang="en-MY" altLang="ms-MY" dirty="0" smtClean="0">
              <a:latin typeface="Arial" panose="020B0604020202020204" pitchFamily="34" charset="0"/>
            </a:rPr>
            <a:t> </a:t>
          </a:r>
          <a:r>
            <a:rPr lang="en-MY" altLang="ms-MY" dirty="0" err="1" smtClean="0">
              <a:latin typeface="Arial" panose="020B0604020202020204" pitchFamily="34" charset="0"/>
            </a:rPr>
            <a:t>diagihkan</a:t>
          </a:r>
          <a:r>
            <a:rPr lang="en-MY" altLang="ms-MY" dirty="0" smtClean="0">
              <a:latin typeface="Arial" panose="020B0604020202020204" pitchFamily="34" charset="0"/>
            </a:rPr>
            <a:t> </a:t>
          </a:r>
          <a:r>
            <a:rPr lang="en-MY" altLang="ms-MY" dirty="0" err="1" smtClean="0">
              <a:latin typeface="Arial" panose="020B0604020202020204" pitchFamily="34" charset="0"/>
            </a:rPr>
            <a:t>kepada</a:t>
          </a:r>
          <a:r>
            <a:rPr lang="en-MY" altLang="ms-MY" dirty="0" smtClean="0">
              <a:latin typeface="Arial" panose="020B0604020202020204" pitchFamily="34" charset="0"/>
            </a:rPr>
            <a:t> </a:t>
          </a:r>
          <a:r>
            <a:rPr lang="en-MY" altLang="ms-MY" dirty="0" err="1" smtClean="0">
              <a:latin typeface="Arial" panose="020B0604020202020204" pitchFamily="34" charset="0"/>
            </a:rPr>
            <a:t>pelajar</a:t>
          </a:r>
          <a:r>
            <a:rPr lang="en-MY" altLang="ms-MY" dirty="0" smtClean="0">
              <a:latin typeface="Arial" panose="020B0604020202020204" pitchFamily="34" charset="0"/>
            </a:rPr>
            <a:t> </a:t>
          </a:r>
          <a:r>
            <a:rPr lang="en-MY" altLang="ms-MY" dirty="0" err="1" smtClean="0">
              <a:latin typeface="Arial" panose="020B0604020202020204" pitchFamily="34" charset="0"/>
            </a:rPr>
            <a:t>dalam</a:t>
          </a:r>
          <a:r>
            <a:rPr lang="en-MY" altLang="ms-MY" dirty="0" smtClean="0">
              <a:latin typeface="Arial" panose="020B0604020202020204" pitchFamily="34" charset="0"/>
            </a:rPr>
            <a:t> </a:t>
          </a:r>
          <a:r>
            <a:rPr lang="en-MY" altLang="ms-MY" dirty="0" err="1" smtClean="0">
              <a:latin typeface="Arial" panose="020B0604020202020204" pitchFamily="34" charset="0"/>
            </a:rPr>
            <a:t>tempoh</a:t>
          </a:r>
          <a:r>
            <a:rPr lang="en-MY" altLang="ms-MY" dirty="0" smtClean="0">
              <a:latin typeface="Arial" panose="020B0604020202020204" pitchFamily="34" charset="0"/>
            </a:rPr>
            <a:t> 14 </a:t>
          </a:r>
          <a:r>
            <a:rPr lang="en-MY" altLang="ms-MY" dirty="0" err="1" smtClean="0">
              <a:latin typeface="Arial" panose="020B0604020202020204" pitchFamily="34" charset="0"/>
            </a:rPr>
            <a:t>hari</a:t>
          </a:r>
          <a:r>
            <a:rPr lang="en-MY" altLang="ms-MY" dirty="0" smtClean="0">
              <a:latin typeface="Arial" panose="020B0604020202020204" pitchFamily="34" charset="0"/>
            </a:rPr>
            <a:t> </a:t>
          </a:r>
          <a:r>
            <a:rPr lang="en-MY" altLang="ms-MY" dirty="0" err="1" smtClean="0">
              <a:latin typeface="Arial" panose="020B0604020202020204" pitchFamily="34" charset="0"/>
            </a:rPr>
            <a:t>dari</a:t>
          </a:r>
          <a:r>
            <a:rPr lang="en-MY" altLang="ms-MY" dirty="0" smtClean="0">
              <a:latin typeface="Arial" panose="020B0604020202020204" pitchFamily="34" charset="0"/>
            </a:rPr>
            <a:t> </a:t>
          </a:r>
          <a:r>
            <a:rPr lang="en-MY" altLang="ms-MY" dirty="0" err="1" smtClean="0">
              <a:latin typeface="Arial" panose="020B0604020202020204" pitchFamily="34" charset="0"/>
            </a:rPr>
            <a:t>tarikh</a:t>
          </a:r>
          <a:r>
            <a:rPr lang="en-MY" altLang="ms-MY" dirty="0" smtClean="0">
              <a:latin typeface="Arial" panose="020B0604020202020204" pitchFamily="34" charset="0"/>
            </a:rPr>
            <a:t> </a:t>
          </a:r>
          <a:r>
            <a:rPr lang="en-MY" altLang="ms-MY" dirty="0" err="1" smtClean="0">
              <a:latin typeface="Arial" panose="020B0604020202020204" pitchFamily="34" charset="0"/>
            </a:rPr>
            <a:t>penyata</a:t>
          </a:r>
          <a:r>
            <a:rPr lang="en-MY" altLang="ms-MY" dirty="0" smtClean="0">
              <a:latin typeface="Arial" panose="020B0604020202020204" pitchFamily="34" charset="0"/>
            </a:rPr>
            <a:t> bank </a:t>
          </a:r>
          <a:r>
            <a:rPr lang="en-MY" altLang="ms-MY" dirty="0" err="1" smtClean="0">
              <a:latin typeface="Arial" panose="020B0604020202020204" pitchFamily="34" charset="0"/>
            </a:rPr>
            <a:t>diterima</a:t>
          </a:r>
          <a:r>
            <a:rPr lang="en-MY" altLang="ms-MY" dirty="0" smtClean="0">
              <a:latin typeface="Arial" panose="020B0604020202020204" pitchFamily="34" charset="0"/>
            </a:rPr>
            <a:t> </a:t>
          </a:r>
          <a:r>
            <a:rPr lang="en-MY" altLang="ms-MY" dirty="0" err="1" smtClean="0">
              <a:latin typeface="Arial" panose="020B0604020202020204" pitchFamily="34" charset="0"/>
            </a:rPr>
            <a:t>bagi</a:t>
          </a:r>
          <a:r>
            <a:rPr lang="en-MY" altLang="ms-MY" dirty="0" smtClean="0">
              <a:latin typeface="Arial" panose="020B0604020202020204" pitchFamily="34" charset="0"/>
            </a:rPr>
            <a:t> </a:t>
          </a:r>
          <a:r>
            <a:rPr lang="en-MY" altLang="ms-MY" dirty="0" err="1" smtClean="0">
              <a:latin typeface="Arial" panose="020B0604020202020204" pitchFamily="34" charset="0"/>
            </a:rPr>
            <a:t>bulan</a:t>
          </a:r>
          <a:r>
            <a:rPr lang="en-MY" altLang="ms-MY" dirty="0" smtClean="0">
              <a:latin typeface="Arial" panose="020B0604020202020204" pitchFamily="34" charset="0"/>
            </a:rPr>
            <a:t> di mana </a:t>
          </a:r>
          <a:r>
            <a:rPr lang="en-MY" altLang="ms-MY" dirty="0" err="1" smtClean="0">
              <a:latin typeface="Arial" panose="020B0604020202020204" pitchFamily="34" charset="0"/>
            </a:rPr>
            <a:t>peruntukan</a:t>
          </a:r>
          <a:r>
            <a:rPr lang="en-MY" altLang="ms-MY" dirty="0" smtClean="0">
              <a:latin typeface="Arial" panose="020B0604020202020204" pitchFamily="34" charset="0"/>
            </a:rPr>
            <a:t> </a:t>
          </a:r>
          <a:r>
            <a:rPr lang="en-MY" altLang="ms-MY" dirty="0" err="1" smtClean="0">
              <a:latin typeface="Arial" panose="020B0604020202020204" pitchFamily="34" charset="0"/>
            </a:rPr>
            <a:t>dikreditkan</a:t>
          </a:r>
          <a:r>
            <a:rPr lang="en-MY" altLang="ms-MY" dirty="0" smtClean="0">
              <a:latin typeface="Arial" panose="020B0604020202020204" pitchFamily="34" charset="0"/>
            </a:rPr>
            <a:t> </a:t>
          </a:r>
          <a:r>
            <a:rPr lang="en-MY" altLang="ms-MY" dirty="0" err="1" smtClean="0">
              <a:latin typeface="Arial" panose="020B0604020202020204" pitchFamily="34" charset="0"/>
            </a:rPr>
            <a:t>ke</a:t>
          </a:r>
          <a:r>
            <a:rPr lang="en-MY" altLang="ms-MY" dirty="0" smtClean="0">
              <a:latin typeface="Arial" panose="020B0604020202020204" pitchFamily="34" charset="0"/>
            </a:rPr>
            <a:t> </a:t>
          </a:r>
          <a:r>
            <a:rPr lang="en-MY" altLang="ms-MY" dirty="0" err="1" smtClean="0">
              <a:latin typeface="Arial" panose="020B0604020202020204" pitchFamily="34" charset="0"/>
            </a:rPr>
            <a:t>akaun</a:t>
          </a:r>
          <a:r>
            <a:rPr lang="en-MY" altLang="ms-MY" dirty="0" smtClean="0">
              <a:latin typeface="Arial" panose="020B0604020202020204" pitchFamily="34" charset="0"/>
            </a:rPr>
            <a:t> KWK </a:t>
          </a:r>
          <a:r>
            <a:rPr lang="en-MY" altLang="ms-MY" dirty="0" err="1" smtClean="0">
              <a:latin typeface="Arial" panose="020B0604020202020204" pitchFamily="34" charset="0"/>
            </a:rPr>
            <a:t>sekolah</a:t>
          </a:r>
          <a:r>
            <a:rPr lang="en-MY" altLang="ms-MY" dirty="0" smtClean="0">
              <a:latin typeface="Arial" panose="020B0604020202020204" pitchFamily="34" charset="0"/>
            </a:rPr>
            <a:t>. </a:t>
          </a:r>
          <a:endParaRPr lang="en-US" altLang="ms-MY" dirty="0">
            <a:latin typeface="Arial" panose="020B0604020202020204" pitchFamily="34" charset="0"/>
          </a:endParaRPr>
        </a:p>
      </dgm:t>
    </dgm:pt>
    <dgm:pt modelId="{F146E304-3FC5-4C9A-B3F5-460FE20EBBBB}" type="parTrans" cxnId="{FA24C401-7158-4B62-8414-FDA5B86A1F0E}">
      <dgm:prSet/>
      <dgm:spPr/>
      <dgm:t>
        <a:bodyPr/>
        <a:lstStyle/>
        <a:p>
          <a:endParaRPr lang="en-MY"/>
        </a:p>
      </dgm:t>
    </dgm:pt>
    <dgm:pt modelId="{2FD112A9-72E9-4ABF-AB1C-6FF9D5EB7EA7}" type="sibTrans" cxnId="{FA24C401-7158-4B62-8414-FDA5B86A1F0E}">
      <dgm:prSet/>
      <dgm:spPr/>
      <dgm:t>
        <a:bodyPr/>
        <a:lstStyle/>
        <a:p>
          <a:endParaRPr lang="en-MY"/>
        </a:p>
      </dgm:t>
    </dgm:pt>
    <dgm:pt modelId="{67C46D0B-C7CD-4ADB-945B-3B81C8DFAFF1}">
      <dgm:prSet/>
      <dgm:spPr/>
      <dgm:t>
        <a:bodyPr/>
        <a:lstStyle/>
        <a:p>
          <a:r>
            <a:rPr lang="en-MY" altLang="ms-MY" smtClean="0">
              <a:latin typeface="Arial" panose="020B0604020202020204" pitchFamily="34" charset="0"/>
            </a:rPr>
            <a:t>Bantuan hendaklah diagihkan dalam bentuk tunai RM100.00 sepenuhnya.  Sebarang pemotongan dan agihan selain daripada bentuk tunai adalah TIDAK DIBENARKAN SAMA SEKALI.  Pihak sekolah DIGALAKKAN untuk mengkreditkan terus wang bantuan ke akaun pelajar penerima.</a:t>
          </a:r>
          <a:endParaRPr lang="en-US" altLang="ms-MY" dirty="0">
            <a:latin typeface="Arial" panose="020B0604020202020204" pitchFamily="34" charset="0"/>
          </a:endParaRPr>
        </a:p>
      </dgm:t>
    </dgm:pt>
    <dgm:pt modelId="{65CB85F0-7459-44C5-9AE5-12C906FB5CEB}" type="parTrans" cxnId="{978EED69-30C0-417F-A392-CFB883D9DF13}">
      <dgm:prSet/>
      <dgm:spPr/>
    </dgm:pt>
    <dgm:pt modelId="{E2F6EAA3-048B-418A-81AF-85BDAE55C196}" type="sibTrans" cxnId="{978EED69-30C0-417F-A392-CFB883D9DF13}">
      <dgm:prSet/>
      <dgm:spPr/>
    </dgm:pt>
    <dgm:pt modelId="{0E78EDCE-A964-4B39-B8F8-D43D8361FC20}" type="pres">
      <dgm:prSet presAssocID="{74096E06-BCBB-4863-A61B-B7D02F965E29}" presName="diagram" presStyleCnt="0">
        <dgm:presLayoutVars>
          <dgm:dir/>
          <dgm:resizeHandles val="exact"/>
        </dgm:presLayoutVars>
      </dgm:prSet>
      <dgm:spPr/>
      <dgm:t>
        <a:bodyPr/>
        <a:lstStyle/>
        <a:p>
          <a:endParaRPr lang="en-MY"/>
        </a:p>
      </dgm:t>
    </dgm:pt>
    <dgm:pt modelId="{2743AB3A-1747-4C91-A933-EBC6F2958954}" type="pres">
      <dgm:prSet presAssocID="{5FE1DAF3-F15A-4B2B-9CDC-210A0F36F5A8}" presName="node" presStyleLbl="node1" presStyleIdx="0" presStyleCnt="2">
        <dgm:presLayoutVars>
          <dgm:bulletEnabled val="1"/>
        </dgm:presLayoutVars>
      </dgm:prSet>
      <dgm:spPr/>
      <dgm:t>
        <a:bodyPr/>
        <a:lstStyle/>
        <a:p>
          <a:endParaRPr lang="en-MY"/>
        </a:p>
      </dgm:t>
    </dgm:pt>
    <dgm:pt modelId="{9CB3B413-4810-400D-985E-684CBDEEF07A}" type="pres">
      <dgm:prSet presAssocID="{2FD112A9-72E9-4ABF-AB1C-6FF9D5EB7EA7}" presName="sibTrans" presStyleCnt="0"/>
      <dgm:spPr/>
    </dgm:pt>
    <dgm:pt modelId="{A5B1E285-806D-4A71-BF25-4AE856586E78}" type="pres">
      <dgm:prSet presAssocID="{67C46D0B-C7CD-4ADB-945B-3B81C8DFAFF1}" presName="node" presStyleLbl="node1" presStyleIdx="1" presStyleCnt="2">
        <dgm:presLayoutVars>
          <dgm:bulletEnabled val="1"/>
        </dgm:presLayoutVars>
      </dgm:prSet>
      <dgm:spPr/>
      <dgm:t>
        <a:bodyPr/>
        <a:lstStyle/>
        <a:p>
          <a:endParaRPr lang="en-MY"/>
        </a:p>
      </dgm:t>
    </dgm:pt>
  </dgm:ptLst>
  <dgm:cxnLst>
    <dgm:cxn modelId="{DB423F0E-E59E-419C-AA1C-27F913779329}" type="presOf" srcId="{5FE1DAF3-F15A-4B2B-9CDC-210A0F36F5A8}" destId="{2743AB3A-1747-4C91-A933-EBC6F2958954}" srcOrd="0" destOrd="0" presId="urn:microsoft.com/office/officeart/2005/8/layout/default"/>
    <dgm:cxn modelId="{FA24C401-7158-4B62-8414-FDA5B86A1F0E}" srcId="{74096E06-BCBB-4863-A61B-B7D02F965E29}" destId="{5FE1DAF3-F15A-4B2B-9CDC-210A0F36F5A8}" srcOrd="0" destOrd="0" parTransId="{F146E304-3FC5-4C9A-B3F5-460FE20EBBBB}" sibTransId="{2FD112A9-72E9-4ABF-AB1C-6FF9D5EB7EA7}"/>
    <dgm:cxn modelId="{DC122C51-C5C7-4658-B18D-9B40C214883B}" type="presOf" srcId="{67C46D0B-C7CD-4ADB-945B-3B81C8DFAFF1}" destId="{A5B1E285-806D-4A71-BF25-4AE856586E78}" srcOrd="0" destOrd="0" presId="urn:microsoft.com/office/officeart/2005/8/layout/default"/>
    <dgm:cxn modelId="{978EED69-30C0-417F-A392-CFB883D9DF13}" srcId="{74096E06-BCBB-4863-A61B-B7D02F965E29}" destId="{67C46D0B-C7CD-4ADB-945B-3B81C8DFAFF1}" srcOrd="1" destOrd="0" parTransId="{65CB85F0-7459-44C5-9AE5-12C906FB5CEB}" sibTransId="{E2F6EAA3-048B-418A-81AF-85BDAE55C196}"/>
    <dgm:cxn modelId="{D69D71AD-97E1-4988-AC76-39392F1A23C0}" type="presOf" srcId="{74096E06-BCBB-4863-A61B-B7D02F965E29}" destId="{0E78EDCE-A964-4B39-B8F8-D43D8361FC20}" srcOrd="0" destOrd="0" presId="urn:microsoft.com/office/officeart/2005/8/layout/default"/>
    <dgm:cxn modelId="{DD8961A5-3C3B-4046-B791-E42F9962852C}" type="presParOf" srcId="{0E78EDCE-A964-4B39-B8F8-D43D8361FC20}" destId="{2743AB3A-1747-4C91-A933-EBC6F2958954}" srcOrd="0" destOrd="0" presId="urn:microsoft.com/office/officeart/2005/8/layout/default"/>
    <dgm:cxn modelId="{73A02F33-1F6C-49C7-B68C-7FADEF7F173C}" type="presParOf" srcId="{0E78EDCE-A964-4B39-B8F8-D43D8361FC20}" destId="{9CB3B413-4810-400D-985E-684CBDEEF07A}" srcOrd="1" destOrd="0" presId="urn:microsoft.com/office/officeart/2005/8/layout/default"/>
    <dgm:cxn modelId="{61D88DED-3F7C-4F21-AB23-F3B88186790B}" type="presParOf" srcId="{0E78EDCE-A964-4B39-B8F8-D43D8361FC20}" destId="{A5B1E285-806D-4A71-BF25-4AE856586E78}"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4096E06-BCBB-4863-A61B-B7D02F965E2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MY"/>
        </a:p>
      </dgm:t>
    </dgm:pt>
    <dgm:pt modelId="{1B1EC59B-1513-47F3-9392-3C65C480FE42}">
      <dgm:prSet/>
      <dgm:spPr/>
      <dgm:t>
        <a:bodyPr/>
        <a:lstStyle/>
        <a:p>
          <a:r>
            <a:rPr lang="en-US" altLang="ms-MY" dirty="0" err="1" smtClean="0">
              <a:latin typeface="Arial" panose="020B0604020202020204" pitchFamily="34" charset="0"/>
            </a:rPr>
            <a:t>Pihak</a:t>
          </a:r>
          <a:r>
            <a:rPr lang="en-US" altLang="ms-MY" dirty="0" smtClean="0">
              <a:latin typeface="Arial" panose="020B0604020202020204" pitchFamily="34" charset="0"/>
            </a:rPr>
            <a:t> </a:t>
          </a:r>
          <a:r>
            <a:rPr lang="en-US" altLang="ms-MY" dirty="0" err="1" smtClean="0">
              <a:latin typeface="Arial" panose="020B0604020202020204" pitchFamily="34" charset="0"/>
            </a:rPr>
            <a:t>sekolah</a:t>
          </a:r>
          <a:r>
            <a:rPr lang="en-US" altLang="ms-MY" dirty="0" smtClean="0">
              <a:latin typeface="Arial" panose="020B0604020202020204" pitchFamily="34" charset="0"/>
            </a:rPr>
            <a:t> m</a:t>
          </a:r>
          <a:r>
            <a:rPr lang="en-MY" altLang="ms-MY" dirty="0" err="1" smtClean="0">
              <a:latin typeface="Arial" panose="020B0604020202020204" pitchFamily="34" charset="0"/>
            </a:rPr>
            <a:t>enghantar</a:t>
          </a:r>
          <a:r>
            <a:rPr lang="en-MY" altLang="ms-MY" dirty="0" smtClean="0">
              <a:latin typeface="Arial" panose="020B0604020202020204" pitchFamily="34" charset="0"/>
            </a:rPr>
            <a:t> </a:t>
          </a:r>
          <a:r>
            <a:rPr lang="en-MY" altLang="ms-MY" dirty="0" err="1" smtClean="0">
              <a:latin typeface="Arial" panose="020B0604020202020204" pitchFamily="34" charset="0"/>
            </a:rPr>
            <a:t>Akuan</a:t>
          </a:r>
          <a:r>
            <a:rPr lang="en-MY" altLang="ms-MY" dirty="0" smtClean="0">
              <a:latin typeface="Arial" panose="020B0604020202020204" pitchFamily="34" charset="0"/>
            </a:rPr>
            <a:t> </a:t>
          </a:r>
          <a:r>
            <a:rPr lang="en-MY" altLang="ms-MY" dirty="0" err="1" smtClean="0">
              <a:latin typeface="Arial" panose="020B0604020202020204" pitchFamily="34" charset="0"/>
            </a:rPr>
            <a:t>Penerimaan</a:t>
          </a:r>
          <a:r>
            <a:rPr lang="en-MY" altLang="ms-MY" dirty="0" smtClean="0">
              <a:latin typeface="Arial" panose="020B0604020202020204" pitchFamily="34" charset="0"/>
            </a:rPr>
            <a:t>/</a:t>
          </a:r>
          <a:r>
            <a:rPr lang="en-MY" altLang="ms-MY" dirty="0" err="1" smtClean="0">
              <a:latin typeface="Arial" panose="020B0604020202020204" pitchFamily="34" charset="0"/>
            </a:rPr>
            <a:t>Penolakan</a:t>
          </a:r>
          <a:r>
            <a:rPr lang="en-MY" altLang="ms-MY" dirty="0" smtClean="0">
              <a:latin typeface="Arial" panose="020B0604020202020204" pitchFamily="34" charset="0"/>
            </a:rPr>
            <a:t> </a:t>
          </a:r>
          <a:r>
            <a:rPr lang="en-MY" altLang="ms-MY" dirty="0" err="1" smtClean="0">
              <a:latin typeface="Arial" panose="020B0604020202020204" pitchFamily="34" charset="0"/>
            </a:rPr>
            <a:t>Bantuan</a:t>
          </a:r>
          <a:r>
            <a:rPr lang="en-MY" altLang="ms-MY" dirty="0" smtClean="0">
              <a:latin typeface="Arial" panose="020B0604020202020204" pitchFamily="34" charset="0"/>
            </a:rPr>
            <a:t> </a:t>
          </a:r>
          <a:r>
            <a:rPr lang="en-MY" altLang="ms-MY" dirty="0" err="1" smtClean="0">
              <a:latin typeface="Arial" panose="020B0604020202020204" pitchFamily="34" charset="0"/>
            </a:rPr>
            <a:t>Borang</a:t>
          </a:r>
          <a:r>
            <a:rPr lang="en-MY" altLang="ms-MY" dirty="0" smtClean="0">
              <a:latin typeface="Arial" panose="020B0604020202020204" pitchFamily="34" charset="0"/>
            </a:rPr>
            <a:t> D - </a:t>
          </a:r>
          <a:r>
            <a:rPr lang="en-MY" altLang="ms-MY" dirty="0" err="1" smtClean="0">
              <a:latin typeface="Arial" panose="020B0604020202020204" pitchFamily="34" charset="0"/>
            </a:rPr>
            <a:t>Senarai</a:t>
          </a:r>
          <a:r>
            <a:rPr lang="en-MY" altLang="ms-MY" dirty="0" smtClean="0">
              <a:latin typeface="Arial" panose="020B0604020202020204" pitchFamily="34" charset="0"/>
            </a:rPr>
            <a:t> </a:t>
          </a:r>
          <a:r>
            <a:rPr lang="en-MY" altLang="ms-MY" dirty="0" err="1" smtClean="0">
              <a:latin typeface="Arial" panose="020B0604020202020204" pitchFamily="34" charset="0"/>
            </a:rPr>
            <a:t>Akuan</a:t>
          </a:r>
          <a:r>
            <a:rPr lang="en-MY" altLang="ms-MY" dirty="0" smtClean="0">
              <a:latin typeface="Arial" panose="020B0604020202020204" pitchFamily="34" charset="0"/>
            </a:rPr>
            <a:t> </a:t>
          </a:r>
          <a:r>
            <a:rPr lang="en-MY" altLang="ms-MY" dirty="0" err="1" smtClean="0">
              <a:latin typeface="Arial" panose="020B0604020202020204" pitchFamily="34" charset="0"/>
            </a:rPr>
            <a:t>Penerimaan</a:t>
          </a:r>
          <a:r>
            <a:rPr lang="en-MY" altLang="ms-MY" dirty="0" smtClean="0">
              <a:latin typeface="Arial" panose="020B0604020202020204" pitchFamily="34" charset="0"/>
            </a:rPr>
            <a:t>/</a:t>
          </a:r>
          <a:r>
            <a:rPr lang="en-MY" altLang="ms-MY" dirty="0" err="1" smtClean="0">
              <a:latin typeface="Arial" panose="020B0604020202020204" pitchFamily="34" charset="0"/>
            </a:rPr>
            <a:t>Penolakan</a:t>
          </a:r>
          <a:r>
            <a:rPr lang="en-MY" altLang="ms-MY" dirty="0" smtClean="0">
              <a:latin typeface="Arial" panose="020B0604020202020204" pitchFamily="34" charset="0"/>
            </a:rPr>
            <a:t> </a:t>
          </a:r>
          <a:r>
            <a:rPr lang="en-MY" altLang="ms-MY" dirty="0" err="1" smtClean="0">
              <a:latin typeface="Arial" panose="020B0604020202020204" pitchFamily="34" charset="0"/>
            </a:rPr>
            <a:t>Bantuan</a:t>
          </a:r>
          <a:r>
            <a:rPr lang="en-MY" altLang="ms-MY" dirty="0" smtClean="0">
              <a:latin typeface="Arial" panose="020B0604020202020204" pitchFamily="34" charset="0"/>
            </a:rPr>
            <a:t> </a:t>
          </a:r>
          <a:r>
            <a:rPr lang="en-MY" altLang="ms-MY" dirty="0" err="1" smtClean="0">
              <a:latin typeface="Arial" panose="020B0604020202020204" pitchFamily="34" charset="0"/>
            </a:rPr>
            <a:t>kepada</a:t>
          </a:r>
          <a:r>
            <a:rPr lang="en-MY" altLang="ms-MY" dirty="0" smtClean="0">
              <a:latin typeface="Arial" panose="020B0604020202020204" pitchFamily="34" charset="0"/>
            </a:rPr>
            <a:t> PPD </a:t>
          </a:r>
          <a:r>
            <a:rPr lang="en-MY" altLang="ms-MY" dirty="0" err="1" smtClean="0">
              <a:latin typeface="Arial" panose="020B0604020202020204" pitchFamily="34" charset="0"/>
            </a:rPr>
            <a:t>pada</a:t>
          </a:r>
          <a:r>
            <a:rPr lang="en-MY" altLang="ms-MY" dirty="0" smtClean="0">
              <a:latin typeface="Arial" panose="020B0604020202020204" pitchFamily="34" charset="0"/>
            </a:rPr>
            <a:t> </a:t>
          </a:r>
          <a:r>
            <a:rPr lang="en-MY" altLang="ms-MY" dirty="0" err="1" smtClean="0">
              <a:latin typeface="Arial" panose="020B0604020202020204" pitchFamily="34" charset="0"/>
            </a:rPr>
            <a:t>atau</a:t>
          </a:r>
          <a:r>
            <a:rPr lang="en-MY" altLang="ms-MY" dirty="0" smtClean="0">
              <a:latin typeface="Arial" panose="020B0604020202020204" pitchFamily="34" charset="0"/>
            </a:rPr>
            <a:t> </a:t>
          </a:r>
          <a:r>
            <a:rPr lang="en-MY" altLang="ms-MY" dirty="0" err="1" smtClean="0">
              <a:latin typeface="Arial" panose="020B0604020202020204" pitchFamily="34" charset="0"/>
            </a:rPr>
            <a:t>sebelum</a:t>
          </a:r>
          <a:r>
            <a:rPr lang="en-MY" altLang="ms-MY" dirty="0" smtClean="0">
              <a:latin typeface="Arial" panose="020B0604020202020204" pitchFamily="34" charset="0"/>
            </a:rPr>
            <a:t> 28 </a:t>
          </a:r>
          <a:r>
            <a:rPr lang="en-MY" altLang="ms-MY" dirty="0" err="1" smtClean="0">
              <a:latin typeface="Arial" panose="020B0604020202020204" pitchFamily="34" charset="0"/>
            </a:rPr>
            <a:t>Februari</a:t>
          </a:r>
          <a:r>
            <a:rPr lang="en-MY" altLang="ms-MY" dirty="0" smtClean="0">
              <a:latin typeface="Arial" panose="020B0604020202020204" pitchFamily="34" charset="0"/>
            </a:rPr>
            <a:t> </a:t>
          </a:r>
          <a:r>
            <a:rPr lang="en-MY" altLang="ms-MY" dirty="0" err="1" smtClean="0">
              <a:latin typeface="Arial" panose="020B0604020202020204" pitchFamily="34" charset="0"/>
            </a:rPr>
            <a:t>tahun</a:t>
          </a:r>
          <a:r>
            <a:rPr lang="en-MY" altLang="ms-MY" dirty="0" smtClean="0">
              <a:latin typeface="Arial" panose="020B0604020202020204" pitchFamily="34" charset="0"/>
            </a:rPr>
            <a:t> </a:t>
          </a:r>
          <a:r>
            <a:rPr lang="en-MY" altLang="ms-MY" dirty="0" err="1" smtClean="0">
              <a:latin typeface="Arial" panose="020B0604020202020204" pitchFamily="34" charset="0"/>
            </a:rPr>
            <a:t>semasa</a:t>
          </a:r>
          <a:r>
            <a:rPr lang="en-MY" altLang="ms-MY" dirty="0" smtClean="0">
              <a:latin typeface="Arial" panose="020B0604020202020204" pitchFamily="34" charset="0"/>
            </a:rPr>
            <a:t>. </a:t>
          </a:r>
          <a:endParaRPr lang="en-US" altLang="ms-MY" dirty="0">
            <a:latin typeface="Arial" panose="020B0604020202020204" pitchFamily="34" charset="0"/>
          </a:endParaRPr>
        </a:p>
      </dgm:t>
    </dgm:pt>
    <dgm:pt modelId="{1C75BD36-1550-42F2-BD5C-663CC57900D8}" type="parTrans" cxnId="{520ED3C1-D510-4CB4-BA7D-257550C31453}">
      <dgm:prSet/>
      <dgm:spPr/>
    </dgm:pt>
    <dgm:pt modelId="{A62DCC4C-0123-400A-92ED-06BA83B58F39}" type="sibTrans" cxnId="{520ED3C1-D510-4CB4-BA7D-257550C31453}">
      <dgm:prSet/>
      <dgm:spPr/>
    </dgm:pt>
    <dgm:pt modelId="{D2D1DBA2-2C83-45A2-8C37-63017746A9B1}">
      <dgm:prSet/>
      <dgm:spPr/>
      <dgm:t>
        <a:bodyPr/>
        <a:lstStyle/>
        <a:p>
          <a:r>
            <a:rPr lang="en-MY" altLang="ms-MY" dirty="0" err="1" smtClean="0">
              <a:latin typeface="Arial" panose="020B0604020202020204" pitchFamily="34" charset="0"/>
            </a:rPr>
            <a:t>Pihak</a:t>
          </a:r>
          <a:r>
            <a:rPr lang="en-MY" altLang="ms-MY" dirty="0" smtClean="0">
              <a:latin typeface="Arial" panose="020B0604020202020204" pitchFamily="34" charset="0"/>
            </a:rPr>
            <a:t> </a:t>
          </a:r>
          <a:r>
            <a:rPr lang="en-MY" altLang="ms-MY" dirty="0" err="1" smtClean="0">
              <a:latin typeface="Arial" panose="020B0604020202020204" pitchFamily="34" charset="0"/>
            </a:rPr>
            <a:t>sekolah</a:t>
          </a:r>
          <a:r>
            <a:rPr lang="en-MY" altLang="ms-MY" dirty="0" smtClean="0">
              <a:latin typeface="Arial" panose="020B0604020202020204" pitchFamily="34" charset="0"/>
            </a:rPr>
            <a:t> </a:t>
          </a:r>
          <a:r>
            <a:rPr lang="en-MY" altLang="ms-MY" dirty="0" err="1" smtClean="0">
              <a:latin typeface="Arial" panose="020B0604020202020204" pitchFamily="34" charset="0"/>
            </a:rPr>
            <a:t>hendaklah</a:t>
          </a:r>
          <a:r>
            <a:rPr lang="en-MY" altLang="ms-MY" dirty="0" smtClean="0">
              <a:latin typeface="Arial" panose="020B0604020202020204" pitchFamily="34" charset="0"/>
            </a:rPr>
            <a:t> </a:t>
          </a:r>
          <a:r>
            <a:rPr lang="en-MY" altLang="ms-MY" dirty="0" err="1" smtClean="0">
              <a:latin typeface="Arial" panose="020B0604020202020204" pitchFamily="34" charset="0"/>
            </a:rPr>
            <a:t>memastikan</a:t>
          </a:r>
          <a:r>
            <a:rPr lang="en-MY" altLang="ms-MY" dirty="0" smtClean="0">
              <a:latin typeface="Arial" panose="020B0604020202020204" pitchFamily="34" charset="0"/>
            </a:rPr>
            <a:t> </a:t>
          </a:r>
          <a:r>
            <a:rPr lang="en-MY" altLang="ms-MY" dirty="0" err="1" smtClean="0">
              <a:latin typeface="Arial" panose="020B0604020202020204" pitchFamily="34" charset="0"/>
            </a:rPr>
            <a:t>ibu</a:t>
          </a:r>
          <a:r>
            <a:rPr lang="en-MY" altLang="ms-MY" dirty="0" smtClean="0">
              <a:latin typeface="Arial" panose="020B0604020202020204" pitchFamily="34" charset="0"/>
            </a:rPr>
            <a:t> </a:t>
          </a:r>
          <a:r>
            <a:rPr lang="en-MY" altLang="ms-MY" dirty="0" err="1" smtClean="0">
              <a:latin typeface="Arial" panose="020B0604020202020204" pitchFamily="34" charset="0"/>
            </a:rPr>
            <a:t>bapa</a:t>
          </a:r>
          <a:r>
            <a:rPr lang="en-MY" altLang="ms-MY" dirty="0" smtClean="0">
              <a:latin typeface="Arial" panose="020B0604020202020204" pitchFamily="34" charset="0"/>
            </a:rPr>
            <a:t>/</a:t>
          </a:r>
          <a:r>
            <a:rPr lang="en-MY" altLang="ms-MY" dirty="0" err="1" smtClean="0">
              <a:latin typeface="Arial" panose="020B0604020202020204" pitchFamily="34" charset="0"/>
            </a:rPr>
            <a:t>penjaga</a:t>
          </a:r>
          <a:r>
            <a:rPr lang="en-MY" altLang="ms-MY" dirty="0" smtClean="0">
              <a:latin typeface="Arial" panose="020B0604020202020204" pitchFamily="34" charset="0"/>
            </a:rPr>
            <a:t>/murid </a:t>
          </a:r>
          <a:r>
            <a:rPr lang="en-MY" altLang="ms-MY" dirty="0" err="1" smtClean="0">
              <a:latin typeface="Arial" panose="020B0604020202020204" pitchFamily="34" charset="0"/>
            </a:rPr>
            <a:t>menandatangani</a:t>
          </a:r>
          <a:r>
            <a:rPr lang="en-MY" altLang="ms-MY" dirty="0" smtClean="0">
              <a:latin typeface="Arial" panose="020B0604020202020204" pitchFamily="34" charset="0"/>
            </a:rPr>
            <a:t> </a:t>
          </a:r>
          <a:r>
            <a:rPr lang="en-MY" altLang="ms-MY" dirty="0" err="1" smtClean="0">
              <a:latin typeface="Arial" panose="020B0604020202020204" pitchFamily="34" charset="0"/>
            </a:rPr>
            <a:t>Borang</a:t>
          </a:r>
          <a:r>
            <a:rPr lang="en-MY" altLang="ms-MY" dirty="0" smtClean="0">
              <a:latin typeface="Arial" panose="020B0604020202020204" pitchFamily="34" charset="0"/>
            </a:rPr>
            <a:t> D - </a:t>
          </a:r>
          <a:r>
            <a:rPr lang="en-MY" altLang="ms-MY" dirty="0" err="1" smtClean="0">
              <a:latin typeface="Arial" panose="020B0604020202020204" pitchFamily="34" charset="0"/>
            </a:rPr>
            <a:t>Senarai</a:t>
          </a:r>
          <a:r>
            <a:rPr lang="en-MY" altLang="ms-MY" dirty="0" smtClean="0">
              <a:latin typeface="Arial" panose="020B0604020202020204" pitchFamily="34" charset="0"/>
            </a:rPr>
            <a:t> </a:t>
          </a:r>
          <a:r>
            <a:rPr lang="en-MY" altLang="ms-MY" dirty="0" err="1" smtClean="0">
              <a:latin typeface="Arial" panose="020B0604020202020204" pitchFamily="34" charset="0"/>
            </a:rPr>
            <a:t>Akuan</a:t>
          </a:r>
          <a:r>
            <a:rPr lang="en-MY" altLang="ms-MY" dirty="0" smtClean="0">
              <a:latin typeface="Arial" panose="020B0604020202020204" pitchFamily="34" charset="0"/>
            </a:rPr>
            <a:t> </a:t>
          </a:r>
          <a:r>
            <a:rPr lang="en-MY" altLang="ms-MY" dirty="0" err="1" smtClean="0">
              <a:latin typeface="Arial" panose="020B0604020202020204" pitchFamily="34" charset="0"/>
            </a:rPr>
            <a:t>Penerimaan</a:t>
          </a:r>
          <a:r>
            <a:rPr lang="en-MY" altLang="ms-MY" dirty="0" smtClean="0">
              <a:latin typeface="Arial" panose="020B0604020202020204" pitchFamily="34" charset="0"/>
            </a:rPr>
            <a:t>/</a:t>
          </a:r>
          <a:r>
            <a:rPr lang="en-MY" altLang="ms-MY" dirty="0" err="1" smtClean="0">
              <a:latin typeface="Arial" panose="020B0604020202020204" pitchFamily="34" charset="0"/>
            </a:rPr>
            <a:t>Penolakan</a:t>
          </a:r>
          <a:r>
            <a:rPr lang="en-MY" altLang="ms-MY" dirty="0" smtClean="0">
              <a:latin typeface="Arial" panose="020B0604020202020204" pitchFamily="34" charset="0"/>
            </a:rPr>
            <a:t> </a:t>
          </a:r>
          <a:r>
            <a:rPr lang="en-MY" altLang="ms-MY" dirty="0" err="1" smtClean="0">
              <a:latin typeface="Arial" panose="020B0604020202020204" pitchFamily="34" charset="0"/>
            </a:rPr>
            <a:t>Bantuan</a:t>
          </a:r>
          <a:r>
            <a:rPr lang="en-MY" altLang="ms-MY" dirty="0" smtClean="0">
              <a:latin typeface="Arial" panose="020B0604020202020204" pitchFamily="34" charset="0"/>
            </a:rPr>
            <a:t> </a:t>
          </a:r>
          <a:r>
            <a:rPr lang="en-MY" altLang="ms-MY" dirty="0" err="1" smtClean="0">
              <a:latin typeface="Arial" panose="020B0604020202020204" pitchFamily="34" charset="0"/>
            </a:rPr>
            <a:t>dengan</a:t>
          </a:r>
          <a:r>
            <a:rPr lang="en-MY" altLang="ms-MY" dirty="0" smtClean="0">
              <a:latin typeface="Arial" panose="020B0604020202020204" pitchFamily="34" charset="0"/>
            </a:rPr>
            <a:t> </a:t>
          </a:r>
          <a:r>
            <a:rPr lang="en-MY" altLang="ms-MY" dirty="0" err="1" smtClean="0">
              <a:latin typeface="Arial" panose="020B0604020202020204" pitchFamily="34" charset="0"/>
            </a:rPr>
            <a:t>disaksikan</a:t>
          </a:r>
          <a:r>
            <a:rPr lang="en-MY" altLang="ms-MY" dirty="0" smtClean="0">
              <a:latin typeface="Arial" panose="020B0604020202020204" pitchFamily="34" charset="0"/>
            </a:rPr>
            <a:t> </a:t>
          </a:r>
          <a:r>
            <a:rPr lang="en-MY" altLang="ms-MY" dirty="0" err="1" smtClean="0">
              <a:latin typeface="Arial" panose="020B0604020202020204" pitchFamily="34" charset="0"/>
            </a:rPr>
            <a:t>oleh</a:t>
          </a:r>
          <a:r>
            <a:rPr lang="en-MY" altLang="ms-MY" dirty="0" smtClean="0">
              <a:latin typeface="Arial" panose="020B0604020202020204" pitchFamily="34" charset="0"/>
            </a:rPr>
            <a:t> </a:t>
          </a:r>
          <a:r>
            <a:rPr lang="en-MY" altLang="ms-MY" dirty="0" err="1" smtClean="0">
              <a:latin typeface="Arial" panose="020B0604020202020204" pitchFamily="34" charset="0"/>
            </a:rPr>
            <a:t>dua</a:t>
          </a:r>
          <a:r>
            <a:rPr lang="en-MY" altLang="ms-MY" dirty="0" smtClean="0">
              <a:latin typeface="Arial" panose="020B0604020202020204" pitchFamily="34" charset="0"/>
            </a:rPr>
            <a:t> (2) orang guru. </a:t>
          </a:r>
          <a:endParaRPr lang="en-US" altLang="ms-MY" dirty="0">
            <a:latin typeface="Arial" panose="020B0604020202020204" pitchFamily="34" charset="0"/>
          </a:endParaRPr>
        </a:p>
      </dgm:t>
    </dgm:pt>
    <dgm:pt modelId="{E0FFA4B3-D60B-4CF0-ABEA-5086E1507879}" type="parTrans" cxnId="{73C64C06-F88A-4FD6-8A5E-0B4ED77F2EF8}">
      <dgm:prSet/>
      <dgm:spPr/>
    </dgm:pt>
    <dgm:pt modelId="{6C7A99E9-0937-430A-906E-792D2A7BEF04}" type="sibTrans" cxnId="{73C64C06-F88A-4FD6-8A5E-0B4ED77F2EF8}">
      <dgm:prSet/>
      <dgm:spPr/>
    </dgm:pt>
    <dgm:pt modelId="{0E78EDCE-A964-4B39-B8F8-D43D8361FC20}" type="pres">
      <dgm:prSet presAssocID="{74096E06-BCBB-4863-A61B-B7D02F965E29}" presName="diagram" presStyleCnt="0">
        <dgm:presLayoutVars>
          <dgm:dir/>
          <dgm:resizeHandles val="exact"/>
        </dgm:presLayoutVars>
      </dgm:prSet>
      <dgm:spPr/>
      <dgm:t>
        <a:bodyPr/>
        <a:lstStyle/>
        <a:p>
          <a:endParaRPr lang="en-MY"/>
        </a:p>
      </dgm:t>
    </dgm:pt>
    <dgm:pt modelId="{20E1D562-4372-48A1-8118-CC2531DC3F9F}" type="pres">
      <dgm:prSet presAssocID="{D2D1DBA2-2C83-45A2-8C37-63017746A9B1}" presName="node" presStyleLbl="node1" presStyleIdx="0" presStyleCnt="2">
        <dgm:presLayoutVars>
          <dgm:bulletEnabled val="1"/>
        </dgm:presLayoutVars>
      </dgm:prSet>
      <dgm:spPr/>
      <dgm:t>
        <a:bodyPr/>
        <a:lstStyle/>
        <a:p>
          <a:endParaRPr lang="en-MY"/>
        </a:p>
      </dgm:t>
    </dgm:pt>
    <dgm:pt modelId="{47A0C613-B19D-45CC-916E-CA47844C1FA5}" type="pres">
      <dgm:prSet presAssocID="{6C7A99E9-0937-430A-906E-792D2A7BEF04}" presName="sibTrans" presStyleCnt="0"/>
      <dgm:spPr/>
    </dgm:pt>
    <dgm:pt modelId="{140DAFF3-30E6-4498-8A2A-02CB71420109}" type="pres">
      <dgm:prSet presAssocID="{1B1EC59B-1513-47F3-9392-3C65C480FE42}" presName="node" presStyleLbl="node1" presStyleIdx="1" presStyleCnt="2">
        <dgm:presLayoutVars>
          <dgm:bulletEnabled val="1"/>
        </dgm:presLayoutVars>
      </dgm:prSet>
      <dgm:spPr/>
      <dgm:t>
        <a:bodyPr/>
        <a:lstStyle/>
        <a:p>
          <a:endParaRPr lang="en-MY"/>
        </a:p>
      </dgm:t>
    </dgm:pt>
  </dgm:ptLst>
  <dgm:cxnLst>
    <dgm:cxn modelId="{73C64C06-F88A-4FD6-8A5E-0B4ED77F2EF8}" srcId="{74096E06-BCBB-4863-A61B-B7D02F965E29}" destId="{D2D1DBA2-2C83-45A2-8C37-63017746A9B1}" srcOrd="0" destOrd="0" parTransId="{E0FFA4B3-D60B-4CF0-ABEA-5086E1507879}" sibTransId="{6C7A99E9-0937-430A-906E-792D2A7BEF04}"/>
    <dgm:cxn modelId="{404DC9C7-1DBA-459C-8B9B-C54729911843}" type="presOf" srcId="{D2D1DBA2-2C83-45A2-8C37-63017746A9B1}" destId="{20E1D562-4372-48A1-8118-CC2531DC3F9F}" srcOrd="0" destOrd="0" presId="urn:microsoft.com/office/officeart/2005/8/layout/default"/>
    <dgm:cxn modelId="{32A13B04-BD47-4225-924F-765C2AA5147F}" type="presOf" srcId="{1B1EC59B-1513-47F3-9392-3C65C480FE42}" destId="{140DAFF3-30E6-4498-8A2A-02CB71420109}" srcOrd="0" destOrd="0" presId="urn:microsoft.com/office/officeart/2005/8/layout/default"/>
    <dgm:cxn modelId="{612A7641-D18D-404E-8820-4A06A9222D09}" type="presOf" srcId="{74096E06-BCBB-4863-A61B-B7D02F965E29}" destId="{0E78EDCE-A964-4B39-B8F8-D43D8361FC20}" srcOrd="0" destOrd="0" presId="urn:microsoft.com/office/officeart/2005/8/layout/default"/>
    <dgm:cxn modelId="{520ED3C1-D510-4CB4-BA7D-257550C31453}" srcId="{74096E06-BCBB-4863-A61B-B7D02F965E29}" destId="{1B1EC59B-1513-47F3-9392-3C65C480FE42}" srcOrd="1" destOrd="0" parTransId="{1C75BD36-1550-42F2-BD5C-663CC57900D8}" sibTransId="{A62DCC4C-0123-400A-92ED-06BA83B58F39}"/>
    <dgm:cxn modelId="{650306BB-7D3D-4082-B765-63C8B6A9A5C0}" type="presParOf" srcId="{0E78EDCE-A964-4B39-B8F8-D43D8361FC20}" destId="{20E1D562-4372-48A1-8118-CC2531DC3F9F}" srcOrd="0" destOrd="0" presId="urn:microsoft.com/office/officeart/2005/8/layout/default"/>
    <dgm:cxn modelId="{1C1A5B87-5797-4FC5-A289-565402839145}" type="presParOf" srcId="{0E78EDCE-A964-4B39-B8F8-D43D8361FC20}" destId="{47A0C613-B19D-45CC-916E-CA47844C1FA5}" srcOrd="1" destOrd="0" presId="urn:microsoft.com/office/officeart/2005/8/layout/default"/>
    <dgm:cxn modelId="{32C56DE2-4F12-4A1D-8A7B-429CA947E113}" type="presParOf" srcId="{0E78EDCE-A964-4B39-B8F8-D43D8361FC20}" destId="{140DAFF3-30E6-4498-8A2A-02CB71420109}"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4096E06-BCBB-4863-A61B-B7D02F965E2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MY"/>
        </a:p>
      </dgm:t>
    </dgm:pt>
    <dgm:pt modelId="{E2D73017-2531-4991-843B-991613C1F72A}">
      <dgm:prSet/>
      <dgm:spPr/>
      <dgm:t>
        <a:bodyPr/>
        <a:lstStyle/>
        <a:p>
          <a:r>
            <a:rPr lang="en-US" altLang="ms-MY" dirty="0" smtClean="0">
              <a:latin typeface="Arial" panose="020B0604020202020204" pitchFamily="34" charset="0"/>
            </a:rPr>
            <a:t>PPD m</a:t>
          </a:r>
          <a:r>
            <a:rPr lang="en-MY" altLang="ms-MY" dirty="0" err="1" smtClean="0">
              <a:latin typeface="Arial" panose="020B0604020202020204" pitchFamily="34" charset="0"/>
            </a:rPr>
            <a:t>enyelaras</a:t>
          </a:r>
          <a:r>
            <a:rPr lang="en-MY" altLang="ms-MY" dirty="0" smtClean="0">
              <a:latin typeface="Arial" panose="020B0604020202020204" pitchFamily="34" charset="0"/>
            </a:rPr>
            <a:t> </a:t>
          </a:r>
          <a:r>
            <a:rPr lang="en-MY" altLang="ms-MY" dirty="0" err="1" smtClean="0">
              <a:latin typeface="Arial" panose="020B0604020202020204" pitchFamily="34" charset="0"/>
            </a:rPr>
            <a:t>dan</a:t>
          </a:r>
          <a:r>
            <a:rPr lang="en-MY" altLang="ms-MY" dirty="0" smtClean="0">
              <a:latin typeface="Arial" panose="020B0604020202020204" pitchFamily="34" charset="0"/>
            </a:rPr>
            <a:t> </a:t>
          </a:r>
          <a:r>
            <a:rPr lang="en-MY" altLang="ms-MY" dirty="0" err="1" smtClean="0">
              <a:latin typeface="Arial" panose="020B0604020202020204" pitchFamily="34" charset="0"/>
            </a:rPr>
            <a:t>mengemukakan</a:t>
          </a:r>
          <a:r>
            <a:rPr lang="en-MY" altLang="ms-MY" dirty="0" smtClean="0">
              <a:latin typeface="Arial" panose="020B0604020202020204" pitchFamily="34" charset="0"/>
            </a:rPr>
            <a:t> </a:t>
          </a:r>
          <a:r>
            <a:rPr lang="en-MY" altLang="ms-MY" dirty="0" err="1" smtClean="0">
              <a:latin typeface="Arial" panose="020B0604020202020204" pitchFamily="34" charset="0"/>
            </a:rPr>
            <a:t>permohonan</a:t>
          </a:r>
          <a:r>
            <a:rPr lang="en-MY" altLang="ms-MY" dirty="0" smtClean="0">
              <a:latin typeface="Arial" panose="020B0604020202020204" pitchFamily="34" charset="0"/>
            </a:rPr>
            <a:t> </a:t>
          </a:r>
          <a:r>
            <a:rPr lang="en-MY" altLang="ms-MY" dirty="0" err="1" smtClean="0">
              <a:latin typeface="Arial" panose="020B0604020202020204" pitchFamily="34" charset="0"/>
            </a:rPr>
            <a:t>peruntukan</a:t>
          </a:r>
          <a:r>
            <a:rPr lang="en-MY" altLang="ms-MY" dirty="0" smtClean="0">
              <a:latin typeface="Arial" panose="020B0604020202020204" pitchFamily="34" charset="0"/>
            </a:rPr>
            <a:t> </a:t>
          </a:r>
          <a:r>
            <a:rPr lang="en-MY" altLang="ms-MY" dirty="0" err="1" smtClean="0">
              <a:latin typeface="Arial" panose="020B0604020202020204" pitchFamily="34" charset="0"/>
            </a:rPr>
            <a:t>tambahan</a:t>
          </a:r>
          <a:r>
            <a:rPr lang="en-MY" altLang="ms-MY" dirty="0" smtClean="0">
              <a:latin typeface="Arial" panose="020B0604020202020204" pitchFamily="34" charset="0"/>
            </a:rPr>
            <a:t> yang </a:t>
          </a:r>
          <a:r>
            <a:rPr lang="en-MY" altLang="ms-MY" dirty="0" err="1" smtClean="0">
              <a:latin typeface="Arial" panose="020B0604020202020204" pitchFamily="34" charset="0"/>
            </a:rPr>
            <a:t>diperlukan</a:t>
          </a:r>
          <a:r>
            <a:rPr lang="en-MY" altLang="ms-MY" dirty="0" smtClean="0">
              <a:latin typeface="Arial" panose="020B0604020202020204" pitchFamily="34" charset="0"/>
            </a:rPr>
            <a:t> </a:t>
          </a:r>
          <a:r>
            <a:rPr lang="en-MY" altLang="ms-MY" dirty="0" err="1" smtClean="0">
              <a:latin typeface="Arial" panose="020B0604020202020204" pitchFamily="34" charset="0"/>
            </a:rPr>
            <a:t>oleh</a:t>
          </a:r>
          <a:r>
            <a:rPr lang="en-MY" altLang="ms-MY" dirty="0" smtClean="0">
              <a:latin typeface="Arial" panose="020B0604020202020204" pitchFamily="34" charset="0"/>
            </a:rPr>
            <a:t> </a:t>
          </a:r>
          <a:r>
            <a:rPr lang="en-MY" altLang="ms-MY" dirty="0" err="1" smtClean="0">
              <a:latin typeface="Arial" panose="020B0604020202020204" pitchFamily="34" charset="0"/>
            </a:rPr>
            <a:t>sekolah</a:t>
          </a:r>
          <a:r>
            <a:rPr lang="en-MY" altLang="ms-MY" dirty="0" smtClean="0">
              <a:latin typeface="Arial" panose="020B0604020202020204" pitchFamily="34" charset="0"/>
            </a:rPr>
            <a:t> di </a:t>
          </a:r>
          <a:r>
            <a:rPr lang="en-MY" altLang="ms-MY" dirty="0" err="1" smtClean="0">
              <a:latin typeface="Arial" panose="020B0604020202020204" pitchFamily="34" charset="0"/>
            </a:rPr>
            <a:t>bawah</a:t>
          </a:r>
          <a:r>
            <a:rPr lang="en-MY" altLang="ms-MY" dirty="0" smtClean="0">
              <a:latin typeface="Arial" panose="020B0604020202020204" pitchFamily="34" charset="0"/>
            </a:rPr>
            <a:t> </a:t>
          </a:r>
          <a:r>
            <a:rPr lang="en-MY" altLang="ms-MY" dirty="0" err="1" smtClean="0">
              <a:latin typeface="Arial" panose="020B0604020202020204" pitchFamily="34" charset="0"/>
            </a:rPr>
            <a:t>seliaan</a:t>
          </a:r>
          <a:r>
            <a:rPr lang="en-MY" altLang="ms-MY" dirty="0" smtClean="0">
              <a:latin typeface="Arial" panose="020B0604020202020204" pitchFamily="34" charset="0"/>
            </a:rPr>
            <a:t> PPD </a:t>
          </a:r>
          <a:r>
            <a:rPr lang="en-MY" altLang="ms-MY" dirty="0" err="1" smtClean="0">
              <a:latin typeface="Arial" panose="020B0604020202020204" pitchFamily="34" charset="0"/>
            </a:rPr>
            <a:t>kepada</a:t>
          </a:r>
          <a:r>
            <a:rPr lang="en-MY" altLang="ms-MY" dirty="0" smtClean="0">
              <a:latin typeface="Arial" panose="020B0604020202020204" pitchFamily="34" charset="0"/>
            </a:rPr>
            <a:t> JPN </a:t>
          </a:r>
          <a:r>
            <a:rPr lang="en-MY" altLang="ms-MY" dirty="0" err="1" smtClean="0">
              <a:latin typeface="Arial" panose="020B0604020202020204" pitchFamily="34" charset="0"/>
            </a:rPr>
            <a:t>dengan</a:t>
          </a:r>
          <a:r>
            <a:rPr lang="en-MY" altLang="ms-MY" dirty="0" smtClean="0">
              <a:latin typeface="Arial" panose="020B0604020202020204" pitchFamily="34" charset="0"/>
            </a:rPr>
            <a:t> </a:t>
          </a:r>
          <a:r>
            <a:rPr lang="en-MY" altLang="ms-MY" dirty="0" err="1" smtClean="0">
              <a:latin typeface="Arial" panose="020B0604020202020204" pitchFamily="34" charset="0"/>
            </a:rPr>
            <a:t>menggunakan</a:t>
          </a:r>
          <a:r>
            <a:rPr lang="en-MY" altLang="ms-MY" dirty="0" smtClean="0">
              <a:latin typeface="Arial" panose="020B0604020202020204" pitchFamily="34" charset="0"/>
            </a:rPr>
            <a:t> </a:t>
          </a:r>
          <a:r>
            <a:rPr lang="en-MY" altLang="ms-MY" dirty="0" err="1" smtClean="0">
              <a:latin typeface="Arial" panose="020B0604020202020204" pitchFamily="34" charset="0"/>
            </a:rPr>
            <a:t>Borang</a:t>
          </a:r>
          <a:r>
            <a:rPr lang="en-MY" altLang="ms-MY" dirty="0" smtClean="0">
              <a:latin typeface="Arial" panose="020B0604020202020204" pitchFamily="34" charset="0"/>
            </a:rPr>
            <a:t> B2 - </a:t>
          </a:r>
          <a:r>
            <a:rPr lang="en-MY" altLang="ms-MY" dirty="0" err="1" smtClean="0">
              <a:latin typeface="Arial" panose="020B0604020202020204" pitchFamily="34" charset="0"/>
            </a:rPr>
            <a:t>Permohonan</a:t>
          </a:r>
          <a:r>
            <a:rPr lang="en-MY" altLang="ms-MY" dirty="0" smtClean="0">
              <a:latin typeface="Arial" panose="020B0604020202020204" pitchFamily="34" charset="0"/>
            </a:rPr>
            <a:t> </a:t>
          </a:r>
          <a:r>
            <a:rPr lang="en-MY" altLang="ms-MY" dirty="0" err="1" smtClean="0">
              <a:latin typeface="Arial" panose="020B0604020202020204" pitchFamily="34" charset="0"/>
            </a:rPr>
            <a:t>Peruntukan</a:t>
          </a:r>
          <a:r>
            <a:rPr lang="en-MY" altLang="ms-MY" dirty="0" smtClean="0">
              <a:latin typeface="Arial" panose="020B0604020202020204" pitchFamily="34" charset="0"/>
            </a:rPr>
            <a:t> </a:t>
          </a:r>
          <a:r>
            <a:rPr lang="en-MY" altLang="ms-MY" dirty="0" err="1" smtClean="0">
              <a:latin typeface="Arial" panose="020B0604020202020204" pitchFamily="34" charset="0"/>
            </a:rPr>
            <a:t>Tambahan</a:t>
          </a:r>
          <a:r>
            <a:rPr lang="en-MY" altLang="ms-MY" dirty="0" smtClean="0">
              <a:latin typeface="Arial" panose="020B0604020202020204" pitchFamily="34" charset="0"/>
            </a:rPr>
            <a:t> </a:t>
          </a:r>
          <a:r>
            <a:rPr lang="en-MY" altLang="ms-MY" dirty="0" err="1" smtClean="0">
              <a:latin typeface="Arial" panose="020B0604020202020204" pitchFamily="34" charset="0"/>
            </a:rPr>
            <a:t>pada</a:t>
          </a:r>
          <a:r>
            <a:rPr lang="en-MY" altLang="ms-MY" dirty="0" smtClean="0">
              <a:latin typeface="Arial" panose="020B0604020202020204" pitchFamily="34" charset="0"/>
            </a:rPr>
            <a:t> </a:t>
          </a:r>
          <a:r>
            <a:rPr lang="en-MY" altLang="ms-MY" dirty="0" err="1" smtClean="0">
              <a:latin typeface="Arial" panose="020B0604020202020204" pitchFamily="34" charset="0"/>
            </a:rPr>
            <a:t>atau</a:t>
          </a:r>
          <a:r>
            <a:rPr lang="en-MY" altLang="ms-MY" dirty="0" smtClean="0">
              <a:latin typeface="Arial" panose="020B0604020202020204" pitchFamily="34" charset="0"/>
            </a:rPr>
            <a:t> </a:t>
          </a:r>
          <a:r>
            <a:rPr lang="en-MY" altLang="ms-MY" dirty="0" err="1" smtClean="0">
              <a:latin typeface="Arial" panose="020B0604020202020204" pitchFamily="34" charset="0"/>
            </a:rPr>
            <a:t>sebelum</a:t>
          </a:r>
          <a:r>
            <a:rPr lang="en-MY" altLang="ms-MY" dirty="0" smtClean="0">
              <a:latin typeface="Arial" panose="020B0604020202020204" pitchFamily="34" charset="0"/>
            </a:rPr>
            <a:t> 15 Mac </a:t>
          </a:r>
          <a:r>
            <a:rPr lang="en-MY" altLang="ms-MY" dirty="0" err="1" smtClean="0">
              <a:latin typeface="Arial" panose="020B0604020202020204" pitchFamily="34" charset="0"/>
            </a:rPr>
            <a:t>tahun</a:t>
          </a:r>
          <a:r>
            <a:rPr lang="en-MY" altLang="ms-MY" dirty="0" smtClean="0">
              <a:latin typeface="Arial" panose="020B0604020202020204" pitchFamily="34" charset="0"/>
            </a:rPr>
            <a:t> </a:t>
          </a:r>
          <a:r>
            <a:rPr lang="en-MY" altLang="ms-MY" dirty="0" err="1" smtClean="0">
              <a:latin typeface="Arial" panose="020B0604020202020204" pitchFamily="34" charset="0"/>
            </a:rPr>
            <a:t>semasa</a:t>
          </a:r>
          <a:r>
            <a:rPr lang="en-MY" altLang="ms-MY" dirty="0" smtClean="0">
              <a:latin typeface="Arial" panose="020B0604020202020204" pitchFamily="34" charset="0"/>
            </a:rPr>
            <a:t>.</a:t>
          </a:r>
          <a:endParaRPr lang="en-US" altLang="ms-MY" dirty="0">
            <a:latin typeface="Arial" panose="020B0604020202020204" pitchFamily="34" charset="0"/>
          </a:endParaRPr>
        </a:p>
      </dgm:t>
    </dgm:pt>
    <dgm:pt modelId="{4D65EE7E-241B-4826-9268-9BDD6A5DA356}" type="parTrans" cxnId="{B924DFFC-FF3D-41BC-B665-CCC61FF3AA04}">
      <dgm:prSet/>
      <dgm:spPr/>
    </dgm:pt>
    <dgm:pt modelId="{8C05514A-1124-4E80-88A8-834B2C1F3B8C}" type="sibTrans" cxnId="{B924DFFC-FF3D-41BC-B665-CCC61FF3AA04}">
      <dgm:prSet/>
      <dgm:spPr/>
    </dgm:pt>
    <dgm:pt modelId="{4A4B3409-3637-4155-98FB-818B7B48AF6A}">
      <dgm:prSet/>
      <dgm:spPr/>
      <dgm:t>
        <a:bodyPr/>
        <a:lstStyle/>
        <a:p>
          <a:r>
            <a:rPr lang="en-MY" altLang="ms-MY" dirty="0" smtClean="0">
              <a:latin typeface="Arial" panose="020B0604020202020204" pitchFamily="34" charset="0"/>
            </a:rPr>
            <a:t>PPD </a:t>
          </a:r>
          <a:r>
            <a:rPr lang="en-MY" altLang="ms-MY" dirty="0" err="1" smtClean="0">
              <a:latin typeface="Arial" panose="020B0604020202020204" pitchFamily="34" charset="0"/>
            </a:rPr>
            <a:t>menghantar</a:t>
          </a:r>
          <a:r>
            <a:rPr lang="en-MY" altLang="ms-MY" dirty="0" smtClean="0">
              <a:latin typeface="Arial" panose="020B0604020202020204" pitchFamily="34" charset="0"/>
            </a:rPr>
            <a:t> </a:t>
          </a:r>
          <a:r>
            <a:rPr lang="en-MY" altLang="ms-MY" dirty="0" err="1" smtClean="0">
              <a:latin typeface="Arial" panose="020B0604020202020204" pitchFamily="34" charset="0"/>
            </a:rPr>
            <a:t>Borang</a:t>
          </a:r>
          <a:r>
            <a:rPr lang="en-MY" altLang="ms-MY" dirty="0" smtClean="0">
              <a:latin typeface="Arial" panose="020B0604020202020204" pitchFamily="34" charset="0"/>
            </a:rPr>
            <a:t> C2 - </a:t>
          </a:r>
          <a:r>
            <a:rPr lang="en-MY" altLang="ms-MY" dirty="0" err="1" smtClean="0">
              <a:latin typeface="Arial" panose="020B0604020202020204" pitchFamily="34" charset="0"/>
            </a:rPr>
            <a:t>Ringkasan</a:t>
          </a:r>
          <a:r>
            <a:rPr lang="en-MY" altLang="ms-MY" dirty="0" smtClean="0">
              <a:latin typeface="Arial" panose="020B0604020202020204" pitchFamily="34" charset="0"/>
            </a:rPr>
            <a:t> </a:t>
          </a:r>
          <a:r>
            <a:rPr lang="en-MY" altLang="ms-MY" dirty="0" err="1" smtClean="0">
              <a:latin typeface="Arial" panose="020B0604020202020204" pitchFamily="34" charset="0"/>
            </a:rPr>
            <a:t>Laporan</a:t>
          </a:r>
          <a:r>
            <a:rPr lang="en-MY" altLang="ms-MY" dirty="0" smtClean="0">
              <a:latin typeface="Arial" panose="020B0604020202020204" pitchFamily="34" charset="0"/>
            </a:rPr>
            <a:t> </a:t>
          </a:r>
          <a:r>
            <a:rPr lang="en-MY" altLang="ms-MY" dirty="0" err="1" smtClean="0">
              <a:latin typeface="Arial" panose="020B0604020202020204" pitchFamily="34" charset="0"/>
            </a:rPr>
            <a:t>Pembayaran</a:t>
          </a:r>
          <a:r>
            <a:rPr lang="en-MY" altLang="ms-MY" dirty="0" smtClean="0">
              <a:latin typeface="Arial" panose="020B0604020202020204" pitchFamily="34" charset="0"/>
            </a:rPr>
            <a:t> </a:t>
          </a:r>
          <a:r>
            <a:rPr lang="en-MY" altLang="ms-MY" dirty="0" err="1" smtClean="0">
              <a:latin typeface="Arial" panose="020B0604020202020204" pitchFamily="34" charset="0"/>
            </a:rPr>
            <a:t>Bantuan</a:t>
          </a:r>
          <a:r>
            <a:rPr lang="en-MY" altLang="ms-MY" dirty="0" smtClean="0">
              <a:latin typeface="Arial" panose="020B0604020202020204" pitchFamily="34" charset="0"/>
            </a:rPr>
            <a:t> </a:t>
          </a:r>
          <a:r>
            <a:rPr lang="en-MY" altLang="ms-MY" dirty="0" err="1" smtClean="0">
              <a:latin typeface="Arial" panose="020B0604020202020204" pitchFamily="34" charset="0"/>
            </a:rPr>
            <a:t>Awal</a:t>
          </a:r>
          <a:r>
            <a:rPr lang="en-MY" altLang="ms-MY" dirty="0" smtClean="0">
              <a:latin typeface="Arial" panose="020B0604020202020204" pitchFamily="34" charset="0"/>
            </a:rPr>
            <a:t> </a:t>
          </a:r>
          <a:r>
            <a:rPr lang="en-MY" altLang="ms-MY" dirty="0" err="1" smtClean="0">
              <a:latin typeface="Arial" panose="020B0604020202020204" pitchFamily="34" charset="0"/>
            </a:rPr>
            <a:t>Persekolahan</a:t>
          </a:r>
          <a:r>
            <a:rPr lang="en-MY" altLang="ms-MY" dirty="0" smtClean="0">
              <a:latin typeface="Arial" panose="020B0604020202020204" pitchFamily="34" charset="0"/>
            </a:rPr>
            <a:t>, </a:t>
          </a:r>
          <a:r>
            <a:rPr lang="en-MY" altLang="ms-MY" dirty="0" err="1" smtClean="0">
              <a:latin typeface="Arial" panose="020B0604020202020204" pitchFamily="34" charset="0"/>
            </a:rPr>
            <a:t>Pejabat</a:t>
          </a:r>
          <a:r>
            <a:rPr lang="en-MY" altLang="ms-MY" dirty="0" smtClean="0">
              <a:latin typeface="Arial" panose="020B0604020202020204" pitchFamily="34" charset="0"/>
            </a:rPr>
            <a:t> </a:t>
          </a:r>
          <a:r>
            <a:rPr lang="en-MY" altLang="ms-MY" dirty="0" err="1" smtClean="0">
              <a:latin typeface="Arial" panose="020B0604020202020204" pitchFamily="34" charset="0"/>
            </a:rPr>
            <a:t>Pendididikan</a:t>
          </a:r>
          <a:r>
            <a:rPr lang="en-MY" altLang="ms-MY" dirty="0" smtClean="0">
              <a:latin typeface="Arial" panose="020B0604020202020204" pitchFamily="34" charset="0"/>
            </a:rPr>
            <a:t> Daerah </a:t>
          </a:r>
          <a:r>
            <a:rPr lang="en-MY" altLang="ms-MY" dirty="0" err="1" smtClean="0">
              <a:latin typeface="Arial" panose="020B0604020202020204" pitchFamily="34" charset="0"/>
            </a:rPr>
            <a:t>kepada</a:t>
          </a:r>
          <a:r>
            <a:rPr lang="en-MY" altLang="ms-MY" dirty="0" smtClean="0">
              <a:latin typeface="Arial" panose="020B0604020202020204" pitchFamily="34" charset="0"/>
            </a:rPr>
            <a:t> JPN </a:t>
          </a:r>
          <a:r>
            <a:rPr lang="en-MY" altLang="ms-MY" dirty="0" err="1" smtClean="0">
              <a:latin typeface="Arial" panose="020B0604020202020204" pitchFamily="34" charset="0"/>
            </a:rPr>
            <a:t>selewat-lewatnya</a:t>
          </a:r>
          <a:r>
            <a:rPr lang="en-MY" altLang="ms-MY" dirty="0" smtClean="0">
              <a:latin typeface="Arial" panose="020B0604020202020204" pitchFamily="34" charset="0"/>
            </a:rPr>
            <a:t> </a:t>
          </a:r>
          <a:r>
            <a:rPr lang="en-MY" altLang="ms-MY" dirty="0" err="1" smtClean="0">
              <a:latin typeface="Arial" panose="020B0604020202020204" pitchFamily="34" charset="0"/>
            </a:rPr>
            <a:t>pada</a:t>
          </a:r>
          <a:r>
            <a:rPr lang="en-MY" altLang="ms-MY" dirty="0" smtClean="0">
              <a:latin typeface="Arial" panose="020B0604020202020204" pitchFamily="34" charset="0"/>
            </a:rPr>
            <a:t> 31 Mac </a:t>
          </a:r>
          <a:r>
            <a:rPr lang="en-MY" altLang="ms-MY" dirty="0" err="1" smtClean="0">
              <a:latin typeface="Arial" panose="020B0604020202020204" pitchFamily="34" charset="0"/>
            </a:rPr>
            <a:t>tahun</a:t>
          </a:r>
          <a:r>
            <a:rPr lang="en-MY" altLang="ms-MY" dirty="0" smtClean="0">
              <a:latin typeface="Arial" panose="020B0604020202020204" pitchFamily="34" charset="0"/>
            </a:rPr>
            <a:t> </a:t>
          </a:r>
          <a:r>
            <a:rPr lang="en-MY" altLang="ms-MY" dirty="0" err="1" smtClean="0">
              <a:latin typeface="Arial" panose="020B0604020202020204" pitchFamily="34" charset="0"/>
            </a:rPr>
            <a:t>semasa</a:t>
          </a:r>
          <a:r>
            <a:rPr lang="en-MY" altLang="ms-MY" dirty="0" smtClean="0">
              <a:latin typeface="Arial" panose="020B0604020202020204" pitchFamily="34" charset="0"/>
            </a:rPr>
            <a:t>. </a:t>
          </a:r>
          <a:r>
            <a:rPr lang="en-MY" altLang="ms-MY" dirty="0" err="1" smtClean="0">
              <a:latin typeface="Arial" panose="020B0604020202020204" pitchFamily="34" charset="0"/>
            </a:rPr>
            <a:t>Satu</a:t>
          </a:r>
          <a:r>
            <a:rPr lang="en-MY" altLang="ms-MY" dirty="0" smtClean="0">
              <a:latin typeface="Arial" panose="020B0604020202020204" pitchFamily="34" charset="0"/>
            </a:rPr>
            <a:t> </a:t>
          </a:r>
          <a:r>
            <a:rPr lang="en-MY" altLang="ms-MY" dirty="0" err="1" smtClean="0">
              <a:latin typeface="Arial" panose="020B0604020202020204" pitchFamily="34" charset="0"/>
            </a:rPr>
            <a:t>salinan</a:t>
          </a:r>
          <a:r>
            <a:rPr lang="en-MY" altLang="ms-MY" dirty="0" smtClean="0">
              <a:latin typeface="Arial" panose="020B0604020202020204" pitchFamily="34" charset="0"/>
            </a:rPr>
            <a:t> juga </a:t>
          </a:r>
          <a:r>
            <a:rPr lang="en-MY" altLang="ms-MY" dirty="0" err="1" smtClean="0">
              <a:latin typeface="Arial" panose="020B0604020202020204" pitchFamily="34" charset="0"/>
            </a:rPr>
            <a:t>perlu</a:t>
          </a:r>
          <a:r>
            <a:rPr lang="en-MY" altLang="ms-MY" dirty="0" smtClean="0">
              <a:latin typeface="Arial" panose="020B0604020202020204" pitchFamily="34" charset="0"/>
            </a:rPr>
            <a:t> </a:t>
          </a:r>
          <a:r>
            <a:rPr lang="en-MY" altLang="ms-MY" dirty="0" err="1" smtClean="0">
              <a:latin typeface="Arial" panose="020B0604020202020204" pitchFamily="34" charset="0"/>
            </a:rPr>
            <a:t>dikemukakan</a:t>
          </a:r>
          <a:r>
            <a:rPr lang="en-MY" altLang="ms-MY" dirty="0" smtClean="0">
              <a:latin typeface="Arial" panose="020B0604020202020204" pitchFamily="34" charset="0"/>
            </a:rPr>
            <a:t> </a:t>
          </a:r>
          <a:r>
            <a:rPr lang="en-MY" altLang="ms-MY" dirty="0" err="1" smtClean="0">
              <a:latin typeface="Arial" panose="020B0604020202020204" pitchFamily="34" charset="0"/>
            </a:rPr>
            <a:t>kepada</a:t>
          </a:r>
          <a:r>
            <a:rPr lang="en-MY" altLang="ms-MY" dirty="0" smtClean="0">
              <a:latin typeface="Arial" panose="020B0604020202020204" pitchFamily="34" charset="0"/>
            </a:rPr>
            <a:t> </a:t>
          </a:r>
          <a:r>
            <a:rPr lang="en-MY" altLang="ms-MY" dirty="0" err="1" smtClean="0">
              <a:latin typeface="Arial" panose="020B0604020202020204" pitchFamily="34" charset="0"/>
            </a:rPr>
            <a:t>Cawangan</a:t>
          </a:r>
          <a:r>
            <a:rPr lang="en-MY" altLang="ms-MY" dirty="0" smtClean="0">
              <a:latin typeface="Arial" panose="020B0604020202020204" pitchFamily="34" charset="0"/>
            </a:rPr>
            <a:t> </a:t>
          </a:r>
          <a:r>
            <a:rPr lang="en-MY" altLang="ms-MY" dirty="0" err="1" smtClean="0">
              <a:latin typeface="Arial" panose="020B0604020202020204" pitchFamily="34" charset="0"/>
            </a:rPr>
            <a:t>Bantuan</a:t>
          </a:r>
          <a:r>
            <a:rPr lang="en-MY" altLang="ms-MY" dirty="0" smtClean="0">
              <a:latin typeface="Arial" panose="020B0604020202020204" pitchFamily="34" charset="0"/>
            </a:rPr>
            <a:t>, </a:t>
          </a:r>
          <a:r>
            <a:rPr lang="en-MY" altLang="ms-MY" dirty="0" err="1" smtClean="0">
              <a:latin typeface="Arial" panose="020B0604020202020204" pitchFamily="34" charset="0"/>
            </a:rPr>
            <a:t>Kementerian</a:t>
          </a:r>
          <a:r>
            <a:rPr lang="en-MY" altLang="ms-MY" dirty="0" smtClean="0">
              <a:latin typeface="Arial" panose="020B0604020202020204" pitchFamily="34" charset="0"/>
            </a:rPr>
            <a:t> </a:t>
          </a:r>
          <a:r>
            <a:rPr lang="en-MY" altLang="ms-MY" dirty="0" err="1" smtClean="0">
              <a:latin typeface="Arial" panose="020B0604020202020204" pitchFamily="34" charset="0"/>
            </a:rPr>
            <a:t>Pendidikan</a:t>
          </a:r>
          <a:r>
            <a:rPr lang="en-MY" altLang="ms-MY" dirty="0" smtClean="0">
              <a:latin typeface="Arial" panose="020B0604020202020204" pitchFamily="34" charset="0"/>
            </a:rPr>
            <a:t> Malaysia.  Salinan </a:t>
          </a:r>
          <a:r>
            <a:rPr lang="en-MY" altLang="ms-MY" dirty="0" err="1" smtClean="0">
              <a:latin typeface="Arial" panose="020B0604020202020204" pitchFamily="34" charset="0"/>
            </a:rPr>
            <a:t>laporan</a:t>
          </a:r>
          <a:r>
            <a:rPr lang="en-MY" altLang="ms-MY" dirty="0" smtClean="0">
              <a:latin typeface="Arial" panose="020B0604020202020204" pitchFamily="34" charset="0"/>
            </a:rPr>
            <a:t> </a:t>
          </a:r>
          <a:r>
            <a:rPr lang="en-MY" altLang="ms-MY" dirty="0" err="1" smtClean="0">
              <a:latin typeface="Arial" panose="020B0604020202020204" pitchFamily="34" charset="0"/>
            </a:rPr>
            <a:t>boleh</a:t>
          </a:r>
          <a:r>
            <a:rPr lang="en-MY" altLang="ms-MY" dirty="0" smtClean="0">
              <a:latin typeface="Arial" panose="020B0604020202020204" pitchFamily="34" charset="0"/>
            </a:rPr>
            <a:t> </a:t>
          </a:r>
          <a:r>
            <a:rPr lang="en-MY" altLang="ms-MY" dirty="0" err="1" smtClean="0">
              <a:latin typeface="Arial" panose="020B0604020202020204" pitchFamily="34" charset="0"/>
            </a:rPr>
            <a:t>dikemukakan</a:t>
          </a:r>
          <a:r>
            <a:rPr lang="en-MY" altLang="ms-MY" dirty="0" smtClean="0">
              <a:latin typeface="Arial" panose="020B0604020202020204" pitchFamily="34" charset="0"/>
            </a:rPr>
            <a:t> </a:t>
          </a:r>
          <a:r>
            <a:rPr lang="en-MY" altLang="ms-MY" dirty="0" err="1" smtClean="0">
              <a:latin typeface="Arial" panose="020B0604020202020204" pitchFamily="34" charset="0"/>
            </a:rPr>
            <a:t>dalam</a:t>
          </a:r>
          <a:r>
            <a:rPr lang="en-MY" altLang="ms-MY" dirty="0" smtClean="0">
              <a:latin typeface="Arial" panose="020B0604020202020204" pitchFamily="34" charset="0"/>
            </a:rPr>
            <a:t> </a:t>
          </a:r>
          <a:r>
            <a:rPr lang="en-MY" altLang="ms-MY" dirty="0" err="1" smtClean="0">
              <a:latin typeface="Arial" panose="020B0604020202020204" pitchFamily="34" charset="0"/>
            </a:rPr>
            <a:t>bentuk</a:t>
          </a:r>
          <a:r>
            <a:rPr lang="en-MY" altLang="ms-MY" dirty="0" smtClean="0">
              <a:latin typeface="Arial" panose="020B0604020202020204" pitchFamily="34" charset="0"/>
            </a:rPr>
            <a:t> </a:t>
          </a:r>
          <a:r>
            <a:rPr lang="en-MY" altLang="ms-MY" dirty="0" err="1" smtClean="0">
              <a:latin typeface="Arial" panose="020B0604020202020204" pitchFamily="34" charset="0"/>
            </a:rPr>
            <a:t>salinan</a:t>
          </a:r>
          <a:r>
            <a:rPr lang="en-MY" altLang="ms-MY" dirty="0" smtClean="0">
              <a:latin typeface="Arial" panose="020B0604020202020204" pitchFamily="34" charset="0"/>
            </a:rPr>
            <a:t> </a:t>
          </a:r>
          <a:r>
            <a:rPr lang="en-MY" altLang="ms-MY" dirty="0" err="1" smtClean="0">
              <a:latin typeface="Arial" panose="020B0604020202020204" pitchFamily="34" charset="0"/>
            </a:rPr>
            <a:t>lembut</a:t>
          </a:r>
          <a:r>
            <a:rPr lang="en-MY" altLang="ms-MY" dirty="0" smtClean="0">
              <a:latin typeface="Arial" panose="020B0604020202020204" pitchFamily="34" charset="0"/>
            </a:rPr>
            <a:t> (soft copy). </a:t>
          </a:r>
          <a:endParaRPr lang="en-US" altLang="ms-MY" dirty="0">
            <a:latin typeface="Arial" panose="020B0604020202020204" pitchFamily="34" charset="0"/>
          </a:endParaRPr>
        </a:p>
      </dgm:t>
    </dgm:pt>
    <dgm:pt modelId="{E6945F3A-4E01-4D03-8C96-66308B60F0D6}" type="parTrans" cxnId="{04B5F525-DFF5-4D64-A9BA-39726BF34818}">
      <dgm:prSet/>
      <dgm:spPr/>
    </dgm:pt>
    <dgm:pt modelId="{19FFE477-4D89-46C3-B7D8-9127BE1E9D34}" type="sibTrans" cxnId="{04B5F525-DFF5-4D64-A9BA-39726BF34818}">
      <dgm:prSet/>
      <dgm:spPr/>
    </dgm:pt>
    <dgm:pt modelId="{0E78EDCE-A964-4B39-B8F8-D43D8361FC20}" type="pres">
      <dgm:prSet presAssocID="{74096E06-BCBB-4863-A61B-B7D02F965E29}" presName="diagram" presStyleCnt="0">
        <dgm:presLayoutVars>
          <dgm:dir/>
          <dgm:resizeHandles val="exact"/>
        </dgm:presLayoutVars>
      </dgm:prSet>
      <dgm:spPr/>
      <dgm:t>
        <a:bodyPr/>
        <a:lstStyle/>
        <a:p>
          <a:endParaRPr lang="en-MY"/>
        </a:p>
      </dgm:t>
    </dgm:pt>
    <dgm:pt modelId="{93F253AB-F1FD-45B9-95EB-6BB69B7F9120}" type="pres">
      <dgm:prSet presAssocID="{E2D73017-2531-4991-843B-991613C1F72A}" presName="node" presStyleLbl="node1" presStyleIdx="0" presStyleCnt="2">
        <dgm:presLayoutVars>
          <dgm:bulletEnabled val="1"/>
        </dgm:presLayoutVars>
      </dgm:prSet>
      <dgm:spPr/>
      <dgm:t>
        <a:bodyPr/>
        <a:lstStyle/>
        <a:p>
          <a:endParaRPr lang="en-MY"/>
        </a:p>
      </dgm:t>
    </dgm:pt>
    <dgm:pt modelId="{F8163481-FBA3-49A2-9FF4-AE50D4A372D0}" type="pres">
      <dgm:prSet presAssocID="{8C05514A-1124-4E80-88A8-834B2C1F3B8C}" presName="sibTrans" presStyleCnt="0"/>
      <dgm:spPr/>
    </dgm:pt>
    <dgm:pt modelId="{ABB66CB6-ABD6-43E3-8435-8B9484651E6D}" type="pres">
      <dgm:prSet presAssocID="{4A4B3409-3637-4155-98FB-818B7B48AF6A}" presName="node" presStyleLbl="node1" presStyleIdx="1" presStyleCnt="2">
        <dgm:presLayoutVars>
          <dgm:bulletEnabled val="1"/>
        </dgm:presLayoutVars>
      </dgm:prSet>
      <dgm:spPr/>
      <dgm:t>
        <a:bodyPr/>
        <a:lstStyle/>
        <a:p>
          <a:endParaRPr lang="en-MY"/>
        </a:p>
      </dgm:t>
    </dgm:pt>
  </dgm:ptLst>
  <dgm:cxnLst>
    <dgm:cxn modelId="{B924DFFC-FF3D-41BC-B665-CCC61FF3AA04}" srcId="{74096E06-BCBB-4863-A61B-B7D02F965E29}" destId="{E2D73017-2531-4991-843B-991613C1F72A}" srcOrd="0" destOrd="0" parTransId="{4D65EE7E-241B-4826-9268-9BDD6A5DA356}" sibTransId="{8C05514A-1124-4E80-88A8-834B2C1F3B8C}"/>
    <dgm:cxn modelId="{7E0B66BC-A54A-40F9-AE98-F6D268757351}" type="presOf" srcId="{74096E06-BCBB-4863-A61B-B7D02F965E29}" destId="{0E78EDCE-A964-4B39-B8F8-D43D8361FC20}" srcOrd="0" destOrd="0" presId="urn:microsoft.com/office/officeart/2005/8/layout/default"/>
    <dgm:cxn modelId="{929478DE-151E-4032-BE9D-7C290980AEC4}" type="presOf" srcId="{4A4B3409-3637-4155-98FB-818B7B48AF6A}" destId="{ABB66CB6-ABD6-43E3-8435-8B9484651E6D}" srcOrd="0" destOrd="0" presId="urn:microsoft.com/office/officeart/2005/8/layout/default"/>
    <dgm:cxn modelId="{04B5F525-DFF5-4D64-A9BA-39726BF34818}" srcId="{74096E06-BCBB-4863-A61B-B7D02F965E29}" destId="{4A4B3409-3637-4155-98FB-818B7B48AF6A}" srcOrd="1" destOrd="0" parTransId="{E6945F3A-4E01-4D03-8C96-66308B60F0D6}" sibTransId="{19FFE477-4D89-46C3-B7D8-9127BE1E9D34}"/>
    <dgm:cxn modelId="{397DB693-CF15-4C90-AE58-867E1AD8A56A}" type="presOf" srcId="{E2D73017-2531-4991-843B-991613C1F72A}" destId="{93F253AB-F1FD-45B9-95EB-6BB69B7F9120}" srcOrd="0" destOrd="0" presId="urn:microsoft.com/office/officeart/2005/8/layout/default"/>
    <dgm:cxn modelId="{4FC98467-8C2D-4FA2-8008-4698C56C0EB6}" type="presParOf" srcId="{0E78EDCE-A964-4B39-B8F8-D43D8361FC20}" destId="{93F253AB-F1FD-45B9-95EB-6BB69B7F9120}" srcOrd="0" destOrd="0" presId="urn:microsoft.com/office/officeart/2005/8/layout/default"/>
    <dgm:cxn modelId="{9161A5BF-D3E9-4786-86E0-05129F1AF748}" type="presParOf" srcId="{0E78EDCE-A964-4B39-B8F8-D43D8361FC20}" destId="{F8163481-FBA3-49A2-9FF4-AE50D4A372D0}" srcOrd="1" destOrd="0" presId="urn:microsoft.com/office/officeart/2005/8/layout/default"/>
    <dgm:cxn modelId="{D44704A4-99AB-40A6-B37B-0F2D1FE136EA}" type="presParOf" srcId="{0E78EDCE-A964-4B39-B8F8-D43D8361FC20}" destId="{ABB66CB6-ABD6-43E3-8435-8B9484651E6D}"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096E06-BCBB-4863-A61B-B7D02F965E2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MY"/>
        </a:p>
      </dgm:t>
    </dgm:pt>
    <dgm:pt modelId="{5FE1DAF3-F15A-4B2B-9CDC-210A0F36F5A8}">
      <dgm:prSet/>
      <dgm:spPr/>
      <dgm:t>
        <a:bodyPr/>
        <a:lstStyle/>
        <a:p>
          <a:r>
            <a:rPr lang="en-US" altLang="ms-MY" dirty="0" err="1" smtClean="0">
              <a:latin typeface="Arial" panose="020B0604020202020204" pitchFamily="34" charset="0"/>
            </a:rPr>
            <a:t>Lebihan</a:t>
          </a:r>
          <a:r>
            <a:rPr lang="en-US" altLang="ms-MY" dirty="0" smtClean="0">
              <a:latin typeface="Arial" panose="020B0604020202020204" pitchFamily="34" charset="0"/>
            </a:rPr>
            <a:t> </a:t>
          </a:r>
          <a:r>
            <a:rPr lang="en-US" altLang="ms-MY" dirty="0" err="1" smtClean="0">
              <a:latin typeface="Arial" panose="020B0604020202020204" pitchFamily="34" charset="0"/>
            </a:rPr>
            <a:t>peruntukan</a:t>
          </a:r>
          <a:r>
            <a:rPr lang="en-US" altLang="ms-MY" dirty="0" smtClean="0">
              <a:latin typeface="Arial" panose="020B0604020202020204" pitchFamily="34" charset="0"/>
            </a:rPr>
            <a:t> di </a:t>
          </a:r>
          <a:r>
            <a:rPr lang="en-US" altLang="ms-MY" dirty="0" err="1" smtClean="0">
              <a:latin typeface="Arial" panose="020B0604020202020204" pitchFamily="34" charset="0"/>
            </a:rPr>
            <a:t>sekolah</a:t>
          </a:r>
          <a:r>
            <a:rPr lang="en-US" altLang="ms-MY" dirty="0" smtClean="0">
              <a:latin typeface="Arial" panose="020B0604020202020204" pitchFamily="34" charset="0"/>
            </a:rPr>
            <a:t> </a:t>
          </a:r>
          <a:r>
            <a:rPr lang="en-US" altLang="ms-MY" dirty="0" err="1" smtClean="0">
              <a:latin typeface="Arial" panose="020B0604020202020204" pitchFamily="34" charset="0"/>
            </a:rPr>
            <a:t>hendaklah</a:t>
          </a:r>
          <a:r>
            <a:rPr lang="en-US" altLang="ms-MY" dirty="0" smtClean="0">
              <a:latin typeface="Arial" panose="020B0604020202020204" pitchFamily="34" charset="0"/>
            </a:rPr>
            <a:t> </a:t>
          </a:r>
          <a:r>
            <a:rPr lang="en-US" altLang="ms-MY" dirty="0" err="1" smtClean="0">
              <a:latin typeface="Arial" panose="020B0604020202020204" pitchFamily="34" charset="0"/>
            </a:rPr>
            <a:t>dipulangkan</a:t>
          </a:r>
          <a:r>
            <a:rPr lang="en-US" altLang="ms-MY" dirty="0" smtClean="0">
              <a:latin typeface="Arial" panose="020B0604020202020204" pitchFamily="34" charset="0"/>
            </a:rPr>
            <a:t> </a:t>
          </a:r>
          <a:r>
            <a:rPr lang="en-US" altLang="ms-MY" dirty="0" err="1" smtClean="0">
              <a:latin typeface="Arial" panose="020B0604020202020204" pitchFamily="34" charset="0"/>
            </a:rPr>
            <a:t>ke</a:t>
          </a:r>
          <a:r>
            <a:rPr lang="en-US" altLang="ms-MY" dirty="0" smtClean="0">
              <a:latin typeface="Arial" panose="020B0604020202020204" pitchFamily="34" charset="0"/>
            </a:rPr>
            <a:t> </a:t>
          </a:r>
          <a:r>
            <a:rPr lang="en-US" altLang="ms-MY" dirty="0" err="1" smtClean="0">
              <a:latin typeface="Arial" panose="020B0604020202020204" pitchFamily="34" charset="0"/>
            </a:rPr>
            <a:t>Bahagian</a:t>
          </a:r>
          <a:r>
            <a:rPr lang="en-US" altLang="ms-MY" dirty="0" smtClean="0">
              <a:latin typeface="Arial" panose="020B0604020202020204" pitchFamily="34" charset="0"/>
            </a:rPr>
            <a:t> </a:t>
          </a:r>
          <a:r>
            <a:rPr lang="en-US" altLang="ms-MY" dirty="0" err="1" smtClean="0">
              <a:latin typeface="Arial" panose="020B0604020202020204" pitchFamily="34" charset="0"/>
            </a:rPr>
            <a:t>Kewangan</a:t>
          </a:r>
          <a:r>
            <a:rPr lang="en-US" altLang="ms-MY" dirty="0" smtClean="0">
              <a:latin typeface="Arial" panose="020B0604020202020204" pitchFamily="34" charset="0"/>
            </a:rPr>
            <a:t> KPM </a:t>
          </a:r>
          <a:r>
            <a:rPr lang="en-US" altLang="ms-MY" b="1" dirty="0" err="1" smtClean="0">
              <a:latin typeface="Arial" panose="020B0604020202020204" pitchFamily="34" charset="0"/>
            </a:rPr>
            <a:t>selewat-lewatnya</a:t>
          </a:r>
          <a:r>
            <a:rPr lang="en-US" altLang="ms-MY" b="1" dirty="0" smtClean="0">
              <a:latin typeface="Arial" panose="020B0604020202020204" pitchFamily="34" charset="0"/>
            </a:rPr>
            <a:t> 30 Jun 2020</a:t>
          </a:r>
          <a:r>
            <a:rPr lang="en-US" altLang="ms-MY" dirty="0" smtClean="0">
              <a:latin typeface="Arial" panose="020B0604020202020204" pitchFamily="34" charset="0"/>
            </a:rPr>
            <a:t> </a:t>
          </a:r>
          <a:r>
            <a:rPr lang="en-US" altLang="ms-MY" dirty="0" err="1" smtClean="0">
              <a:latin typeface="Arial" panose="020B0604020202020204" pitchFamily="34" charset="0"/>
            </a:rPr>
            <a:t>melalui</a:t>
          </a:r>
          <a:r>
            <a:rPr lang="en-US" altLang="ms-MY" dirty="0" smtClean="0">
              <a:latin typeface="Arial" panose="020B0604020202020204" pitchFamily="34" charset="0"/>
            </a:rPr>
            <a:t> </a:t>
          </a:r>
          <a:r>
            <a:rPr lang="en-US" altLang="ms-MY" dirty="0" err="1" smtClean="0">
              <a:latin typeface="Arial" panose="020B0604020202020204" pitchFamily="34" charset="0"/>
            </a:rPr>
            <a:t>cek</a:t>
          </a:r>
          <a:r>
            <a:rPr lang="en-US" altLang="ms-MY" dirty="0" smtClean="0">
              <a:latin typeface="Arial" panose="020B0604020202020204" pitchFamily="34" charset="0"/>
            </a:rPr>
            <a:t> </a:t>
          </a:r>
          <a:r>
            <a:rPr lang="en-US" altLang="ms-MY" dirty="0" err="1" smtClean="0">
              <a:latin typeface="Arial" panose="020B0604020202020204" pitchFamily="34" charset="0"/>
            </a:rPr>
            <a:t>atas</a:t>
          </a:r>
          <a:r>
            <a:rPr lang="en-US" altLang="ms-MY" dirty="0" smtClean="0">
              <a:latin typeface="Arial" panose="020B0604020202020204" pitchFamily="34" charset="0"/>
            </a:rPr>
            <a:t> </a:t>
          </a:r>
          <a:r>
            <a:rPr lang="en-US" altLang="ms-MY" dirty="0" err="1" smtClean="0">
              <a:latin typeface="Arial" panose="020B0604020202020204" pitchFamily="34" charset="0"/>
            </a:rPr>
            <a:t>nama</a:t>
          </a:r>
          <a:r>
            <a:rPr lang="en-US" altLang="ms-MY" dirty="0" smtClean="0">
              <a:latin typeface="Arial" panose="020B0604020202020204" pitchFamily="34" charset="0"/>
            </a:rPr>
            <a:t> </a:t>
          </a:r>
          <a:r>
            <a:rPr lang="en-US" altLang="ms-MY" b="1" dirty="0" err="1" smtClean="0">
              <a:latin typeface="Arial" panose="020B0604020202020204" pitchFamily="34" charset="0"/>
            </a:rPr>
            <a:t>Ketua</a:t>
          </a:r>
          <a:r>
            <a:rPr lang="en-US" altLang="ms-MY" b="1" dirty="0" smtClean="0">
              <a:latin typeface="Arial" panose="020B0604020202020204" pitchFamily="34" charset="0"/>
            </a:rPr>
            <a:t> </a:t>
          </a:r>
          <a:r>
            <a:rPr lang="en-US" altLang="ms-MY" b="1" dirty="0" err="1" smtClean="0">
              <a:latin typeface="Arial" panose="020B0604020202020204" pitchFamily="34" charset="0"/>
            </a:rPr>
            <a:t>Akauntan</a:t>
          </a:r>
          <a:r>
            <a:rPr lang="en-US" altLang="ms-MY" b="1" dirty="0" smtClean="0">
              <a:latin typeface="Arial" panose="020B0604020202020204" pitchFamily="34" charset="0"/>
            </a:rPr>
            <a:t>, </a:t>
          </a:r>
          <a:r>
            <a:rPr lang="en-US" altLang="ms-MY" b="1" dirty="0" err="1" smtClean="0">
              <a:latin typeface="Arial" panose="020B0604020202020204" pitchFamily="34" charset="0"/>
            </a:rPr>
            <a:t>Kementerian</a:t>
          </a:r>
          <a:r>
            <a:rPr lang="en-US" altLang="ms-MY" b="1" dirty="0" smtClean="0">
              <a:latin typeface="Arial" panose="020B0604020202020204" pitchFamily="34" charset="0"/>
            </a:rPr>
            <a:t> </a:t>
          </a:r>
          <a:r>
            <a:rPr lang="en-US" altLang="ms-MY" b="1" dirty="0" err="1" smtClean="0">
              <a:latin typeface="Arial" panose="020B0604020202020204" pitchFamily="34" charset="0"/>
            </a:rPr>
            <a:t>Pendidikan</a:t>
          </a:r>
          <a:r>
            <a:rPr lang="en-US" altLang="ms-MY" b="1" dirty="0" smtClean="0">
              <a:latin typeface="Arial" panose="020B0604020202020204" pitchFamily="34" charset="0"/>
            </a:rPr>
            <a:t> Malaysia</a:t>
          </a:r>
          <a:r>
            <a:rPr lang="en-US" altLang="ms-MY" dirty="0" smtClean="0">
              <a:latin typeface="Arial" panose="020B0604020202020204" pitchFamily="34" charset="0"/>
            </a:rPr>
            <a:t>.</a:t>
          </a:r>
          <a:endParaRPr lang="en-US" altLang="ms-MY" dirty="0">
            <a:latin typeface="Arial" panose="020B0604020202020204" pitchFamily="34" charset="0"/>
          </a:endParaRPr>
        </a:p>
      </dgm:t>
    </dgm:pt>
    <dgm:pt modelId="{F146E304-3FC5-4C9A-B3F5-460FE20EBBBB}" type="parTrans" cxnId="{FA24C401-7158-4B62-8414-FDA5B86A1F0E}">
      <dgm:prSet/>
      <dgm:spPr/>
      <dgm:t>
        <a:bodyPr/>
        <a:lstStyle/>
        <a:p>
          <a:endParaRPr lang="en-MY"/>
        </a:p>
      </dgm:t>
    </dgm:pt>
    <dgm:pt modelId="{2FD112A9-72E9-4ABF-AB1C-6FF9D5EB7EA7}" type="sibTrans" cxnId="{FA24C401-7158-4B62-8414-FDA5B86A1F0E}">
      <dgm:prSet/>
      <dgm:spPr/>
      <dgm:t>
        <a:bodyPr/>
        <a:lstStyle/>
        <a:p>
          <a:endParaRPr lang="en-MY"/>
        </a:p>
      </dgm:t>
    </dgm:pt>
    <dgm:pt modelId="{0E78EDCE-A964-4B39-B8F8-D43D8361FC20}" type="pres">
      <dgm:prSet presAssocID="{74096E06-BCBB-4863-A61B-B7D02F965E29}" presName="diagram" presStyleCnt="0">
        <dgm:presLayoutVars>
          <dgm:dir/>
          <dgm:resizeHandles val="exact"/>
        </dgm:presLayoutVars>
      </dgm:prSet>
      <dgm:spPr/>
      <dgm:t>
        <a:bodyPr/>
        <a:lstStyle/>
        <a:p>
          <a:endParaRPr lang="en-MY"/>
        </a:p>
      </dgm:t>
    </dgm:pt>
    <dgm:pt modelId="{2743AB3A-1747-4C91-A933-EBC6F2958954}" type="pres">
      <dgm:prSet presAssocID="{5FE1DAF3-F15A-4B2B-9CDC-210A0F36F5A8}" presName="node" presStyleLbl="node1" presStyleIdx="0" presStyleCnt="1">
        <dgm:presLayoutVars>
          <dgm:bulletEnabled val="1"/>
        </dgm:presLayoutVars>
      </dgm:prSet>
      <dgm:spPr/>
      <dgm:t>
        <a:bodyPr/>
        <a:lstStyle/>
        <a:p>
          <a:endParaRPr lang="en-MY"/>
        </a:p>
      </dgm:t>
    </dgm:pt>
  </dgm:ptLst>
  <dgm:cxnLst>
    <dgm:cxn modelId="{FA24C401-7158-4B62-8414-FDA5B86A1F0E}" srcId="{74096E06-BCBB-4863-A61B-B7D02F965E29}" destId="{5FE1DAF3-F15A-4B2B-9CDC-210A0F36F5A8}" srcOrd="0" destOrd="0" parTransId="{F146E304-3FC5-4C9A-B3F5-460FE20EBBBB}" sibTransId="{2FD112A9-72E9-4ABF-AB1C-6FF9D5EB7EA7}"/>
    <dgm:cxn modelId="{71600CB5-D3F9-41C5-9158-264B4C275350}" type="presOf" srcId="{74096E06-BCBB-4863-A61B-B7D02F965E29}" destId="{0E78EDCE-A964-4B39-B8F8-D43D8361FC20}" srcOrd="0" destOrd="0" presId="urn:microsoft.com/office/officeart/2005/8/layout/default"/>
    <dgm:cxn modelId="{CC412A01-AE99-4978-8526-031C270EE2D9}" type="presOf" srcId="{5FE1DAF3-F15A-4B2B-9CDC-210A0F36F5A8}" destId="{2743AB3A-1747-4C91-A933-EBC6F2958954}" srcOrd="0" destOrd="0" presId="urn:microsoft.com/office/officeart/2005/8/layout/default"/>
    <dgm:cxn modelId="{8B1D4A1B-8B4B-417D-BF43-89FBF4AC1635}" type="presParOf" srcId="{0E78EDCE-A964-4B39-B8F8-D43D8361FC20}" destId="{2743AB3A-1747-4C91-A933-EBC6F2958954}"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F2EE854-2AAE-46A5-9D1B-1C9667A99B8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MY"/>
        </a:p>
      </dgm:t>
    </dgm:pt>
    <dgm:pt modelId="{CB34E2E2-EFE7-4088-A62E-8584616ECA3F}">
      <dgm:prSet phldrT="[Text]"/>
      <dgm:spPr/>
      <dgm:t>
        <a:bodyPr/>
        <a:lstStyle/>
        <a:p>
          <a:r>
            <a:rPr lang="en-US" b="1" smtClean="0"/>
            <a:t>Warganegara Malaysia</a:t>
          </a:r>
          <a:endParaRPr lang="en-MY"/>
        </a:p>
      </dgm:t>
    </dgm:pt>
    <dgm:pt modelId="{CA9D6A89-C94E-41B0-B615-638403CE53B8}" type="parTrans" cxnId="{9F1C4BA6-2AD5-4B5D-A040-1819D7D536D4}">
      <dgm:prSet/>
      <dgm:spPr/>
      <dgm:t>
        <a:bodyPr/>
        <a:lstStyle/>
        <a:p>
          <a:endParaRPr lang="en-MY"/>
        </a:p>
      </dgm:t>
    </dgm:pt>
    <dgm:pt modelId="{6E1124D4-2700-4B7D-97F8-CA881B100796}" type="sibTrans" cxnId="{9F1C4BA6-2AD5-4B5D-A040-1819D7D536D4}">
      <dgm:prSet/>
      <dgm:spPr/>
      <dgm:t>
        <a:bodyPr/>
        <a:lstStyle/>
        <a:p>
          <a:endParaRPr lang="en-MY"/>
        </a:p>
      </dgm:t>
    </dgm:pt>
    <dgm:pt modelId="{06B97C82-4054-4938-BABC-4B27897C4B46}">
      <dgm:prSet/>
      <dgm:spPr/>
      <dgm:t>
        <a:bodyPr/>
        <a:lstStyle/>
        <a:p>
          <a:r>
            <a:rPr lang="en-US" b="1" smtClean="0"/>
            <a:t>Murid Tahun 1 hingga Tingkatan 1 bagi yang bersekolah di Sekolah Kerajaan dan Sekolah Bantuan Kerajaan</a:t>
          </a:r>
          <a:endParaRPr lang="en-US" b="1" dirty="0"/>
        </a:p>
      </dgm:t>
    </dgm:pt>
    <dgm:pt modelId="{99C41EEB-7F60-4C76-AA7F-B9222FC31F24}" type="parTrans" cxnId="{8E4465CE-7A64-43B3-8C57-B181F2271B8D}">
      <dgm:prSet/>
      <dgm:spPr/>
      <dgm:t>
        <a:bodyPr/>
        <a:lstStyle/>
        <a:p>
          <a:endParaRPr lang="en-MY"/>
        </a:p>
      </dgm:t>
    </dgm:pt>
    <dgm:pt modelId="{C247B94C-09AE-4F50-919A-249CF01A28D5}" type="sibTrans" cxnId="{8E4465CE-7A64-43B3-8C57-B181F2271B8D}">
      <dgm:prSet/>
      <dgm:spPr/>
      <dgm:t>
        <a:bodyPr/>
        <a:lstStyle/>
        <a:p>
          <a:endParaRPr lang="en-MY"/>
        </a:p>
      </dgm:t>
    </dgm:pt>
    <dgm:pt modelId="{A54106D1-C57E-4EDC-93FF-95E59066C6FE}">
      <dgm:prSet/>
      <dgm:spPr/>
      <dgm:t>
        <a:bodyPr/>
        <a:lstStyle/>
        <a:p>
          <a:r>
            <a:rPr lang="en-US" b="1" smtClean="0"/>
            <a:t>KIR yang berdaftar dengan sistem eKasih atau DMOA yang disahkan miskin atau miskin tegar</a:t>
          </a:r>
          <a:endParaRPr lang="en-US" b="1" dirty="0"/>
        </a:p>
      </dgm:t>
    </dgm:pt>
    <dgm:pt modelId="{259FB1CD-44B2-4805-8846-84773F1CF212}" type="parTrans" cxnId="{E0BABFF6-F475-4D58-85F0-EF50E0CF22DF}">
      <dgm:prSet/>
      <dgm:spPr/>
      <dgm:t>
        <a:bodyPr/>
        <a:lstStyle/>
        <a:p>
          <a:endParaRPr lang="en-MY"/>
        </a:p>
      </dgm:t>
    </dgm:pt>
    <dgm:pt modelId="{6CCB3C4B-4922-4639-80AD-556A3D861913}" type="sibTrans" cxnId="{E0BABFF6-F475-4D58-85F0-EF50E0CF22DF}">
      <dgm:prSet/>
      <dgm:spPr/>
      <dgm:t>
        <a:bodyPr/>
        <a:lstStyle/>
        <a:p>
          <a:endParaRPr lang="en-MY"/>
        </a:p>
      </dgm:t>
    </dgm:pt>
    <dgm:pt modelId="{A96B3827-DFBB-4565-8687-3A60F83F9BCD}">
      <dgm:prSet/>
      <dgm:spPr/>
      <dgm:t>
        <a:bodyPr/>
        <a:lstStyle/>
        <a:p>
          <a:r>
            <a:rPr lang="en-US" b="1" dirty="0" err="1" smtClean="0"/>
            <a:t>Pendapatan</a:t>
          </a:r>
          <a:r>
            <a:rPr lang="en-US" b="1" dirty="0" smtClean="0"/>
            <a:t> </a:t>
          </a:r>
          <a:r>
            <a:rPr lang="en-US" b="1" dirty="0" err="1" smtClean="0"/>
            <a:t>kasar</a:t>
          </a:r>
          <a:r>
            <a:rPr lang="en-US" b="1" dirty="0" smtClean="0"/>
            <a:t> </a:t>
          </a:r>
          <a:r>
            <a:rPr lang="en-US" b="1" dirty="0" err="1" smtClean="0"/>
            <a:t>isi</a:t>
          </a:r>
          <a:r>
            <a:rPr lang="en-US" b="1" dirty="0" smtClean="0"/>
            <a:t> </a:t>
          </a:r>
          <a:r>
            <a:rPr lang="en-US" b="1" dirty="0" err="1" smtClean="0"/>
            <a:t>rumah</a:t>
          </a:r>
          <a:r>
            <a:rPr lang="en-US" b="1" dirty="0" smtClean="0"/>
            <a:t> </a:t>
          </a:r>
          <a:r>
            <a:rPr lang="en-US" b="1" dirty="0" err="1" smtClean="0"/>
            <a:t>untuk</a:t>
          </a:r>
          <a:r>
            <a:rPr lang="en-US" b="1" dirty="0" smtClean="0"/>
            <a:t> murid DSA </a:t>
          </a:r>
          <a:r>
            <a:rPr lang="en-US" b="1" dirty="0" err="1" smtClean="0"/>
            <a:t>berdasarkan</a:t>
          </a:r>
          <a:r>
            <a:rPr lang="en-US" b="1" dirty="0" smtClean="0"/>
            <a:t> Paras </a:t>
          </a:r>
          <a:r>
            <a:rPr lang="en-US" b="1" dirty="0" err="1" smtClean="0"/>
            <a:t>Garis</a:t>
          </a:r>
          <a:r>
            <a:rPr lang="en-US" b="1" dirty="0" smtClean="0"/>
            <a:t> </a:t>
          </a:r>
          <a:r>
            <a:rPr lang="en-US" b="1" dirty="0" err="1" smtClean="0"/>
            <a:t>Kemiskinan</a:t>
          </a:r>
          <a:r>
            <a:rPr lang="en-US" b="1" dirty="0" smtClean="0"/>
            <a:t> Nasional (PGK Nasional) 2016.</a:t>
          </a:r>
          <a:endParaRPr lang="en-US" b="1" dirty="0"/>
        </a:p>
      </dgm:t>
    </dgm:pt>
    <dgm:pt modelId="{F1DF6A45-BF9A-481B-A279-122DCC63A114}" type="parTrans" cxnId="{55971B1A-C381-4978-A3DD-204CDE24DD90}">
      <dgm:prSet/>
      <dgm:spPr/>
      <dgm:t>
        <a:bodyPr/>
        <a:lstStyle/>
        <a:p>
          <a:endParaRPr lang="en-MY"/>
        </a:p>
      </dgm:t>
    </dgm:pt>
    <dgm:pt modelId="{A7E5B13B-ABFB-49FE-B471-C8650A1094CD}" type="sibTrans" cxnId="{55971B1A-C381-4978-A3DD-204CDE24DD90}">
      <dgm:prSet/>
      <dgm:spPr/>
      <dgm:t>
        <a:bodyPr/>
        <a:lstStyle/>
        <a:p>
          <a:endParaRPr lang="en-MY"/>
        </a:p>
      </dgm:t>
    </dgm:pt>
    <dgm:pt modelId="{5798A8C6-1ED9-48A6-8010-7AB4635F0303}">
      <dgm:prSet/>
      <dgm:spPr/>
      <dgm:t>
        <a:bodyPr/>
        <a:lstStyle/>
        <a:p>
          <a:r>
            <a:rPr lang="en-US" b="1" dirty="0" smtClean="0">
              <a:solidFill>
                <a:schemeClr val="tx1"/>
              </a:solidFill>
            </a:rPr>
            <a:t>Murid yang </a:t>
          </a:r>
          <a:r>
            <a:rPr lang="en-US" b="1" dirty="0" err="1" smtClean="0">
              <a:solidFill>
                <a:schemeClr val="tx1"/>
              </a:solidFill>
            </a:rPr>
            <a:t>telah</a:t>
          </a:r>
          <a:r>
            <a:rPr lang="en-US" b="1" dirty="0" smtClean="0">
              <a:solidFill>
                <a:schemeClr val="tx1"/>
              </a:solidFill>
            </a:rPr>
            <a:t> </a:t>
          </a:r>
          <a:r>
            <a:rPr lang="en-US" b="1" dirty="0" err="1" smtClean="0">
              <a:solidFill>
                <a:schemeClr val="tx1"/>
              </a:solidFill>
            </a:rPr>
            <a:t>menerima</a:t>
          </a:r>
          <a:r>
            <a:rPr lang="en-US" b="1" dirty="0" smtClean="0">
              <a:solidFill>
                <a:schemeClr val="tx1"/>
              </a:solidFill>
            </a:rPr>
            <a:t> </a:t>
          </a:r>
          <a:r>
            <a:rPr lang="en-US" b="1" dirty="0" err="1" smtClean="0">
              <a:solidFill>
                <a:schemeClr val="tx1"/>
              </a:solidFill>
            </a:rPr>
            <a:t>bantuan</a:t>
          </a:r>
          <a:r>
            <a:rPr lang="en-US" b="1" dirty="0" smtClean="0">
              <a:solidFill>
                <a:schemeClr val="tx1"/>
              </a:solidFill>
            </a:rPr>
            <a:t> BKP, BS, EMK, </a:t>
          </a:r>
          <a:r>
            <a:rPr lang="en-US" b="1" dirty="0" err="1" smtClean="0">
              <a:solidFill>
                <a:schemeClr val="tx1"/>
              </a:solidFill>
            </a:rPr>
            <a:t>Projek</a:t>
          </a:r>
          <a:r>
            <a:rPr lang="en-US" b="1" dirty="0" smtClean="0">
              <a:solidFill>
                <a:schemeClr val="tx1"/>
              </a:solidFill>
            </a:rPr>
            <a:t> </a:t>
          </a:r>
          <a:r>
            <a:rPr lang="en-US" b="1" dirty="0" err="1" smtClean="0">
              <a:solidFill>
                <a:schemeClr val="tx1"/>
              </a:solidFill>
            </a:rPr>
            <a:t>Khas</a:t>
          </a:r>
          <a:r>
            <a:rPr lang="en-US" b="1" dirty="0" smtClean="0">
              <a:solidFill>
                <a:schemeClr val="tx1"/>
              </a:solidFill>
            </a:rPr>
            <a:t> SBP </a:t>
          </a:r>
          <a:r>
            <a:rPr lang="en-US" b="1" dirty="0" err="1" smtClean="0">
              <a:solidFill>
                <a:schemeClr val="tx1"/>
              </a:solidFill>
            </a:rPr>
            <a:t>atau</a:t>
          </a:r>
          <a:r>
            <a:rPr lang="en-US" b="1" dirty="0" smtClean="0">
              <a:solidFill>
                <a:schemeClr val="tx1"/>
              </a:solidFill>
            </a:rPr>
            <a:t> </a:t>
          </a:r>
          <a:r>
            <a:rPr lang="en-US" b="1" dirty="0" err="1" smtClean="0">
              <a:solidFill>
                <a:schemeClr val="tx1"/>
              </a:solidFill>
            </a:rPr>
            <a:t>apa</a:t>
          </a:r>
          <a:r>
            <a:rPr lang="en-US" b="1" dirty="0" smtClean="0">
              <a:solidFill>
                <a:schemeClr val="tx1"/>
              </a:solidFill>
            </a:rPr>
            <a:t> </a:t>
          </a:r>
          <a:r>
            <a:rPr lang="en-US" b="1" dirty="0" err="1" smtClean="0">
              <a:solidFill>
                <a:schemeClr val="tx1"/>
              </a:solidFill>
            </a:rPr>
            <a:t>apa</a:t>
          </a:r>
          <a:r>
            <a:rPr lang="en-US" b="1" dirty="0" smtClean="0">
              <a:solidFill>
                <a:schemeClr val="tx1"/>
              </a:solidFill>
            </a:rPr>
            <a:t> </a:t>
          </a:r>
          <a:r>
            <a:rPr lang="en-US" b="1" dirty="0" err="1" smtClean="0">
              <a:solidFill>
                <a:schemeClr val="tx1"/>
              </a:solidFill>
            </a:rPr>
            <a:t>biasiswa</a:t>
          </a:r>
          <a:r>
            <a:rPr lang="en-US" b="1" dirty="0" smtClean="0">
              <a:solidFill>
                <a:schemeClr val="tx1"/>
              </a:solidFill>
            </a:rPr>
            <a:t> </a:t>
          </a:r>
          <a:r>
            <a:rPr lang="en-US" b="1" dirty="0" err="1" smtClean="0">
              <a:solidFill>
                <a:schemeClr val="tx1"/>
              </a:solidFill>
            </a:rPr>
            <a:t>dalam</a:t>
          </a:r>
          <a:r>
            <a:rPr lang="en-US" b="1" dirty="0" smtClean="0">
              <a:solidFill>
                <a:schemeClr val="tx1"/>
              </a:solidFill>
            </a:rPr>
            <a:t> </a:t>
          </a:r>
          <a:r>
            <a:rPr lang="en-US" b="1" dirty="0" err="1" smtClean="0">
              <a:solidFill>
                <a:schemeClr val="tx1"/>
              </a:solidFill>
            </a:rPr>
            <a:t>bentuk</a:t>
          </a:r>
          <a:r>
            <a:rPr lang="en-US" b="1" dirty="0" smtClean="0">
              <a:solidFill>
                <a:schemeClr val="tx1"/>
              </a:solidFill>
            </a:rPr>
            <a:t> </a:t>
          </a:r>
          <a:r>
            <a:rPr lang="en-US" b="1" dirty="0" err="1" smtClean="0">
              <a:solidFill>
                <a:schemeClr val="tx1"/>
              </a:solidFill>
            </a:rPr>
            <a:t>kewangan</a:t>
          </a:r>
          <a:r>
            <a:rPr lang="en-US" b="1" dirty="0" smtClean="0">
              <a:solidFill>
                <a:schemeClr val="tx1"/>
              </a:solidFill>
            </a:rPr>
            <a:t> </a:t>
          </a:r>
          <a:r>
            <a:rPr lang="en-US" b="1" dirty="0" err="1" smtClean="0">
              <a:solidFill>
                <a:schemeClr val="tx1"/>
              </a:solidFill>
            </a:rPr>
            <a:t>untuk</a:t>
          </a:r>
          <a:r>
            <a:rPr lang="en-US" b="1" dirty="0" smtClean="0">
              <a:solidFill>
                <a:schemeClr val="tx1"/>
              </a:solidFill>
            </a:rPr>
            <a:t> </a:t>
          </a:r>
          <a:r>
            <a:rPr lang="en-US" b="1" dirty="0" err="1" smtClean="0">
              <a:solidFill>
                <a:schemeClr val="tx1"/>
              </a:solidFill>
            </a:rPr>
            <a:t>persediaan</a:t>
          </a:r>
          <a:r>
            <a:rPr lang="en-US" b="1" dirty="0" smtClean="0">
              <a:solidFill>
                <a:schemeClr val="tx1"/>
              </a:solidFill>
            </a:rPr>
            <a:t> </a:t>
          </a:r>
          <a:r>
            <a:rPr lang="en-US" b="1" dirty="0" err="1" smtClean="0">
              <a:solidFill>
                <a:schemeClr val="tx1"/>
              </a:solidFill>
            </a:rPr>
            <a:t>ke</a:t>
          </a:r>
          <a:r>
            <a:rPr lang="en-US" b="1" dirty="0" smtClean="0">
              <a:solidFill>
                <a:schemeClr val="tx1"/>
              </a:solidFill>
            </a:rPr>
            <a:t> </a:t>
          </a:r>
          <a:r>
            <a:rPr lang="en-US" b="1" dirty="0" err="1" smtClean="0">
              <a:solidFill>
                <a:schemeClr val="tx1"/>
              </a:solidFill>
            </a:rPr>
            <a:t>sekolah</a:t>
          </a:r>
          <a:r>
            <a:rPr lang="en-US" b="1" dirty="0" smtClean="0">
              <a:solidFill>
                <a:schemeClr val="tx1"/>
              </a:solidFill>
            </a:rPr>
            <a:t> </a:t>
          </a:r>
          <a:r>
            <a:rPr lang="en-US" b="1" dirty="0" err="1" smtClean="0">
              <a:solidFill>
                <a:schemeClr val="tx1"/>
              </a:solidFill>
            </a:rPr>
            <a:t>tidak</a:t>
          </a:r>
          <a:r>
            <a:rPr lang="en-US" b="1" dirty="0" smtClean="0">
              <a:solidFill>
                <a:schemeClr val="tx1"/>
              </a:solidFill>
            </a:rPr>
            <a:t> </a:t>
          </a:r>
          <a:r>
            <a:rPr lang="en-US" b="1" dirty="0" err="1" smtClean="0">
              <a:solidFill>
                <a:schemeClr val="tx1"/>
              </a:solidFill>
            </a:rPr>
            <a:t>layak</a:t>
          </a:r>
          <a:r>
            <a:rPr lang="en-US" b="1" dirty="0" smtClean="0">
              <a:solidFill>
                <a:schemeClr val="tx1"/>
              </a:solidFill>
            </a:rPr>
            <a:t> </a:t>
          </a:r>
          <a:r>
            <a:rPr lang="en-US" b="1" dirty="0" err="1" smtClean="0">
              <a:solidFill>
                <a:schemeClr val="tx1"/>
              </a:solidFill>
            </a:rPr>
            <a:t>dipertimbangkan</a:t>
          </a:r>
          <a:endParaRPr lang="en-MY" dirty="0">
            <a:solidFill>
              <a:schemeClr val="tx1"/>
            </a:solidFill>
          </a:endParaRPr>
        </a:p>
      </dgm:t>
    </dgm:pt>
    <dgm:pt modelId="{84D48F08-4D17-4625-80BD-9A3E62D574AE}" type="parTrans" cxnId="{DD47BA87-A181-4363-899B-D9E7FFB6823D}">
      <dgm:prSet/>
      <dgm:spPr/>
      <dgm:t>
        <a:bodyPr/>
        <a:lstStyle/>
        <a:p>
          <a:endParaRPr lang="en-MY"/>
        </a:p>
      </dgm:t>
    </dgm:pt>
    <dgm:pt modelId="{B9E4F372-1BBD-47B2-9626-C87C04B9D7F8}" type="sibTrans" cxnId="{DD47BA87-A181-4363-899B-D9E7FFB6823D}">
      <dgm:prSet/>
      <dgm:spPr/>
      <dgm:t>
        <a:bodyPr/>
        <a:lstStyle/>
        <a:p>
          <a:endParaRPr lang="en-MY"/>
        </a:p>
      </dgm:t>
    </dgm:pt>
    <dgm:pt modelId="{30782DC8-7BA7-4071-87AF-635904EB925B}" type="pres">
      <dgm:prSet presAssocID="{7F2EE854-2AAE-46A5-9D1B-1C9667A99B82}" presName="Name0" presStyleCnt="0">
        <dgm:presLayoutVars>
          <dgm:chMax val="7"/>
          <dgm:chPref val="7"/>
          <dgm:dir/>
        </dgm:presLayoutVars>
      </dgm:prSet>
      <dgm:spPr/>
      <dgm:t>
        <a:bodyPr/>
        <a:lstStyle/>
        <a:p>
          <a:endParaRPr lang="en-MY"/>
        </a:p>
      </dgm:t>
    </dgm:pt>
    <dgm:pt modelId="{8A803F2E-4F88-45A0-94F5-32BACC7D0222}" type="pres">
      <dgm:prSet presAssocID="{7F2EE854-2AAE-46A5-9D1B-1C9667A99B82}" presName="Name1" presStyleCnt="0"/>
      <dgm:spPr/>
    </dgm:pt>
    <dgm:pt modelId="{46DC6165-DA62-4F15-81AF-0581F669552E}" type="pres">
      <dgm:prSet presAssocID="{7F2EE854-2AAE-46A5-9D1B-1C9667A99B82}" presName="cycle" presStyleCnt="0"/>
      <dgm:spPr/>
    </dgm:pt>
    <dgm:pt modelId="{FB320972-A700-4A70-B2E0-037E120483AA}" type="pres">
      <dgm:prSet presAssocID="{7F2EE854-2AAE-46A5-9D1B-1C9667A99B82}" presName="srcNode" presStyleLbl="node1" presStyleIdx="0" presStyleCnt="5"/>
      <dgm:spPr/>
    </dgm:pt>
    <dgm:pt modelId="{FDA93A73-CDC7-4BD7-BC40-0920D7634B6A}" type="pres">
      <dgm:prSet presAssocID="{7F2EE854-2AAE-46A5-9D1B-1C9667A99B82}" presName="conn" presStyleLbl="parChTrans1D2" presStyleIdx="0" presStyleCnt="1"/>
      <dgm:spPr/>
      <dgm:t>
        <a:bodyPr/>
        <a:lstStyle/>
        <a:p>
          <a:endParaRPr lang="en-MY"/>
        </a:p>
      </dgm:t>
    </dgm:pt>
    <dgm:pt modelId="{25732349-124D-46FE-BFB6-9F0D35531317}" type="pres">
      <dgm:prSet presAssocID="{7F2EE854-2AAE-46A5-9D1B-1C9667A99B82}" presName="extraNode" presStyleLbl="node1" presStyleIdx="0" presStyleCnt="5"/>
      <dgm:spPr/>
    </dgm:pt>
    <dgm:pt modelId="{55CCD55D-C9A2-4CDE-AA65-8CF1232666BE}" type="pres">
      <dgm:prSet presAssocID="{7F2EE854-2AAE-46A5-9D1B-1C9667A99B82}" presName="dstNode" presStyleLbl="node1" presStyleIdx="0" presStyleCnt="5"/>
      <dgm:spPr/>
    </dgm:pt>
    <dgm:pt modelId="{C598BCE2-44D5-4385-A691-76CB8C851089}" type="pres">
      <dgm:prSet presAssocID="{CB34E2E2-EFE7-4088-A62E-8584616ECA3F}" presName="text_1" presStyleLbl="node1" presStyleIdx="0" presStyleCnt="5">
        <dgm:presLayoutVars>
          <dgm:bulletEnabled val="1"/>
        </dgm:presLayoutVars>
      </dgm:prSet>
      <dgm:spPr/>
      <dgm:t>
        <a:bodyPr/>
        <a:lstStyle/>
        <a:p>
          <a:endParaRPr lang="en-MY"/>
        </a:p>
      </dgm:t>
    </dgm:pt>
    <dgm:pt modelId="{D3F5D391-471A-4D73-BAB0-A557FD746EC3}" type="pres">
      <dgm:prSet presAssocID="{CB34E2E2-EFE7-4088-A62E-8584616ECA3F}" presName="accent_1" presStyleCnt="0"/>
      <dgm:spPr/>
    </dgm:pt>
    <dgm:pt modelId="{89A7CEDC-274A-494B-A801-1EC060527ECC}" type="pres">
      <dgm:prSet presAssocID="{CB34E2E2-EFE7-4088-A62E-8584616ECA3F}" presName="accentRepeatNode" presStyleLbl="solidFgAcc1" presStyleIdx="0" presStyleCnt="5"/>
      <dgm:spPr/>
    </dgm:pt>
    <dgm:pt modelId="{D286054D-0357-414D-979A-04861C2D813D}" type="pres">
      <dgm:prSet presAssocID="{06B97C82-4054-4938-BABC-4B27897C4B46}" presName="text_2" presStyleLbl="node1" presStyleIdx="1" presStyleCnt="5">
        <dgm:presLayoutVars>
          <dgm:bulletEnabled val="1"/>
        </dgm:presLayoutVars>
      </dgm:prSet>
      <dgm:spPr/>
      <dgm:t>
        <a:bodyPr/>
        <a:lstStyle/>
        <a:p>
          <a:endParaRPr lang="en-MY"/>
        </a:p>
      </dgm:t>
    </dgm:pt>
    <dgm:pt modelId="{B2C01EB0-D32E-4915-9677-3C1D3F04581C}" type="pres">
      <dgm:prSet presAssocID="{06B97C82-4054-4938-BABC-4B27897C4B46}" presName="accent_2" presStyleCnt="0"/>
      <dgm:spPr/>
    </dgm:pt>
    <dgm:pt modelId="{08360AF0-DFB9-45F6-8C7F-AE2D0D18C317}" type="pres">
      <dgm:prSet presAssocID="{06B97C82-4054-4938-BABC-4B27897C4B46}" presName="accentRepeatNode" presStyleLbl="solidFgAcc1" presStyleIdx="1" presStyleCnt="5"/>
      <dgm:spPr/>
    </dgm:pt>
    <dgm:pt modelId="{8C63D2F4-4E72-4F8E-B3A1-45ED4751A00B}" type="pres">
      <dgm:prSet presAssocID="{A54106D1-C57E-4EDC-93FF-95E59066C6FE}" presName="text_3" presStyleLbl="node1" presStyleIdx="2" presStyleCnt="5">
        <dgm:presLayoutVars>
          <dgm:bulletEnabled val="1"/>
        </dgm:presLayoutVars>
      </dgm:prSet>
      <dgm:spPr/>
      <dgm:t>
        <a:bodyPr/>
        <a:lstStyle/>
        <a:p>
          <a:endParaRPr lang="en-MY"/>
        </a:p>
      </dgm:t>
    </dgm:pt>
    <dgm:pt modelId="{8D16210E-2FB5-4EDB-A6A7-11D2BA4B0362}" type="pres">
      <dgm:prSet presAssocID="{A54106D1-C57E-4EDC-93FF-95E59066C6FE}" presName="accent_3" presStyleCnt="0"/>
      <dgm:spPr/>
    </dgm:pt>
    <dgm:pt modelId="{401636BA-834D-4DF0-AFE7-78D75189DA0E}" type="pres">
      <dgm:prSet presAssocID="{A54106D1-C57E-4EDC-93FF-95E59066C6FE}" presName="accentRepeatNode" presStyleLbl="solidFgAcc1" presStyleIdx="2" presStyleCnt="5"/>
      <dgm:spPr/>
    </dgm:pt>
    <dgm:pt modelId="{243F1065-3940-4ADF-B8F4-2DC646297262}" type="pres">
      <dgm:prSet presAssocID="{A96B3827-DFBB-4565-8687-3A60F83F9BCD}" presName="text_4" presStyleLbl="node1" presStyleIdx="3" presStyleCnt="5">
        <dgm:presLayoutVars>
          <dgm:bulletEnabled val="1"/>
        </dgm:presLayoutVars>
      </dgm:prSet>
      <dgm:spPr/>
      <dgm:t>
        <a:bodyPr/>
        <a:lstStyle/>
        <a:p>
          <a:endParaRPr lang="en-MY"/>
        </a:p>
      </dgm:t>
    </dgm:pt>
    <dgm:pt modelId="{7B0CF90C-821E-4416-8B44-2B6C9CA15B7C}" type="pres">
      <dgm:prSet presAssocID="{A96B3827-DFBB-4565-8687-3A60F83F9BCD}" presName="accent_4" presStyleCnt="0"/>
      <dgm:spPr/>
    </dgm:pt>
    <dgm:pt modelId="{B17103C9-DF25-40A0-B115-83CC45E14816}" type="pres">
      <dgm:prSet presAssocID="{A96B3827-DFBB-4565-8687-3A60F83F9BCD}" presName="accentRepeatNode" presStyleLbl="solidFgAcc1" presStyleIdx="3" presStyleCnt="5"/>
      <dgm:spPr/>
    </dgm:pt>
    <dgm:pt modelId="{053FA439-FBAF-4335-B18C-DCF8A7055CC0}" type="pres">
      <dgm:prSet presAssocID="{5798A8C6-1ED9-48A6-8010-7AB4635F0303}" presName="text_5" presStyleLbl="node1" presStyleIdx="4" presStyleCnt="5">
        <dgm:presLayoutVars>
          <dgm:bulletEnabled val="1"/>
        </dgm:presLayoutVars>
      </dgm:prSet>
      <dgm:spPr/>
      <dgm:t>
        <a:bodyPr/>
        <a:lstStyle/>
        <a:p>
          <a:endParaRPr lang="en-MY"/>
        </a:p>
      </dgm:t>
    </dgm:pt>
    <dgm:pt modelId="{05EF3A19-3ACD-4D77-BDCD-482A925205F4}" type="pres">
      <dgm:prSet presAssocID="{5798A8C6-1ED9-48A6-8010-7AB4635F0303}" presName="accent_5" presStyleCnt="0"/>
      <dgm:spPr/>
    </dgm:pt>
    <dgm:pt modelId="{B573D647-3119-4007-9A54-909F1C4F29DA}" type="pres">
      <dgm:prSet presAssocID="{5798A8C6-1ED9-48A6-8010-7AB4635F0303}" presName="accentRepeatNode" presStyleLbl="solidFgAcc1" presStyleIdx="4" presStyleCnt="5"/>
      <dgm:spPr/>
    </dgm:pt>
  </dgm:ptLst>
  <dgm:cxnLst>
    <dgm:cxn modelId="{8E4465CE-7A64-43B3-8C57-B181F2271B8D}" srcId="{7F2EE854-2AAE-46A5-9D1B-1C9667A99B82}" destId="{06B97C82-4054-4938-BABC-4B27897C4B46}" srcOrd="1" destOrd="0" parTransId="{99C41EEB-7F60-4C76-AA7F-B9222FC31F24}" sibTransId="{C247B94C-09AE-4F50-919A-249CF01A28D5}"/>
    <dgm:cxn modelId="{0970BEDC-9F74-4B44-8342-B648CCDDD17C}" type="presOf" srcId="{A96B3827-DFBB-4565-8687-3A60F83F9BCD}" destId="{243F1065-3940-4ADF-B8F4-2DC646297262}" srcOrd="0" destOrd="0" presId="urn:microsoft.com/office/officeart/2008/layout/VerticalCurvedList"/>
    <dgm:cxn modelId="{ABB14BD6-FD57-4E92-AA27-9BFC435CB3E5}" type="presOf" srcId="{06B97C82-4054-4938-BABC-4B27897C4B46}" destId="{D286054D-0357-414D-979A-04861C2D813D}" srcOrd="0" destOrd="0" presId="urn:microsoft.com/office/officeart/2008/layout/VerticalCurvedList"/>
    <dgm:cxn modelId="{759B9D2B-CCA7-47C0-828A-B7BC4BF64FE1}" type="presOf" srcId="{7F2EE854-2AAE-46A5-9D1B-1C9667A99B82}" destId="{30782DC8-7BA7-4071-87AF-635904EB925B}" srcOrd="0" destOrd="0" presId="urn:microsoft.com/office/officeart/2008/layout/VerticalCurvedList"/>
    <dgm:cxn modelId="{0C65B113-D0C9-40F0-BCD8-6F268B5C4033}" type="presOf" srcId="{A54106D1-C57E-4EDC-93FF-95E59066C6FE}" destId="{8C63D2F4-4E72-4F8E-B3A1-45ED4751A00B}" srcOrd="0" destOrd="0" presId="urn:microsoft.com/office/officeart/2008/layout/VerticalCurvedList"/>
    <dgm:cxn modelId="{9F1C4BA6-2AD5-4B5D-A040-1819D7D536D4}" srcId="{7F2EE854-2AAE-46A5-9D1B-1C9667A99B82}" destId="{CB34E2E2-EFE7-4088-A62E-8584616ECA3F}" srcOrd="0" destOrd="0" parTransId="{CA9D6A89-C94E-41B0-B615-638403CE53B8}" sibTransId="{6E1124D4-2700-4B7D-97F8-CA881B100796}"/>
    <dgm:cxn modelId="{E0BABFF6-F475-4D58-85F0-EF50E0CF22DF}" srcId="{7F2EE854-2AAE-46A5-9D1B-1C9667A99B82}" destId="{A54106D1-C57E-4EDC-93FF-95E59066C6FE}" srcOrd="2" destOrd="0" parTransId="{259FB1CD-44B2-4805-8846-84773F1CF212}" sibTransId="{6CCB3C4B-4922-4639-80AD-556A3D861913}"/>
    <dgm:cxn modelId="{20EED93D-E72F-4FC8-804B-B790F20B8C56}" type="presOf" srcId="{5798A8C6-1ED9-48A6-8010-7AB4635F0303}" destId="{053FA439-FBAF-4335-B18C-DCF8A7055CC0}" srcOrd="0" destOrd="0" presId="urn:microsoft.com/office/officeart/2008/layout/VerticalCurvedList"/>
    <dgm:cxn modelId="{55971B1A-C381-4978-A3DD-204CDE24DD90}" srcId="{7F2EE854-2AAE-46A5-9D1B-1C9667A99B82}" destId="{A96B3827-DFBB-4565-8687-3A60F83F9BCD}" srcOrd="3" destOrd="0" parTransId="{F1DF6A45-BF9A-481B-A279-122DCC63A114}" sibTransId="{A7E5B13B-ABFB-49FE-B471-C8650A1094CD}"/>
    <dgm:cxn modelId="{BCD899A8-68E1-42C3-B457-138F1422180F}" type="presOf" srcId="{CB34E2E2-EFE7-4088-A62E-8584616ECA3F}" destId="{C598BCE2-44D5-4385-A691-76CB8C851089}" srcOrd="0" destOrd="0" presId="urn:microsoft.com/office/officeart/2008/layout/VerticalCurvedList"/>
    <dgm:cxn modelId="{DD47BA87-A181-4363-899B-D9E7FFB6823D}" srcId="{7F2EE854-2AAE-46A5-9D1B-1C9667A99B82}" destId="{5798A8C6-1ED9-48A6-8010-7AB4635F0303}" srcOrd="4" destOrd="0" parTransId="{84D48F08-4D17-4625-80BD-9A3E62D574AE}" sibTransId="{B9E4F372-1BBD-47B2-9626-C87C04B9D7F8}"/>
    <dgm:cxn modelId="{1BF379D8-EEAA-488A-A549-070B90B2A967}" type="presOf" srcId="{6E1124D4-2700-4B7D-97F8-CA881B100796}" destId="{FDA93A73-CDC7-4BD7-BC40-0920D7634B6A}" srcOrd="0" destOrd="0" presId="urn:microsoft.com/office/officeart/2008/layout/VerticalCurvedList"/>
    <dgm:cxn modelId="{712017DF-674F-4415-85EA-71FA405B823E}" type="presParOf" srcId="{30782DC8-7BA7-4071-87AF-635904EB925B}" destId="{8A803F2E-4F88-45A0-94F5-32BACC7D0222}" srcOrd="0" destOrd="0" presId="urn:microsoft.com/office/officeart/2008/layout/VerticalCurvedList"/>
    <dgm:cxn modelId="{C4853C6D-31D0-4E55-829D-293B7EC73E76}" type="presParOf" srcId="{8A803F2E-4F88-45A0-94F5-32BACC7D0222}" destId="{46DC6165-DA62-4F15-81AF-0581F669552E}" srcOrd="0" destOrd="0" presId="urn:microsoft.com/office/officeart/2008/layout/VerticalCurvedList"/>
    <dgm:cxn modelId="{41E44B9A-8A58-4C8D-9B29-0E797742B849}" type="presParOf" srcId="{46DC6165-DA62-4F15-81AF-0581F669552E}" destId="{FB320972-A700-4A70-B2E0-037E120483AA}" srcOrd="0" destOrd="0" presId="urn:microsoft.com/office/officeart/2008/layout/VerticalCurvedList"/>
    <dgm:cxn modelId="{EFAA591E-A892-473F-B115-CB9A07EFF91E}" type="presParOf" srcId="{46DC6165-DA62-4F15-81AF-0581F669552E}" destId="{FDA93A73-CDC7-4BD7-BC40-0920D7634B6A}" srcOrd="1" destOrd="0" presId="urn:microsoft.com/office/officeart/2008/layout/VerticalCurvedList"/>
    <dgm:cxn modelId="{76CB4E19-DE73-418F-AD5B-597D555516C0}" type="presParOf" srcId="{46DC6165-DA62-4F15-81AF-0581F669552E}" destId="{25732349-124D-46FE-BFB6-9F0D35531317}" srcOrd="2" destOrd="0" presId="urn:microsoft.com/office/officeart/2008/layout/VerticalCurvedList"/>
    <dgm:cxn modelId="{CEE0F3B0-7257-4A7F-BF51-AA45857CB1DE}" type="presParOf" srcId="{46DC6165-DA62-4F15-81AF-0581F669552E}" destId="{55CCD55D-C9A2-4CDE-AA65-8CF1232666BE}" srcOrd="3" destOrd="0" presId="urn:microsoft.com/office/officeart/2008/layout/VerticalCurvedList"/>
    <dgm:cxn modelId="{7BC8F44A-BE7F-4274-A2A5-1E0A18A7E9D2}" type="presParOf" srcId="{8A803F2E-4F88-45A0-94F5-32BACC7D0222}" destId="{C598BCE2-44D5-4385-A691-76CB8C851089}" srcOrd="1" destOrd="0" presId="urn:microsoft.com/office/officeart/2008/layout/VerticalCurvedList"/>
    <dgm:cxn modelId="{420DE2D3-D64B-431C-B30A-990861E57317}" type="presParOf" srcId="{8A803F2E-4F88-45A0-94F5-32BACC7D0222}" destId="{D3F5D391-471A-4D73-BAB0-A557FD746EC3}" srcOrd="2" destOrd="0" presId="urn:microsoft.com/office/officeart/2008/layout/VerticalCurvedList"/>
    <dgm:cxn modelId="{B9D41B85-7821-4532-94CD-ED9358C43996}" type="presParOf" srcId="{D3F5D391-471A-4D73-BAB0-A557FD746EC3}" destId="{89A7CEDC-274A-494B-A801-1EC060527ECC}" srcOrd="0" destOrd="0" presId="urn:microsoft.com/office/officeart/2008/layout/VerticalCurvedList"/>
    <dgm:cxn modelId="{141C43A8-B346-4861-89FA-F39269207DBE}" type="presParOf" srcId="{8A803F2E-4F88-45A0-94F5-32BACC7D0222}" destId="{D286054D-0357-414D-979A-04861C2D813D}" srcOrd="3" destOrd="0" presId="urn:microsoft.com/office/officeart/2008/layout/VerticalCurvedList"/>
    <dgm:cxn modelId="{03E33E1E-E580-45C3-A37B-6BC1C2E6A608}" type="presParOf" srcId="{8A803F2E-4F88-45A0-94F5-32BACC7D0222}" destId="{B2C01EB0-D32E-4915-9677-3C1D3F04581C}" srcOrd="4" destOrd="0" presId="urn:microsoft.com/office/officeart/2008/layout/VerticalCurvedList"/>
    <dgm:cxn modelId="{C7076192-2EA8-4B8C-80B8-E97DA8FBEB04}" type="presParOf" srcId="{B2C01EB0-D32E-4915-9677-3C1D3F04581C}" destId="{08360AF0-DFB9-45F6-8C7F-AE2D0D18C317}" srcOrd="0" destOrd="0" presId="urn:microsoft.com/office/officeart/2008/layout/VerticalCurvedList"/>
    <dgm:cxn modelId="{151BA723-F540-4F54-B46D-726A1098357F}" type="presParOf" srcId="{8A803F2E-4F88-45A0-94F5-32BACC7D0222}" destId="{8C63D2F4-4E72-4F8E-B3A1-45ED4751A00B}" srcOrd="5" destOrd="0" presId="urn:microsoft.com/office/officeart/2008/layout/VerticalCurvedList"/>
    <dgm:cxn modelId="{78D7949A-F550-4CA8-B657-6DE5DD8675A6}" type="presParOf" srcId="{8A803F2E-4F88-45A0-94F5-32BACC7D0222}" destId="{8D16210E-2FB5-4EDB-A6A7-11D2BA4B0362}" srcOrd="6" destOrd="0" presId="urn:microsoft.com/office/officeart/2008/layout/VerticalCurvedList"/>
    <dgm:cxn modelId="{494A9B08-D1B8-45EB-BF9E-4CC276376960}" type="presParOf" srcId="{8D16210E-2FB5-4EDB-A6A7-11D2BA4B0362}" destId="{401636BA-834D-4DF0-AFE7-78D75189DA0E}" srcOrd="0" destOrd="0" presId="urn:microsoft.com/office/officeart/2008/layout/VerticalCurvedList"/>
    <dgm:cxn modelId="{89B9DC49-3617-4BB5-8B4F-79D6972B9C27}" type="presParOf" srcId="{8A803F2E-4F88-45A0-94F5-32BACC7D0222}" destId="{243F1065-3940-4ADF-B8F4-2DC646297262}" srcOrd="7" destOrd="0" presId="urn:microsoft.com/office/officeart/2008/layout/VerticalCurvedList"/>
    <dgm:cxn modelId="{A4864064-00B2-4B2B-9D1A-3405B7985119}" type="presParOf" srcId="{8A803F2E-4F88-45A0-94F5-32BACC7D0222}" destId="{7B0CF90C-821E-4416-8B44-2B6C9CA15B7C}" srcOrd="8" destOrd="0" presId="urn:microsoft.com/office/officeart/2008/layout/VerticalCurvedList"/>
    <dgm:cxn modelId="{A7DB4773-7181-4696-AA1B-078AFD5ADB80}" type="presParOf" srcId="{7B0CF90C-821E-4416-8B44-2B6C9CA15B7C}" destId="{B17103C9-DF25-40A0-B115-83CC45E14816}" srcOrd="0" destOrd="0" presId="urn:microsoft.com/office/officeart/2008/layout/VerticalCurvedList"/>
    <dgm:cxn modelId="{ACCA1C89-366B-473E-9308-77C55CEE35C3}" type="presParOf" srcId="{8A803F2E-4F88-45A0-94F5-32BACC7D0222}" destId="{053FA439-FBAF-4335-B18C-DCF8A7055CC0}" srcOrd="9" destOrd="0" presId="urn:microsoft.com/office/officeart/2008/layout/VerticalCurvedList"/>
    <dgm:cxn modelId="{7445E824-CE04-4C6D-AE5D-1DC0A885F0C8}" type="presParOf" srcId="{8A803F2E-4F88-45A0-94F5-32BACC7D0222}" destId="{05EF3A19-3ACD-4D77-BDCD-482A925205F4}" srcOrd="10" destOrd="0" presId="urn:microsoft.com/office/officeart/2008/layout/VerticalCurvedList"/>
    <dgm:cxn modelId="{97FFBA09-7320-4960-8C7B-FCB1EA6C05E9}" type="presParOf" srcId="{05EF3A19-3ACD-4D77-BDCD-482A925205F4}" destId="{B573D647-3119-4007-9A54-909F1C4F29D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1C91D-C1F5-40EC-88DA-71A5ADB20668}">
      <dsp:nvSpPr>
        <dsp:cNvPr id="0" name=""/>
        <dsp:cNvSpPr/>
      </dsp:nvSpPr>
      <dsp:spPr>
        <a:xfrm>
          <a:off x="0" y="0"/>
          <a:ext cx="10058399" cy="1206817"/>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MY" sz="3400" kern="1200" dirty="0" err="1" smtClean="0"/>
            <a:t>Kedua-dua</a:t>
          </a:r>
          <a:r>
            <a:rPr lang="en-MY" sz="3400" kern="1200" dirty="0" smtClean="0"/>
            <a:t> </a:t>
          </a:r>
          <a:r>
            <a:rPr lang="en-MY" sz="3400" kern="1200" dirty="0" err="1" smtClean="0"/>
            <a:t>angka</a:t>
          </a:r>
          <a:r>
            <a:rPr lang="en-MY" sz="3400" kern="1200" dirty="0" smtClean="0"/>
            <a:t> </a:t>
          </a:r>
          <a:r>
            <a:rPr lang="en-MY" sz="3400" kern="1200" dirty="0" err="1" smtClean="0"/>
            <a:t>ini</a:t>
          </a:r>
          <a:r>
            <a:rPr lang="en-MY" sz="3400" kern="1200" dirty="0" smtClean="0"/>
            <a:t> </a:t>
          </a:r>
          <a:r>
            <a:rPr lang="en-MY" sz="3400" kern="1200" dirty="0" err="1" smtClean="0"/>
            <a:t>digunapakai</a:t>
          </a:r>
          <a:r>
            <a:rPr lang="en-MY" sz="3400" kern="1200" dirty="0" smtClean="0"/>
            <a:t> </a:t>
          </a:r>
          <a:r>
            <a:rPr lang="en-MY" sz="3400" kern="1200" dirty="0" err="1" smtClean="0"/>
            <a:t>mengikut</a:t>
          </a:r>
          <a:r>
            <a:rPr lang="en-MY" sz="3400" kern="1200" dirty="0" smtClean="0"/>
            <a:t> </a:t>
          </a:r>
          <a:r>
            <a:rPr lang="en-MY" sz="3400" kern="1200" dirty="0" err="1" smtClean="0"/>
            <a:t>sumber</a:t>
          </a:r>
          <a:r>
            <a:rPr lang="en-MY" sz="3400" kern="1200" dirty="0" smtClean="0"/>
            <a:t> </a:t>
          </a:r>
          <a:r>
            <a:rPr lang="en-MY" sz="3400" kern="1200" dirty="0" err="1" smtClean="0"/>
            <a:t>asal</a:t>
          </a:r>
          <a:endParaRPr lang="en-MY" sz="3400" kern="1200" dirty="0"/>
        </a:p>
      </dsp:txBody>
      <dsp:txXfrm>
        <a:off x="0" y="0"/>
        <a:ext cx="10058399" cy="1206817"/>
      </dsp:txXfrm>
    </dsp:sp>
    <dsp:sp modelId="{5C21B965-85B3-4ECC-BDE6-5DB257967B03}">
      <dsp:nvSpPr>
        <dsp:cNvPr id="0" name=""/>
        <dsp:cNvSpPr/>
      </dsp:nvSpPr>
      <dsp:spPr>
        <a:xfrm>
          <a:off x="0" y="1206817"/>
          <a:ext cx="5029200" cy="253431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MY" sz="3900" kern="1200" dirty="0" err="1" smtClean="0"/>
            <a:t>Kerajaan</a:t>
          </a:r>
          <a:r>
            <a:rPr lang="en-MY" sz="3900" kern="1200" dirty="0" smtClean="0"/>
            <a:t> </a:t>
          </a:r>
          <a:r>
            <a:rPr lang="en-MY" sz="3900" kern="1200" dirty="0" err="1" smtClean="0"/>
            <a:t>Pusat</a:t>
          </a:r>
          <a:r>
            <a:rPr lang="en-MY" sz="3900" kern="1200" dirty="0" smtClean="0"/>
            <a:t> : </a:t>
          </a:r>
          <a:r>
            <a:rPr lang="en-MY" sz="3900" kern="1200" dirty="0" err="1" smtClean="0"/>
            <a:t>Pendapatan</a:t>
          </a:r>
          <a:r>
            <a:rPr lang="en-MY" sz="3900" kern="1200" dirty="0" smtClean="0"/>
            <a:t> Isi </a:t>
          </a:r>
          <a:r>
            <a:rPr lang="en-MY" sz="3900" kern="1200" dirty="0" err="1" smtClean="0"/>
            <a:t>Rumah</a:t>
          </a:r>
          <a:r>
            <a:rPr lang="en-MY" sz="3900" kern="1200" dirty="0" smtClean="0"/>
            <a:t> </a:t>
          </a:r>
          <a:r>
            <a:rPr lang="en-MY" sz="3900" kern="1200" dirty="0" err="1" smtClean="0"/>
            <a:t>Bawah</a:t>
          </a:r>
          <a:r>
            <a:rPr lang="en-MY" sz="3900" kern="1200" dirty="0" smtClean="0"/>
            <a:t> RM 4,360.00</a:t>
          </a:r>
          <a:endParaRPr lang="en-MY" sz="3900" kern="1200" dirty="0"/>
        </a:p>
      </dsp:txBody>
      <dsp:txXfrm>
        <a:off x="0" y="1206817"/>
        <a:ext cx="5029200" cy="2534316"/>
      </dsp:txXfrm>
    </dsp:sp>
    <dsp:sp modelId="{D3A63422-E21C-4FA6-AF19-49140980A610}">
      <dsp:nvSpPr>
        <dsp:cNvPr id="0" name=""/>
        <dsp:cNvSpPr/>
      </dsp:nvSpPr>
      <dsp:spPr>
        <a:xfrm>
          <a:off x="5029199" y="1206817"/>
          <a:ext cx="5029200" cy="253431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MY" sz="3900" kern="1200" dirty="0" err="1" smtClean="0"/>
            <a:t>Kerajaan</a:t>
          </a:r>
          <a:r>
            <a:rPr lang="en-MY" sz="3900" kern="1200" dirty="0" smtClean="0"/>
            <a:t> </a:t>
          </a:r>
          <a:r>
            <a:rPr lang="en-MY" sz="3900" kern="1200" dirty="0" err="1" smtClean="0"/>
            <a:t>Negeri</a:t>
          </a:r>
          <a:r>
            <a:rPr lang="en-MY" sz="3900" kern="1200" dirty="0" smtClean="0"/>
            <a:t> Sembilan : </a:t>
          </a:r>
          <a:r>
            <a:rPr lang="en-MY" sz="3900" kern="1200" dirty="0" err="1" smtClean="0"/>
            <a:t>Pendapatan</a:t>
          </a:r>
          <a:r>
            <a:rPr lang="en-MY" sz="3900" kern="1200" dirty="0" smtClean="0"/>
            <a:t> Isi </a:t>
          </a:r>
          <a:r>
            <a:rPr lang="en-MY" sz="3900" kern="1200" dirty="0" err="1" smtClean="0"/>
            <a:t>Rumah</a:t>
          </a:r>
          <a:r>
            <a:rPr lang="en-MY" sz="3900" kern="1200" dirty="0" smtClean="0"/>
            <a:t> </a:t>
          </a:r>
          <a:r>
            <a:rPr lang="en-MY" sz="3900" kern="1200" dirty="0" err="1" smtClean="0"/>
            <a:t>Bawah</a:t>
          </a:r>
          <a:r>
            <a:rPr lang="en-MY" sz="3900" kern="1200" dirty="0" smtClean="0"/>
            <a:t> RM 3,930.00</a:t>
          </a:r>
          <a:endParaRPr lang="en-MY" sz="3900" kern="1200" dirty="0"/>
        </a:p>
      </dsp:txBody>
      <dsp:txXfrm>
        <a:off x="5029199" y="1206817"/>
        <a:ext cx="5029200" cy="2534316"/>
      </dsp:txXfrm>
    </dsp:sp>
    <dsp:sp modelId="{5F84DDA0-5FD6-4529-A9AE-7ACEA4DDB361}">
      <dsp:nvSpPr>
        <dsp:cNvPr id="0" name=""/>
        <dsp:cNvSpPr/>
      </dsp:nvSpPr>
      <dsp:spPr>
        <a:xfrm>
          <a:off x="0" y="3741134"/>
          <a:ext cx="10058399" cy="28159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998FB-BC76-4143-B7B8-46094F775673}">
      <dsp:nvSpPr>
        <dsp:cNvPr id="0" name=""/>
        <dsp:cNvSpPr/>
      </dsp:nvSpPr>
      <dsp:spPr>
        <a:xfrm>
          <a:off x="49" y="152547"/>
          <a:ext cx="4700141" cy="6048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MY" sz="2100" kern="1200" dirty="0" err="1" smtClean="0"/>
            <a:t>Syarat</a:t>
          </a:r>
          <a:endParaRPr lang="en-MY" sz="2100" kern="1200" dirty="0"/>
        </a:p>
      </dsp:txBody>
      <dsp:txXfrm>
        <a:off x="49" y="152547"/>
        <a:ext cx="4700141" cy="604800"/>
      </dsp:txXfrm>
    </dsp:sp>
    <dsp:sp modelId="{B78B562A-CA40-41AF-BDF2-DC762350695F}">
      <dsp:nvSpPr>
        <dsp:cNvPr id="0" name=""/>
        <dsp:cNvSpPr/>
      </dsp:nvSpPr>
      <dsp:spPr>
        <a:xfrm>
          <a:off x="49" y="757347"/>
          <a:ext cx="4700141" cy="311283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MY" sz="2100" kern="1200" dirty="0" smtClean="0"/>
            <a:t>Murid </a:t>
          </a:r>
          <a:r>
            <a:rPr lang="en-MY" sz="2100" kern="1200" dirty="0" err="1" smtClean="0"/>
            <a:t>Warganegara</a:t>
          </a:r>
          <a:r>
            <a:rPr lang="en-MY" sz="2100" kern="1200" dirty="0" smtClean="0"/>
            <a:t> </a:t>
          </a:r>
          <a:r>
            <a:rPr lang="en-MY" sz="2100" kern="1200" dirty="0" err="1" smtClean="0"/>
            <a:t>Tahun</a:t>
          </a:r>
          <a:r>
            <a:rPr lang="en-MY" sz="2100" kern="1200" dirty="0" smtClean="0"/>
            <a:t> 1 </a:t>
          </a:r>
          <a:r>
            <a:rPr lang="en-MY" sz="2100" kern="1200" dirty="0" err="1" smtClean="0"/>
            <a:t>hingga</a:t>
          </a:r>
          <a:r>
            <a:rPr lang="en-MY" sz="2100" kern="1200" dirty="0" smtClean="0"/>
            <a:t> </a:t>
          </a:r>
          <a:r>
            <a:rPr lang="en-MY" sz="2100" kern="1200" dirty="0" err="1" smtClean="0"/>
            <a:t>Tahun</a:t>
          </a:r>
          <a:r>
            <a:rPr lang="en-MY" sz="2100" kern="1200" dirty="0" smtClean="0"/>
            <a:t> 6</a:t>
          </a:r>
          <a:endParaRPr lang="en-MY" sz="2100" kern="1200" dirty="0"/>
        </a:p>
        <a:p>
          <a:pPr marL="228600" lvl="1" indent="-228600" algn="l" defTabSz="933450">
            <a:lnSpc>
              <a:spcPct val="90000"/>
            </a:lnSpc>
            <a:spcBef>
              <a:spcPct val="0"/>
            </a:spcBef>
            <a:spcAft>
              <a:spcPct val="15000"/>
            </a:spcAft>
            <a:buChar char="••"/>
          </a:pPr>
          <a:r>
            <a:rPr lang="en-MY" sz="2100" kern="1200" dirty="0" err="1" smtClean="0"/>
            <a:t>Pendapatan</a:t>
          </a:r>
          <a:r>
            <a:rPr lang="en-MY" sz="2100" kern="1200" dirty="0" smtClean="0"/>
            <a:t> Isi </a:t>
          </a:r>
          <a:r>
            <a:rPr lang="en-MY" sz="2100" kern="1200" dirty="0" err="1" smtClean="0"/>
            <a:t>Rumah</a:t>
          </a:r>
          <a:r>
            <a:rPr lang="en-MY" sz="2100" kern="1200" dirty="0" smtClean="0"/>
            <a:t> (IR) di </a:t>
          </a:r>
          <a:r>
            <a:rPr lang="en-MY" sz="2100" kern="1200" dirty="0" err="1" smtClean="0"/>
            <a:t>bawah</a:t>
          </a:r>
          <a:r>
            <a:rPr lang="en-MY" sz="2100" kern="1200" dirty="0" smtClean="0"/>
            <a:t> PGK 2016 </a:t>
          </a:r>
          <a:r>
            <a:rPr lang="en-MY" sz="2100" kern="1200" dirty="0" err="1" smtClean="0"/>
            <a:t>Kategori</a:t>
          </a:r>
          <a:r>
            <a:rPr lang="en-MY" sz="2100" kern="1200" dirty="0" smtClean="0"/>
            <a:t> </a:t>
          </a:r>
          <a:r>
            <a:rPr lang="en-MY" sz="2100" kern="1200" dirty="0" err="1" smtClean="0"/>
            <a:t>Miskin</a:t>
          </a:r>
          <a:r>
            <a:rPr lang="en-MY" sz="2100" kern="1200" dirty="0" smtClean="0"/>
            <a:t> </a:t>
          </a:r>
          <a:r>
            <a:rPr lang="en-MY" sz="2100" kern="1200" dirty="0" err="1" smtClean="0"/>
            <a:t>Tegar</a:t>
          </a:r>
          <a:r>
            <a:rPr lang="en-MY" sz="2100" kern="1200" dirty="0" smtClean="0"/>
            <a:t> (IR : RM604, Per </a:t>
          </a:r>
          <a:r>
            <a:rPr lang="en-MY" sz="2100" kern="1200" dirty="0" err="1" smtClean="0"/>
            <a:t>Kapita</a:t>
          </a:r>
          <a:r>
            <a:rPr lang="en-MY" sz="2100" kern="1200" dirty="0" smtClean="0"/>
            <a:t> : RM151)</a:t>
          </a:r>
          <a:endParaRPr lang="en-MY" sz="2100" kern="1200" dirty="0"/>
        </a:p>
        <a:p>
          <a:pPr marL="228600" lvl="1" indent="-228600" algn="l" defTabSz="933450">
            <a:lnSpc>
              <a:spcPct val="90000"/>
            </a:lnSpc>
            <a:spcBef>
              <a:spcPct val="0"/>
            </a:spcBef>
            <a:spcAft>
              <a:spcPct val="15000"/>
            </a:spcAft>
            <a:buChar char="••"/>
          </a:pPr>
          <a:r>
            <a:rPr lang="en-MY" sz="2100" kern="1200" dirty="0" err="1" smtClean="0"/>
            <a:t>Semua</a:t>
          </a:r>
          <a:r>
            <a:rPr lang="en-MY" sz="2100" kern="1200" dirty="0" smtClean="0"/>
            <a:t> murid di </a:t>
          </a:r>
          <a:r>
            <a:rPr lang="en-MY" sz="2100" kern="1200" dirty="0" err="1" smtClean="0"/>
            <a:t>Sekolah</a:t>
          </a:r>
          <a:r>
            <a:rPr lang="en-MY" sz="2100" kern="1200" dirty="0" smtClean="0"/>
            <a:t> Orang </a:t>
          </a:r>
          <a:r>
            <a:rPr lang="en-MY" sz="2100" kern="1200" dirty="0" err="1" smtClean="0"/>
            <a:t>Asli</a:t>
          </a:r>
          <a:r>
            <a:rPr lang="en-MY" sz="2100" kern="1200" dirty="0" smtClean="0"/>
            <a:t> (</a:t>
          </a:r>
          <a:r>
            <a:rPr lang="en-MY" sz="2100" kern="1200" dirty="0" err="1" smtClean="0"/>
            <a:t>kecuali</a:t>
          </a:r>
          <a:r>
            <a:rPr lang="en-MY" sz="2100" kern="1200" dirty="0" smtClean="0"/>
            <a:t> yang </a:t>
          </a:r>
          <a:r>
            <a:rPr lang="en-MY" sz="2100" kern="1200" dirty="0" err="1" smtClean="0"/>
            <a:t>tinggal</a:t>
          </a:r>
          <a:r>
            <a:rPr lang="en-MY" sz="2100" kern="1200" dirty="0" smtClean="0"/>
            <a:t> di </a:t>
          </a:r>
          <a:r>
            <a:rPr lang="en-MY" sz="2100" kern="1200" dirty="0" err="1" smtClean="0"/>
            <a:t>asrama</a:t>
          </a:r>
          <a:r>
            <a:rPr lang="en-MY" sz="2100" kern="1200" dirty="0" smtClean="0"/>
            <a:t>) </a:t>
          </a:r>
          <a:r>
            <a:rPr lang="en-MY" sz="2100" kern="1200" dirty="0" err="1" smtClean="0"/>
            <a:t>dan</a:t>
          </a:r>
          <a:r>
            <a:rPr lang="en-MY" sz="2100" kern="1200" dirty="0" smtClean="0"/>
            <a:t> murid OKU (</a:t>
          </a:r>
          <a:r>
            <a:rPr lang="en-MY" sz="2100" kern="1200" dirty="0" err="1" smtClean="0"/>
            <a:t>ada</a:t>
          </a:r>
          <a:r>
            <a:rPr lang="en-MY" sz="2100" kern="1200" dirty="0" smtClean="0"/>
            <a:t> </a:t>
          </a:r>
          <a:r>
            <a:rPr lang="en-MY" sz="2100" kern="1200" dirty="0" err="1" smtClean="0"/>
            <a:t>kad</a:t>
          </a:r>
          <a:r>
            <a:rPr lang="en-MY" sz="2100" kern="1200" dirty="0" smtClean="0"/>
            <a:t> OKU) </a:t>
          </a:r>
          <a:r>
            <a:rPr lang="en-MY" sz="2100" kern="1200" dirty="0" err="1" smtClean="0"/>
            <a:t>layak</a:t>
          </a:r>
          <a:endParaRPr lang="en-MY" sz="2100" kern="1200" dirty="0"/>
        </a:p>
        <a:p>
          <a:pPr marL="228600" lvl="1" indent="-228600" algn="l" defTabSz="933450">
            <a:lnSpc>
              <a:spcPct val="90000"/>
            </a:lnSpc>
            <a:spcBef>
              <a:spcPct val="0"/>
            </a:spcBef>
            <a:spcAft>
              <a:spcPct val="15000"/>
            </a:spcAft>
            <a:buChar char="••"/>
          </a:pPr>
          <a:r>
            <a:rPr lang="en-MY" sz="2100" kern="1200" dirty="0" smtClean="0"/>
            <a:t>Isi </a:t>
          </a:r>
          <a:r>
            <a:rPr lang="en-MY" sz="2100" kern="1200" dirty="0" err="1" smtClean="0"/>
            <a:t>borang</a:t>
          </a:r>
          <a:r>
            <a:rPr lang="en-MY" sz="2100" kern="1200" dirty="0" smtClean="0"/>
            <a:t> PB1 / PB2</a:t>
          </a:r>
          <a:endParaRPr lang="en-MY" sz="2100" kern="1200" dirty="0"/>
        </a:p>
      </dsp:txBody>
      <dsp:txXfrm>
        <a:off x="49" y="757347"/>
        <a:ext cx="4700141" cy="3112830"/>
      </dsp:txXfrm>
    </dsp:sp>
    <dsp:sp modelId="{8C67BEE0-7573-4F3F-ABE4-58C00AA22345}">
      <dsp:nvSpPr>
        <dsp:cNvPr id="0" name=""/>
        <dsp:cNvSpPr/>
      </dsp:nvSpPr>
      <dsp:spPr>
        <a:xfrm>
          <a:off x="5358209" y="152547"/>
          <a:ext cx="4700141" cy="6048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MY" sz="2100" kern="1200" dirty="0" err="1" smtClean="0"/>
            <a:t>Kaedah</a:t>
          </a:r>
          <a:r>
            <a:rPr lang="en-MY" sz="2100" kern="1200" dirty="0" smtClean="0"/>
            <a:t> </a:t>
          </a:r>
          <a:r>
            <a:rPr lang="en-MY" sz="2100" kern="1200" dirty="0" err="1" smtClean="0"/>
            <a:t>Penyaluran</a:t>
          </a:r>
          <a:r>
            <a:rPr lang="en-MY" sz="2100" kern="1200" dirty="0" smtClean="0"/>
            <a:t> </a:t>
          </a:r>
          <a:r>
            <a:rPr lang="en-MY" sz="2100" kern="1200" dirty="0" err="1" smtClean="0"/>
            <a:t>Peruntukan</a:t>
          </a:r>
          <a:r>
            <a:rPr lang="en-MY" sz="2100" kern="1200" dirty="0" smtClean="0"/>
            <a:t> &amp; Kadar</a:t>
          </a:r>
          <a:endParaRPr lang="en-MY" sz="2100" kern="1200" dirty="0"/>
        </a:p>
      </dsp:txBody>
      <dsp:txXfrm>
        <a:off x="5358209" y="152547"/>
        <a:ext cx="4700141" cy="604800"/>
      </dsp:txXfrm>
    </dsp:sp>
    <dsp:sp modelId="{ED0CFE13-53F7-4340-A3FF-1EC2AC6B370D}">
      <dsp:nvSpPr>
        <dsp:cNvPr id="0" name=""/>
        <dsp:cNvSpPr/>
      </dsp:nvSpPr>
      <dsp:spPr>
        <a:xfrm>
          <a:off x="5358209" y="757347"/>
          <a:ext cx="4700141" cy="311283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MY" sz="2100" kern="1200" dirty="0" err="1" smtClean="0"/>
            <a:t>Waran</a:t>
          </a:r>
          <a:r>
            <a:rPr lang="en-MY" sz="2100" kern="1200" dirty="0" smtClean="0"/>
            <a:t> </a:t>
          </a:r>
          <a:r>
            <a:rPr lang="en-MY" sz="2100" kern="1200" dirty="0" err="1" smtClean="0"/>
            <a:t>kepada</a:t>
          </a:r>
          <a:r>
            <a:rPr lang="en-MY" sz="2100" kern="1200" dirty="0" smtClean="0"/>
            <a:t> JPN</a:t>
          </a:r>
          <a:endParaRPr lang="en-MY" sz="2100" kern="1200" dirty="0"/>
        </a:p>
        <a:p>
          <a:pPr marL="228600" lvl="1" indent="-228600" algn="l" defTabSz="933450">
            <a:lnSpc>
              <a:spcPct val="90000"/>
            </a:lnSpc>
            <a:spcBef>
              <a:spcPct val="0"/>
            </a:spcBef>
            <a:spcAft>
              <a:spcPct val="15000"/>
            </a:spcAft>
            <a:buChar char="••"/>
          </a:pPr>
          <a:r>
            <a:rPr lang="en-MY" sz="2100" kern="1200" dirty="0" smtClean="0"/>
            <a:t>Kadar : RM2.50 </a:t>
          </a:r>
          <a:r>
            <a:rPr lang="en-MY" sz="2100" kern="1200" dirty="0" err="1" smtClean="0"/>
            <a:t>seorang</a:t>
          </a:r>
          <a:r>
            <a:rPr lang="en-MY" sz="2100" kern="1200" dirty="0" smtClean="0"/>
            <a:t> x 190 </a:t>
          </a:r>
          <a:r>
            <a:rPr lang="en-MY" sz="2100" kern="1200" dirty="0" err="1" smtClean="0"/>
            <a:t>hari</a:t>
          </a:r>
          <a:r>
            <a:rPr lang="en-MY" sz="2100" kern="1200" dirty="0" smtClean="0"/>
            <a:t> x </a:t>
          </a:r>
          <a:r>
            <a:rPr lang="en-MY" sz="2100" kern="1200" dirty="0" err="1" smtClean="0"/>
            <a:t>bilangan</a:t>
          </a:r>
          <a:r>
            <a:rPr lang="en-MY" sz="2100" kern="1200" dirty="0" smtClean="0"/>
            <a:t> murid </a:t>
          </a:r>
          <a:r>
            <a:rPr lang="en-MY" sz="2100" kern="1200" dirty="0" err="1" smtClean="0"/>
            <a:t>layak</a:t>
          </a:r>
          <a:r>
            <a:rPr lang="en-MY" sz="2100" kern="1200" dirty="0" smtClean="0"/>
            <a:t> RMT</a:t>
          </a:r>
          <a:endParaRPr lang="en-MY" sz="2100" kern="1200" dirty="0"/>
        </a:p>
      </dsp:txBody>
      <dsp:txXfrm>
        <a:off x="5358209" y="757347"/>
        <a:ext cx="4700141" cy="3112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40BD09-6FA9-44D5-A656-571E0F069046}">
      <dsp:nvSpPr>
        <dsp:cNvPr id="0" name=""/>
        <dsp:cNvSpPr/>
      </dsp:nvSpPr>
      <dsp:spPr>
        <a:xfrm>
          <a:off x="3143" y="19421"/>
          <a:ext cx="3064668" cy="105119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MY" sz="2100" kern="1200" dirty="0" err="1" smtClean="0"/>
            <a:t>Waktu</a:t>
          </a:r>
          <a:r>
            <a:rPr lang="en-MY" sz="2100" kern="1200" dirty="0" smtClean="0"/>
            <a:t>, </a:t>
          </a:r>
          <a:r>
            <a:rPr lang="en-MY" sz="2100" kern="1200" dirty="0" err="1" smtClean="0"/>
            <a:t>Perjanjian</a:t>
          </a:r>
          <a:r>
            <a:rPr lang="en-MY" sz="2100" kern="1200" dirty="0" smtClean="0"/>
            <a:t> </a:t>
          </a:r>
          <a:r>
            <a:rPr lang="en-MY" sz="2100" kern="1200" dirty="0" err="1" smtClean="0"/>
            <a:t>Perbekalan</a:t>
          </a:r>
          <a:r>
            <a:rPr lang="en-MY" sz="2100" kern="1200" dirty="0" smtClean="0"/>
            <a:t> </a:t>
          </a:r>
          <a:r>
            <a:rPr lang="en-MY" sz="2100" kern="1200" dirty="0" err="1" smtClean="0"/>
            <a:t>dan</a:t>
          </a:r>
          <a:r>
            <a:rPr lang="en-MY" sz="2100" kern="1200" dirty="0" smtClean="0"/>
            <a:t> Menu </a:t>
          </a:r>
          <a:r>
            <a:rPr lang="en-MY" sz="2100" kern="1200" dirty="0" err="1" smtClean="0"/>
            <a:t>Makanan</a:t>
          </a:r>
          <a:endParaRPr lang="en-MY" sz="2100" kern="1200" dirty="0"/>
        </a:p>
      </dsp:txBody>
      <dsp:txXfrm>
        <a:off x="3143" y="19421"/>
        <a:ext cx="3064668" cy="1051192"/>
      </dsp:txXfrm>
    </dsp:sp>
    <dsp:sp modelId="{8AEC17BB-FB25-4396-A445-B95EB94784CA}">
      <dsp:nvSpPr>
        <dsp:cNvPr id="0" name=""/>
        <dsp:cNvSpPr/>
      </dsp:nvSpPr>
      <dsp:spPr>
        <a:xfrm>
          <a:off x="3143" y="1070613"/>
          <a:ext cx="3064668" cy="2932689"/>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MY" sz="2100" kern="1200" dirty="0" err="1" smtClean="0"/>
            <a:t>Waktu</a:t>
          </a:r>
          <a:r>
            <a:rPr lang="en-MY" sz="2100" kern="1200" dirty="0" smtClean="0"/>
            <a:t> : 7.30 </a:t>
          </a:r>
          <a:r>
            <a:rPr lang="en-MY" sz="2100" kern="1200" dirty="0" err="1" smtClean="0"/>
            <a:t>pagi</a:t>
          </a:r>
          <a:r>
            <a:rPr lang="en-MY" sz="2100" kern="1200" dirty="0" smtClean="0"/>
            <a:t> </a:t>
          </a:r>
          <a:r>
            <a:rPr lang="en-MY" sz="2100" kern="1200" dirty="0" err="1" smtClean="0"/>
            <a:t>hingga</a:t>
          </a:r>
          <a:r>
            <a:rPr lang="en-MY" sz="2100" kern="1200" dirty="0" smtClean="0"/>
            <a:t> 8.30 </a:t>
          </a:r>
          <a:r>
            <a:rPr lang="en-MY" sz="2100" kern="1200" dirty="0" err="1" smtClean="0"/>
            <a:t>pagi</a:t>
          </a:r>
          <a:endParaRPr lang="en-MY" sz="2100" kern="1200" dirty="0"/>
        </a:p>
        <a:p>
          <a:pPr marL="228600" lvl="1" indent="-228600" algn="l" defTabSz="933450">
            <a:lnSpc>
              <a:spcPct val="90000"/>
            </a:lnSpc>
            <a:spcBef>
              <a:spcPct val="0"/>
            </a:spcBef>
            <a:spcAft>
              <a:spcPct val="15000"/>
            </a:spcAft>
            <a:buChar char="••"/>
          </a:pPr>
          <a:r>
            <a:rPr lang="en-MY" sz="2100" kern="1200" dirty="0" err="1" smtClean="0"/>
            <a:t>Perjanjian</a:t>
          </a:r>
          <a:r>
            <a:rPr lang="en-MY" sz="2100" kern="1200" dirty="0" smtClean="0"/>
            <a:t> </a:t>
          </a:r>
          <a:r>
            <a:rPr lang="en-MY" sz="2100" kern="1200" dirty="0" err="1" smtClean="0"/>
            <a:t>Perbekalan</a:t>
          </a:r>
          <a:r>
            <a:rPr lang="en-MY" sz="2100" kern="1200" dirty="0" smtClean="0"/>
            <a:t> </a:t>
          </a:r>
          <a:r>
            <a:rPr lang="en-MY" sz="2100" kern="1200" dirty="0" err="1" smtClean="0"/>
            <a:t>dan</a:t>
          </a:r>
          <a:r>
            <a:rPr lang="en-MY" sz="2100" kern="1200" dirty="0" smtClean="0"/>
            <a:t> Menu : </a:t>
          </a:r>
          <a:r>
            <a:rPr lang="en-MY" sz="2100" kern="1200" dirty="0" err="1" smtClean="0"/>
            <a:t>Rujuk</a:t>
          </a:r>
          <a:r>
            <a:rPr lang="en-MY" sz="2100" kern="1200" dirty="0" smtClean="0"/>
            <a:t> </a:t>
          </a:r>
          <a:r>
            <a:rPr lang="en-MY" sz="2100" kern="1200" dirty="0" err="1" smtClean="0"/>
            <a:t>Buku</a:t>
          </a:r>
          <a:r>
            <a:rPr lang="en-MY" sz="2100" kern="1200" dirty="0" smtClean="0"/>
            <a:t> </a:t>
          </a:r>
          <a:r>
            <a:rPr lang="en-MY" sz="2100" kern="1200" dirty="0" err="1" smtClean="0"/>
            <a:t>Panduan</a:t>
          </a:r>
          <a:r>
            <a:rPr lang="en-MY" sz="2100" kern="1200" dirty="0" smtClean="0"/>
            <a:t> </a:t>
          </a:r>
          <a:r>
            <a:rPr lang="en-MY" sz="2100" kern="1200" dirty="0" err="1" smtClean="0"/>
            <a:t>Pengurusan</a:t>
          </a:r>
          <a:r>
            <a:rPr lang="en-MY" sz="2100" kern="1200" dirty="0" smtClean="0"/>
            <a:t> Program RMT</a:t>
          </a:r>
          <a:endParaRPr lang="en-MY" sz="2100" kern="1200" dirty="0"/>
        </a:p>
      </dsp:txBody>
      <dsp:txXfrm>
        <a:off x="3143" y="1070613"/>
        <a:ext cx="3064668" cy="2932689"/>
      </dsp:txXfrm>
    </dsp:sp>
    <dsp:sp modelId="{EA85F835-2814-471D-B8B3-848BAF6D1749}">
      <dsp:nvSpPr>
        <dsp:cNvPr id="0" name=""/>
        <dsp:cNvSpPr/>
      </dsp:nvSpPr>
      <dsp:spPr>
        <a:xfrm>
          <a:off x="3496865" y="19421"/>
          <a:ext cx="3064668" cy="105119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MY" sz="2100" kern="1200" dirty="0" err="1" smtClean="0"/>
            <a:t>Jawatankuasa</a:t>
          </a:r>
          <a:r>
            <a:rPr lang="en-MY" sz="2100" kern="1200" dirty="0" smtClean="0"/>
            <a:t> RMT </a:t>
          </a:r>
          <a:r>
            <a:rPr lang="en-MY" sz="2100" kern="1200" dirty="0" err="1" smtClean="0"/>
            <a:t>Sekolah</a:t>
          </a:r>
          <a:endParaRPr lang="en-MY" sz="2100" kern="1200" dirty="0"/>
        </a:p>
      </dsp:txBody>
      <dsp:txXfrm>
        <a:off x="3496865" y="19421"/>
        <a:ext cx="3064668" cy="1051192"/>
      </dsp:txXfrm>
    </dsp:sp>
    <dsp:sp modelId="{F07F584B-658E-458C-9E80-1FA61FC591F7}">
      <dsp:nvSpPr>
        <dsp:cNvPr id="0" name=""/>
        <dsp:cNvSpPr/>
      </dsp:nvSpPr>
      <dsp:spPr>
        <a:xfrm>
          <a:off x="3496865" y="1070613"/>
          <a:ext cx="3064668" cy="2932689"/>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MY" sz="2100" kern="1200" dirty="0" err="1" smtClean="0"/>
            <a:t>Mengurus</a:t>
          </a:r>
          <a:r>
            <a:rPr lang="en-MY" sz="2100" kern="1200" dirty="0" smtClean="0"/>
            <a:t> </a:t>
          </a:r>
          <a:r>
            <a:rPr lang="en-MY" sz="2100" kern="1200" dirty="0" err="1" smtClean="0"/>
            <a:t>pelaksanaan</a:t>
          </a:r>
          <a:r>
            <a:rPr lang="en-MY" sz="2100" kern="1200" dirty="0" smtClean="0"/>
            <a:t> Program RMT </a:t>
          </a:r>
          <a:r>
            <a:rPr lang="en-MY" sz="2100" kern="1200" dirty="0" err="1" smtClean="0"/>
            <a:t>termasuk</a:t>
          </a:r>
          <a:r>
            <a:rPr lang="en-MY" sz="2100" kern="1200" dirty="0" smtClean="0"/>
            <a:t> </a:t>
          </a:r>
          <a:r>
            <a:rPr lang="en-MY" sz="2100" kern="1200" dirty="0" err="1" smtClean="0"/>
            <a:t>menganalpastimurid</a:t>
          </a:r>
          <a:r>
            <a:rPr lang="en-MY" sz="2100" kern="1200" dirty="0" smtClean="0"/>
            <a:t> </a:t>
          </a:r>
          <a:r>
            <a:rPr lang="en-MY" sz="2100" kern="1200" dirty="0" err="1" smtClean="0"/>
            <a:t>layak</a:t>
          </a:r>
          <a:r>
            <a:rPr lang="en-MY" sz="2100" kern="1200" dirty="0" smtClean="0"/>
            <a:t> </a:t>
          </a:r>
          <a:r>
            <a:rPr lang="en-MY" sz="2100" kern="1200" dirty="0" err="1" smtClean="0"/>
            <a:t>melalui</a:t>
          </a:r>
          <a:r>
            <a:rPr lang="en-MY" sz="2100" kern="1200" dirty="0" smtClean="0"/>
            <a:t> </a:t>
          </a:r>
          <a:r>
            <a:rPr lang="en-MY" sz="2100" kern="1200" dirty="0" err="1" smtClean="0"/>
            <a:t>borang</a:t>
          </a:r>
          <a:r>
            <a:rPr lang="en-MY" sz="2100" kern="1200" dirty="0" smtClean="0"/>
            <a:t> PB1 / PB2, </a:t>
          </a:r>
          <a:r>
            <a:rPr lang="en-MY" sz="2100" kern="1200" dirty="0" err="1" smtClean="0"/>
            <a:t>penetapan</a:t>
          </a:r>
          <a:r>
            <a:rPr lang="en-MY" sz="2100" kern="1200" dirty="0" smtClean="0"/>
            <a:t> menu, </a:t>
          </a:r>
          <a:r>
            <a:rPr lang="en-MY" sz="2100" kern="1200" dirty="0" err="1" smtClean="0"/>
            <a:t>pemilihan</a:t>
          </a:r>
          <a:r>
            <a:rPr lang="en-MY" sz="2100" kern="1200" dirty="0" smtClean="0"/>
            <a:t> </a:t>
          </a:r>
          <a:r>
            <a:rPr lang="en-MY" sz="2100" kern="1200" dirty="0" err="1" smtClean="0"/>
            <a:t>pembekalan</a:t>
          </a:r>
          <a:r>
            <a:rPr lang="en-MY" sz="2100" kern="1200" dirty="0" smtClean="0"/>
            <a:t> </a:t>
          </a:r>
          <a:r>
            <a:rPr lang="en-MY" sz="2100" kern="1200" dirty="0" err="1" smtClean="0"/>
            <a:t>makanan</a:t>
          </a:r>
          <a:r>
            <a:rPr lang="en-MY" sz="2100" kern="1200" dirty="0" smtClean="0"/>
            <a:t> </a:t>
          </a:r>
          <a:r>
            <a:rPr lang="en-MY" sz="2100" kern="1200" dirty="0" err="1" smtClean="0"/>
            <a:t>serta</a:t>
          </a:r>
          <a:r>
            <a:rPr lang="en-MY" sz="2100" kern="1200" dirty="0" smtClean="0"/>
            <a:t> </a:t>
          </a:r>
          <a:r>
            <a:rPr lang="en-MY" sz="2100" kern="1200" dirty="0" err="1" smtClean="0"/>
            <a:t>penyimpanan</a:t>
          </a:r>
          <a:r>
            <a:rPr lang="en-MY" sz="2100" kern="1200" dirty="0" smtClean="0"/>
            <a:t> </a:t>
          </a:r>
          <a:r>
            <a:rPr lang="en-MY" sz="2100" kern="1200" dirty="0" err="1" smtClean="0"/>
            <a:t>rekod</a:t>
          </a:r>
          <a:endParaRPr lang="en-MY" sz="2100" kern="1200" dirty="0"/>
        </a:p>
      </dsp:txBody>
      <dsp:txXfrm>
        <a:off x="3496865" y="1070613"/>
        <a:ext cx="3064668" cy="2932689"/>
      </dsp:txXfrm>
    </dsp:sp>
    <dsp:sp modelId="{031CCEEB-9C78-491E-B565-975BAB02FFB7}">
      <dsp:nvSpPr>
        <dsp:cNvPr id="0" name=""/>
        <dsp:cNvSpPr/>
      </dsp:nvSpPr>
      <dsp:spPr>
        <a:xfrm>
          <a:off x="6990588" y="19421"/>
          <a:ext cx="3064668" cy="105119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MY" sz="2100" kern="1200" dirty="0" err="1" smtClean="0"/>
            <a:t>Baki</a:t>
          </a:r>
          <a:r>
            <a:rPr lang="en-MY" sz="2100" kern="1200" dirty="0" smtClean="0"/>
            <a:t> </a:t>
          </a:r>
          <a:r>
            <a:rPr lang="en-MY" sz="2100" kern="1200" dirty="0" err="1" smtClean="0"/>
            <a:t>Peruntukan</a:t>
          </a:r>
          <a:r>
            <a:rPr lang="en-MY" sz="2100" kern="1200" dirty="0" smtClean="0"/>
            <a:t> RMT 2020</a:t>
          </a:r>
          <a:endParaRPr lang="en-MY" sz="2100" kern="1200" dirty="0"/>
        </a:p>
      </dsp:txBody>
      <dsp:txXfrm>
        <a:off x="6990588" y="19421"/>
        <a:ext cx="3064668" cy="1051192"/>
      </dsp:txXfrm>
    </dsp:sp>
    <dsp:sp modelId="{04F4B9B3-88A1-4C5E-9DC0-F33F9B2A962F}">
      <dsp:nvSpPr>
        <dsp:cNvPr id="0" name=""/>
        <dsp:cNvSpPr/>
      </dsp:nvSpPr>
      <dsp:spPr>
        <a:xfrm>
          <a:off x="6990588" y="1070613"/>
          <a:ext cx="3064668" cy="2932689"/>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MY" sz="2100" kern="1200" dirty="0" err="1" smtClean="0"/>
            <a:t>Semua</a:t>
          </a:r>
          <a:r>
            <a:rPr lang="en-MY" sz="2100" kern="1200" dirty="0" smtClean="0"/>
            <a:t> </a:t>
          </a:r>
          <a:r>
            <a:rPr lang="en-MY" sz="2100" kern="1200" dirty="0" err="1" smtClean="0"/>
            <a:t>baki</a:t>
          </a:r>
          <a:r>
            <a:rPr lang="en-MY" sz="2100" kern="1200" dirty="0" smtClean="0"/>
            <a:t> </a:t>
          </a:r>
          <a:r>
            <a:rPr lang="en-MY" sz="2100" kern="1200" dirty="0" err="1" smtClean="0"/>
            <a:t>peruntukan</a:t>
          </a:r>
          <a:r>
            <a:rPr lang="en-MY" sz="2100" kern="1200" dirty="0" smtClean="0"/>
            <a:t> </a:t>
          </a:r>
          <a:r>
            <a:rPr lang="en-MY" sz="2100" kern="1200" dirty="0" err="1" smtClean="0"/>
            <a:t>tahun</a:t>
          </a:r>
          <a:r>
            <a:rPr lang="en-MY" sz="2100" kern="1200" dirty="0" smtClean="0"/>
            <a:t> </a:t>
          </a:r>
          <a:r>
            <a:rPr lang="en-MY" sz="2100" kern="1200" dirty="0" err="1" smtClean="0"/>
            <a:t>semasa</a:t>
          </a:r>
          <a:r>
            <a:rPr lang="en-MY" sz="2100" kern="1200" dirty="0" smtClean="0"/>
            <a:t> di </a:t>
          </a:r>
          <a:r>
            <a:rPr lang="en-MY" sz="2100" kern="1200" dirty="0" err="1" smtClean="0"/>
            <a:t>bawa</a:t>
          </a:r>
          <a:r>
            <a:rPr lang="en-MY" sz="2100" kern="1200" dirty="0" smtClean="0"/>
            <a:t> </a:t>
          </a:r>
          <a:r>
            <a:rPr lang="en-MY" sz="2100" kern="1200" dirty="0" err="1" smtClean="0"/>
            <a:t>ke</a:t>
          </a:r>
          <a:r>
            <a:rPr lang="en-MY" sz="2100" kern="1200" dirty="0" smtClean="0"/>
            <a:t> </a:t>
          </a:r>
          <a:r>
            <a:rPr lang="en-MY" sz="2100" kern="1200" dirty="0" err="1" smtClean="0"/>
            <a:t>tahun</a:t>
          </a:r>
          <a:r>
            <a:rPr lang="en-MY" sz="2100" kern="1200" dirty="0" smtClean="0"/>
            <a:t> 2020</a:t>
          </a:r>
          <a:endParaRPr lang="en-MY" sz="2100" kern="1200" dirty="0"/>
        </a:p>
      </dsp:txBody>
      <dsp:txXfrm>
        <a:off x="6990588" y="1070613"/>
        <a:ext cx="3064668" cy="29326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F195E-CF88-4815-B784-C8BE22457B0C}">
      <dsp:nvSpPr>
        <dsp:cNvPr id="0" name=""/>
        <dsp:cNvSpPr/>
      </dsp:nvSpPr>
      <dsp:spPr>
        <a:xfrm>
          <a:off x="0" y="0"/>
          <a:ext cx="10058399"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817347-21BD-4A34-BFBC-B4FB75590863}">
      <dsp:nvSpPr>
        <dsp:cNvPr id="0" name=""/>
        <dsp:cNvSpPr/>
      </dsp:nvSpPr>
      <dsp:spPr>
        <a:xfrm>
          <a:off x="0" y="0"/>
          <a:ext cx="2011680" cy="4022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lvl="0" algn="l" defTabSz="2000250">
            <a:lnSpc>
              <a:spcPct val="90000"/>
            </a:lnSpc>
            <a:spcBef>
              <a:spcPct val="0"/>
            </a:spcBef>
            <a:spcAft>
              <a:spcPct val="35000"/>
            </a:spcAft>
          </a:pPr>
          <a:r>
            <a:rPr lang="en-MY" sz="4500" kern="1200" dirty="0" err="1" smtClean="0"/>
            <a:t>Mulai</a:t>
          </a:r>
          <a:r>
            <a:rPr lang="en-MY" sz="4500" kern="1200" dirty="0" smtClean="0"/>
            <a:t> 20 </a:t>
          </a:r>
          <a:r>
            <a:rPr lang="en-MY" sz="4500" kern="1200" dirty="0" err="1" smtClean="0"/>
            <a:t>Januari</a:t>
          </a:r>
          <a:r>
            <a:rPr lang="en-MY" sz="4500" kern="1200" dirty="0" smtClean="0"/>
            <a:t> 2020</a:t>
          </a:r>
          <a:endParaRPr lang="en-MY" sz="4500" kern="1200" dirty="0"/>
        </a:p>
      </dsp:txBody>
      <dsp:txXfrm>
        <a:off x="0" y="0"/>
        <a:ext cx="2011680" cy="4022725"/>
      </dsp:txXfrm>
    </dsp:sp>
    <dsp:sp modelId="{0E0142F3-1369-4EEB-B946-059175252BEF}">
      <dsp:nvSpPr>
        <dsp:cNvPr id="0" name=""/>
        <dsp:cNvSpPr/>
      </dsp:nvSpPr>
      <dsp:spPr>
        <a:xfrm>
          <a:off x="2162556" y="47288"/>
          <a:ext cx="7895844" cy="945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MY" sz="2000" kern="1200" dirty="0" err="1" smtClean="0"/>
            <a:t>Penambahbaikan</a:t>
          </a:r>
          <a:r>
            <a:rPr lang="en-MY" sz="2000" kern="1200" dirty="0" smtClean="0"/>
            <a:t> RMT </a:t>
          </a:r>
          <a:r>
            <a:rPr lang="en-MY" sz="2000" kern="1200" dirty="0" err="1" smtClean="0"/>
            <a:t>ini</a:t>
          </a:r>
          <a:r>
            <a:rPr lang="en-MY" sz="2000" kern="1200" dirty="0" smtClean="0"/>
            <a:t> </a:t>
          </a:r>
          <a:r>
            <a:rPr lang="en-MY" sz="2000" kern="1200" dirty="0" err="1" smtClean="0"/>
            <a:t>dilaksanakan</a:t>
          </a:r>
          <a:r>
            <a:rPr lang="en-MY" sz="2000" kern="1200" dirty="0" smtClean="0"/>
            <a:t> </a:t>
          </a:r>
          <a:r>
            <a:rPr lang="en-MY" sz="2000" kern="1200" dirty="0" err="1" smtClean="0"/>
            <a:t>bagi</a:t>
          </a:r>
          <a:r>
            <a:rPr lang="en-MY" sz="2000" kern="1200" dirty="0" smtClean="0"/>
            <a:t> </a:t>
          </a:r>
          <a:r>
            <a:rPr lang="en-MY" sz="2000" kern="1200" dirty="0" err="1" smtClean="0"/>
            <a:t>menggantikan</a:t>
          </a:r>
          <a:r>
            <a:rPr lang="en-MY" sz="2000" kern="1200" dirty="0" smtClean="0"/>
            <a:t> </a:t>
          </a:r>
          <a:r>
            <a:rPr lang="en-MY" sz="2000" kern="1200" dirty="0" err="1" smtClean="0"/>
            <a:t>Cadangan</a:t>
          </a:r>
          <a:r>
            <a:rPr lang="en-MY" sz="2000" kern="1200" dirty="0" smtClean="0"/>
            <a:t> Program </a:t>
          </a:r>
          <a:r>
            <a:rPr lang="en-MY" sz="2000" kern="1200" dirty="0" err="1" smtClean="0"/>
            <a:t>Sarapan</a:t>
          </a:r>
          <a:r>
            <a:rPr lang="en-MY" sz="2000" kern="1200" dirty="0" smtClean="0"/>
            <a:t> </a:t>
          </a:r>
          <a:r>
            <a:rPr lang="en-MY" sz="2000" kern="1200" dirty="0" err="1" smtClean="0"/>
            <a:t>Pagi</a:t>
          </a:r>
          <a:r>
            <a:rPr lang="en-MY" sz="2000" kern="1200" dirty="0" smtClean="0"/>
            <a:t> (PSP) </a:t>
          </a:r>
          <a:r>
            <a:rPr lang="en-MY" sz="2000" kern="1200" dirty="0" err="1" smtClean="0"/>
            <a:t>dan</a:t>
          </a:r>
          <a:r>
            <a:rPr lang="en-MY" sz="2000" kern="1200" dirty="0" smtClean="0"/>
            <a:t> </a:t>
          </a:r>
          <a:r>
            <a:rPr lang="en-MY" sz="2000" kern="1200" dirty="0" err="1" smtClean="0"/>
            <a:t>ketika</a:t>
          </a:r>
          <a:r>
            <a:rPr lang="en-MY" sz="2000" kern="1200" dirty="0" smtClean="0"/>
            <a:t> </a:t>
          </a:r>
          <a:r>
            <a:rPr lang="en-MY" sz="2000" kern="1200" dirty="0" err="1" smtClean="0"/>
            <a:t>ini</a:t>
          </a:r>
          <a:r>
            <a:rPr lang="en-MY" sz="2000" kern="1200" dirty="0" smtClean="0"/>
            <a:t> </a:t>
          </a:r>
          <a:r>
            <a:rPr lang="en-MY" sz="2000" kern="1200" dirty="0" err="1" smtClean="0"/>
            <a:t>dikenali</a:t>
          </a:r>
          <a:r>
            <a:rPr lang="en-MY" sz="2000" kern="1200" dirty="0" smtClean="0"/>
            <a:t> Program </a:t>
          </a:r>
          <a:r>
            <a:rPr lang="en-MY" sz="2000" kern="1200" dirty="0" err="1" smtClean="0"/>
            <a:t>Perluasan</a:t>
          </a:r>
          <a:r>
            <a:rPr lang="en-MY" sz="2000" kern="1200" dirty="0" smtClean="0"/>
            <a:t> RMT</a:t>
          </a:r>
          <a:endParaRPr lang="en-MY" sz="2000" kern="1200" dirty="0"/>
        </a:p>
      </dsp:txBody>
      <dsp:txXfrm>
        <a:off x="2162556" y="47288"/>
        <a:ext cx="7895844" cy="945772"/>
      </dsp:txXfrm>
    </dsp:sp>
    <dsp:sp modelId="{CA1802A3-60AF-442C-9969-EAF1012CEED0}">
      <dsp:nvSpPr>
        <dsp:cNvPr id="0" name=""/>
        <dsp:cNvSpPr/>
      </dsp:nvSpPr>
      <dsp:spPr>
        <a:xfrm>
          <a:off x="2011680" y="993061"/>
          <a:ext cx="8046720"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C83DE-CDB8-4417-BCA3-1A78828C3057}">
      <dsp:nvSpPr>
        <dsp:cNvPr id="0" name=""/>
        <dsp:cNvSpPr/>
      </dsp:nvSpPr>
      <dsp:spPr>
        <a:xfrm>
          <a:off x="2162556" y="1040349"/>
          <a:ext cx="7895844" cy="945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MY" sz="2000" kern="1200" dirty="0" err="1" smtClean="0"/>
            <a:t>Secara</a:t>
          </a:r>
          <a:r>
            <a:rPr lang="en-MY" sz="2000" kern="1200" dirty="0" smtClean="0"/>
            <a:t> </a:t>
          </a:r>
          <a:r>
            <a:rPr lang="en-MY" sz="2000" kern="1200" dirty="0" err="1" smtClean="0"/>
            <a:t>berperingkat</a:t>
          </a:r>
          <a:r>
            <a:rPr lang="en-MY" sz="2000" kern="1200" dirty="0" smtClean="0"/>
            <a:t> </a:t>
          </a:r>
          <a:r>
            <a:rPr lang="en-MY" sz="2000" kern="1200" dirty="0" err="1" smtClean="0"/>
            <a:t>dengan</a:t>
          </a:r>
          <a:r>
            <a:rPr lang="en-MY" sz="2000" kern="1200" dirty="0" smtClean="0"/>
            <a:t> </a:t>
          </a:r>
          <a:r>
            <a:rPr lang="en-MY" sz="2000" kern="1200" dirty="0" err="1" smtClean="0"/>
            <a:t>mengutamakan</a:t>
          </a:r>
          <a:r>
            <a:rPr lang="en-MY" sz="2000" kern="1200" dirty="0" smtClean="0"/>
            <a:t> </a:t>
          </a:r>
          <a:r>
            <a:rPr lang="en-MY" sz="2000" kern="1200" dirty="0" err="1" smtClean="0"/>
            <a:t>bilangan</a:t>
          </a:r>
          <a:r>
            <a:rPr lang="en-MY" sz="2000" kern="1200" dirty="0" smtClean="0"/>
            <a:t> murid </a:t>
          </a:r>
          <a:r>
            <a:rPr lang="en-MY" sz="2000" kern="1200" dirty="0" err="1" smtClean="0"/>
            <a:t>dari</a:t>
          </a:r>
          <a:r>
            <a:rPr lang="en-MY" sz="2000" kern="1200" dirty="0" smtClean="0"/>
            <a:t> </a:t>
          </a:r>
          <a:r>
            <a:rPr lang="en-MY" sz="2000" kern="1200" dirty="0" err="1" smtClean="0"/>
            <a:t>keluarga</a:t>
          </a:r>
          <a:r>
            <a:rPr lang="en-MY" sz="2000" kern="1200" dirty="0" smtClean="0"/>
            <a:t> B40 yang paling </a:t>
          </a:r>
          <a:r>
            <a:rPr lang="en-MY" sz="2000" kern="1200" dirty="0" err="1" smtClean="0"/>
            <a:t>ramai</a:t>
          </a:r>
          <a:r>
            <a:rPr lang="en-MY" sz="2000" kern="1200" dirty="0" smtClean="0"/>
            <a:t> / </a:t>
          </a:r>
          <a:r>
            <a:rPr lang="en-MY" sz="2000" kern="1200" dirty="0" err="1" smtClean="0"/>
            <a:t>sekolah</a:t>
          </a:r>
          <a:r>
            <a:rPr lang="en-MY" sz="2000" kern="1200" dirty="0" smtClean="0"/>
            <a:t> yang </a:t>
          </a:r>
          <a:r>
            <a:rPr lang="en-MY" sz="2000" kern="1200" dirty="0" err="1" smtClean="0"/>
            <a:t>terlibat</a:t>
          </a:r>
          <a:r>
            <a:rPr lang="en-MY" sz="2000" kern="1200" dirty="0" smtClean="0"/>
            <a:t> </a:t>
          </a:r>
          <a:r>
            <a:rPr lang="en-MY" sz="2000" kern="1200" dirty="0" err="1" smtClean="0"/>
            <a:t>dengan</a:t>
          </a:r>
          <a:r>
            <a:rPr lang="en-MY" sz="2000" kern="1200" dirty="0" smtClean="0"/>
            <a:t> </a:t>
          </a:r>
          <a:r>
            <a:rPr lang="en-MY" sz="2000" kern="1200" dirty="0" err="1" smtClean="0"/>
            <a:t>Rintis</a:t>
          </a:r>
          <a:r>
            <a:rPr lang="en-MY" sz="2000" kern="1200" dirty="0" smtClean="0"/>
            <a:t> PSP 2019</a:t>
          </a:r>
          <a:endParaRPr lang="en-MY" sz="2000" kern="1200" dirty="0"/>
        </a:p>
      </dsp:txBody>
      <dsp:txXfrm>
        <a:off x="2162556" y="1040349"/>
        <a:ext cx="7895844" cy="945772"/>
      </dsp:txXfrm>
    </dsp:sp>
    <dsp:sp modelId="{FC3B11A1-1D8D-424F-9684-A7F724F81AA4}">
      <dsp:nvSpPr>
        <dsp:cNvPr id="0" name=""/>
        <dsp:cNvSpPr/>
      </dsp:nvSpPr>
      <dsp:spPr>
        <a:xfrm>
          <a:off x="2011680" y="1986122"/>
          <a:ext cx="8046720"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91EAC8-357C-46D3-89DE-C6EE4D571BC3}">
      <dsp:nvSpPr>
        <dsp:cNvPr id="0" name=""/>
        <dsp:cNvSpPr/>
      </dsp:nvSpPr>
      <dsp:spPr>
        <a:xfrm>
          <a:off x="2162556" y="2033410"/>
          <a:ext cx="7895844" cy="945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MY" sz="2000" kern="1200" dirty="0" err="1" smtClean="0"/>
            <a:t>Peringkat</a:t>
          </a:r>
          <a:r>
            <a:rPr lang="en-MY" sz="2000" kern="1200" dirty="0" smtClean="0"/>
            <a:t> </a:t>
          </a:r>
          <a:r>
            <a:rPr lang="en-MY" sz="2000" kern="1200" dirty="0" err="1" smtClean="0"/>
            <a:t>pertama</a:t>
          </a:r>
          <a:r>
            <a:rPr lang="en-MY" sz="2000" kern="1200" dirty="0" smtClean="0"/>
            <a:t> </a:t>
          </a:r>
          <a:r>
            <a:rPr lang="en-MY" sz="2000" kern="1200" dirty="0" err="1" smtClean="0"/>
            <a:t>melibatkan</a:t>
          </a:r>
          <a:r>
            <a:rPr lang="en-MY" sz="2000" kern="1200" dirty="0" smtClean="0"/>
            <a:t> 100 </a:t>
          </a:r>
          <a:r>
            <a:rPr lang="en-MY" sz="2000" kern="1200" dirty="0" err="1" smtClean="0"/>
            <a:t>buah</a:t>
          </a:r>
          <a:r>
            <a:rPr lang="en-MY" sz="2000" kern="1200" dirty="0" smtClean="0"/>
            <a:t> </a:t>
          </a:r>
          <a:r>
            <a:rPr lang="en-MY" sz="2000" kern="1200" dirty="0" err="1" smtClean="0"/>
            <a:t>sekolah</a:t>
          </a:r>
          <a:r>
            <a:rPr lang="en-MY" sz="2000" kern="1200" dirty="0" smtClean="0"/>
            <a:t> </a:t>
          </a:r>
          <a:r>
            <a:rPr lang="en-MY" sz="2000" kern="1200" dirty="0" err="1" smtClean="0"/>
            <a:t>sahaja</a:t>
          </a:r>
          <a:r>
            <a:rPr lang="en-MY" sz="2000" kern="1200" dirty="0" smtClean="0"/>
            <a:t> </a:t>
          </a:r>
          <a:r>
            <a:rPr lang="en-MY" sz="2000" kern="1200" dirty="0" err="1" smtClean="0"/>
            <a:t>dipilih</a:t>
          </a:r>
          <a:r>
            <a:rPr lang="en-MY" sz="2000" kern="1200" dirty="0" smtClean="0"/>
            <a:t> </a:t>
          </a:r>
          <a:r>
            <a:rPr lang="en-MY" sz="2000" kern="1200" dirty="0" err="1" smtClean="0"/>
            <a:t>oleh</a:t>
          </a:r>
          <a:r>
            <a:rPr lang="en-MY" sz="2000" kern="1200" dirty="0" smtClean="0"/>
            <a:t> </a:t>
          </a:r>
          <a:r>
            <a:rPr lang="en-MY" sz="2000" kern="1200" dirty="0" err="1" smtClean="0"/>
            <a:t>pihak</a:t>
          </a:r>
          <a:r>
            <a:rPr lang="en-MY" sz="2000" kern="1200" dirty="0" smtClean="0"/>
            <a:t> KPM</a:t>
          </a:r>
          <a:endParaRPr lang="en-MY" sz="2000" kern="1200" dirty="0"/>
        </a:p>
      </dsp:txBody>
      <dsp:txXfrm>
        <a:off x="2162556" y="2033410"/>
        <a:ext cx="7895844" cy="945772"/>
      </dsp:txXfrm>
    </dsp:sp>
    <dsp:sp modelId="{ECF69F02-6E22-46FD-A43B-76BC40C1010A}">
      <dsp:nvSpPr>
        <dsp:cNvPr id="0" name=""/>
        <dsp:cNvSpPr/>
      </dsp:nvSpPr>
      <dsp:spPr>
        <a:xfrm>
          <a:off x="2011680" y="2979183"/>
          <a:ext cx="8046720"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297F5A-94BB-4EE9-8DF6-F8C6FE9F3F0E}">
      <dsp:nvSpPr>
        <dsp:cNvPr id="0" name=""/>
        <dsp:cNvSpPr/>
      </dsp:nvSpPr>
      <dsp:spPr>
        <a:xfrm>
          <a:off x="2162556" y="3026472"/>
          <a:ext cx="7895844" cy="945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MY" sz="2000" kern="1200" dirty="0" smtClean="0"/>
            <a:t>5 </a:t>
          </a:r>
          <a:r>
            <a:rPr lang="en-MY" sz="2000" kern="1200" dirty="0" err="1" smtClean="0"/>
            <a:t>buah</a:t>
          </a:r>
          <a:r>
            <a:rPr lang="en-MY" sz="2000" kern="1200" dirty="0" smtClean="0"/>
            <a:t> </a:t>
          </a:r>
          <a:r>
            <a:rPr lang="en-MY" sz="2000" kern="1200" dirty="0" err="1" smtClean="0"/>
            <a:t>sekolah</a:t>
          </a:r>
          <a:r>
            <a:rPr lang="en-MY" sz="2000" kern="1200" dirty="0" smtClean="0"/>
            <a:t> </a:t>
          </a:r>
          <a:r>
            <a:rPr lang="en-MY" sz="2000" kern="1200" dirty="0" err="1" smtClean="0"/>
            <a:t>Negeri</a:t>
          </a:r>
          <a:r>
            <a:rPr lang="en-MY" sz="2000" kern="1200" dirty="0" smtClean="0"/>
            <a:t> Sembilan </a:t>
          </a:r>
          <a:r>
            <a:rPr lang="en-MY" sz="2000" kern="1200" dirty="0" err="1" smtClean="0"/>
            <a:t>terlibat</a:t>
          </a:r>
          <a:endParaRPr lang="en-MY" sz="2000" kern="1200" dirty="0"/>
        </a:p>
      </dsp:txBody>
      <dsp:txXfrm>
        <a:off x="2162556" y="3026472"/>
        <a:ext cx="7895844" cy="945772"/>
      </dsp:txXfrm>
    </dsp:sp>
    <dsp:sp modelId="{331298ED-9842-4D4B-AEE0-755F61D07A4D}">
      <dsp:nvSpPr>
        <dsp:cNvPr id="0" name=""/>
        <dsp:cNvSpPr/>
      </dsp:nvSpPr>
      <dsp:spPr>
        <a:xfrm>
          <a:off x="2011680" y="3972244"/>
          <a:ext cx="8046720"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754A03-F960-4430-9D91-095813DD3B56}" type="datetimeFigureOut">
              <a:rPr lang="ms-MY" smtClean="0"/>
              <a:t>29/01/2020</a:t>
            </a:fld>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01CDD1E0-EE42-4E7E-A803-A861996A62C3}" type="slidenum">
              <a:rPr lang="ms-MY" smtClean="0"/>
              <a:t>‹#›</a:t>
            </a:fld>
            <a:endParaRPr lang="ms-MY"/>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8137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754A03-F960-4430-9D91-095813DD3B56}" type="datetimeFigureOut">
              <a:rPr lang="ms-MY" smtClean="0"/>
              <a:t>29/01/2020</a:t>
            </a:fld>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1981686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A754A03-F960-4430-9D91-095813DD3B56}" type="datetimeFigureOut">
              <a:rPr lang="ms-MY" smtClean="0"/>
              <a:t>29/01/2020</a:t>
            </a:fld>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01CDD1E0-EE42-4E7E-A803-A861996A62C3}" type="slidenum">
              <a:rPr lang="ms-MY" smtClean="0"/>
              <a:t>‹#›</a:t>
            </a:fld>
            <a:endParaRPr lang="ms-MY"/>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58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754A03-F960-4430-9D91-095813DD3B56}" type="datetimeFigureOut">
              <a:rPr lang="ms-MY" smtClean="0"/>
              <a:t>29/01/2020</a:t>
            </a:fld>
            <a:endParaRPr lang="ms-MY"/>
          </a:p>
        </p:txBody>
      </p:sp>
      <p:sp>
        <p:nvSpPr>
          <p:cNvPr id="6" name="Footer Placeholder 5"/>
          <p:cNvSpPr>
            <a:spLocks noGrp="1"/>
          </p:cNvSpPr>
          <p:nvPr>
            <p:ph type="ftr" sz="quarter" idx="11"/>
          </p:nvPr>
        </p:nvSpPr>
        <p:spPr/>
        <p:txBody>
          <a:bodyPr/>
          <a:lstStyle/>
          <a:p>
            <a:endParaRPr lang="ms-MY"/>
          </a:p>
        </p:txBody>
      </p:sp>
      <p:sp>
        <p:nvSpPr>
          <p:cNvPr id="7" name="Slide Number Placeholder 6"/>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1389599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A754A03-F960-4430-9D91-095813DD3B56}" type="datetimeFigureOut">
              <a:rPr lang="ms-MY" smtClean="0"/>
              <a:t>29/01/2020</a:t>
            </a:fld>
            <a:endParaRPr lang="ms-MY"/>
          </a:p>
        </p:txBody>
      </p:sp>
      <p:sp>
        <p:nvSpPr>
          <p:cNvPr id="8" name="Footer Placeholder 7"/>
          <p:cNvSpPr>
            <a:spLocks noGrp="1"/>
          </p:cNvSpPr>
          <p:nvPr>
            <p:ph type="ftr" sz="quarter" idx="11"/>
          </p:nvPr>
        </p:nvSpPr>
        <p:spPr/>
        <p:txBody>
          <a:bodyPr/>
          <a:lstStyle/>
          <a:p>
            <a:endParaRPr lang="ms-MY"/>
          </a:p>
        </p:txBody>
      </p:sp>
      <p:sp>
        <p:nvSpPr>
          <p:cNvPr id="9" name="Slide Number Placeholder 8"/>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121990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A754A03-F960-4430-9D91-095813DD3B56}" type="datetimeFigureOut">
              <a:rPr lang="ms-MY" smtClean="0"/>
              <a:t>29/01/2020</a:t>
            </a:fld>
            <a:endParaRPr lang="ms-MY"/>
          </a:p>
        </p:txBody>
      </p:sp>
      <p:sp>
        <p:nvSpPr>
          <p:cNvPr id="4" name="Footer Placeholder 3"/>
          <p:cNvSpPr>
            <a:spLocks noGrp="1"/>
          </p:cNvSpPr>
          <p:nvPr>
            <p:ph type="ftr" sz="quarter" idx="11"/>
          </p:nvPr>
        </p:nvSpPr>
        <p:spPr/>
        <p:txBody>
          <a:bodyPr/>
          <a:lstStyle/>
          <a:p>
            <a:endParaRPr lang="ms-MY"/>
          </a:p>
        </p:txBody>
      </p:sp>
      <p:sp>
        <p:nvSpPr>
          <p:cNvPr id="5" name="Slide Number Placeholder 4"/>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3227475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A754A03-F960-4430-9D91-095813DD3B56}" type="datetimeFigureOut">
              <a:rPr lang="ms-MY" smtClean="0"/>
              <a:t>29/01/2020</a:t>
            </a:fld>
            <a:endParaRPr lang="ms-MY"/>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ms-MY"/>
          </a:p>
        </p:txBody>
      </p:sp>
      <p:sp>
        <p:nvSpPr>
          <p:cNvPr id="9" name="Slide Number Placeholder 8"/>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94874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A754A03-F960-4430-9D91-095813DD3B56}" type="datetimeFigureOut">
              <a:rPr lang="ms-MY" smtClean="0"/>
              <a:t>29/01/2020</a:t>
            </a:fld>
            <a:endParaRPr lang="ms-MY"/>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ms-MY"/>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1CDD1E0-EE42-4E7E-A803-A861996A62C3}" type="slidenum">
              <a:rPr lang="ms-MY" smtClean="0"/>
              <a:t>‹#›</a:t>
            </a:fld>
            <a:endParaRPr lang="ms-MY"/>
          </a:p>
        </p:txBody>
      </p:sp>
    </p:spTree>
    <p:extLst>
      <p:ext uri="{BB962C8B-B14F-4D97-AF65-F5344CB8AC3E}">
        <p14:creationId xmlns:p14="http://schemas.microsoft.com/office/powerpoint/2010/main" val="2969390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A754A03-F960-4430-9D91-095813DD3B56}" type="datetimeFigureOut">
              <a:rPr lang="ms-MY" smtClean="0"/>
              <a:t>29/01/2020</a:t>
            </a:fld>
            <a:endParaRPr lang="ms-MY"/>
          </a:p>
        </p:txBody>
      </p:sp>
      <p:sp>
        <p:nvSpPr>
          <p:cNvPr id="6" name="Footer Placeholder 5"/>
          <p:cNvSpPr>
            <a:spLocks noGrp="1"/>
          </p:cNvSpPr>
          <p:nvPr>
            <p:ph type="ftr" sz="quarter" idx="11"/>
          </p:nvPr>
        </p:nvSpPr>
        <p:spPr/>
        <p:txBody>
          <a:bodyPr/>
          <a:lstStyle/>
          <a:p>
            <a:endParaRPr lang="ms-MY"/>
          </a:p>
        </p:txBody>
      </p:sp>
      <p:sp>
        <p:nvSpPr>
          <p:cNvPr id="7" name="Slide Number Placeholder 6"/>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422200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754A03-F960-4430-9D91-095813DD3B56}" type="datetimeFigureOut">
              <a:rPr lang="ms-MY" smtClean="0"/>
              <a:t>29/01/2020</a:t>
            </a:fld>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281273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754A03-F960-4430-9D91-095813DD3B56}" type="datetimeFigureOut">
              <a:rPr lang="ms-MY" smtClean="0"/>
              <a:t>29/01/2020</a:t>
            </a:fld>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01CDD1E0-EE42-4E7E-A803-A861996A62C3}" type="slidenum">
              <a:rPr lang="ms-MY" smtClean="0"/>
              <a:t>‹#›</a:t>
            </a:fld>
            <a:endParaRPr lang="ms-MY"/>
          </a:p>
        </p:txBody>
      </p:sp>
    </p:spTree>
    <p:extLst>
      <p:ext uri="{BB962C8B-B14F-4D97-AF65-F5344CB8AC3E}">
        <p14:creationId xmlns:p14="http://schemas.microsoft.com/office/powerpoint/2010/main" val="827529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A754A03-F960-4430-9D91-095813DD3B56}" type="datetimeFigureOut">
              <a:rPr lang="ms-MY" smtClean="0"/>
              <a:t>29/01/2020</a:t>
            </a:fld>
            <a:endParaRPr lang="ms-MY"/>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ms-MY"/>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1CDD1E0-EE42-4E7E-A803-A861996A62C3}" type="slidenum">
              <a:rPr lang="ms-MY" smtClean="0"/>
              <a:t>‹#›</a:t>
            </a:fld>
            <a:endParaRPr lang="ms-MY"/>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824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00098"/>
            <a:ext cx="9144000" cy="2387600"/>
          </a:xfrm>
        </p:spPr>
        <p:txBody>
          <a:bodyPr/>
          <a:lstStyle/>
          <a:p>
            <a:pPr algn="ctr"/>
            <a:r>
              <a:rPr lang="ms-MY" dirty="0" smtClean="0"/>
              <a:t>HAL EHWAL MURID</a:t>
            </a:r>
            <a:endParaRPr lang="ms-MY" dirty="0"/>
          </a:p>
        </p:txBody>
      </p:sp>
      <p:sp>
        <p:nvSpPr>
          <p:cNvPr id="3" name="Subtitle 2"/>
          <p:cNvSpPr>
            <a:spLocks noGrp="1"/>
          </p:cNvSpPr>
          <p:nvPr>
            <p:ph type="subTitle" idx="1"/>
          </p:nvPr>
        </p:nvSpPr>
        <p:spPr>
          <a:xfrm>
            <a:off x="1524000" y="4421393"/>
            <a:ext cx="9144000" cy="1514142"/>
          </a:xfrm>
        </p:spPr>
        <p:txBody>
          <a:bodyPr>
            <a:normAutofit/>
          </a:bodyPr>
          <a:lstStyle/>
          <a:p>
            <a:pPr algn="ctr"/>
            <a:r>
              <a:rPr lang="ms-MY" sz="3600" dirty="0" smtClean="0"/>
              <a:t>TAKLIMAT BANTUAN KEBAJIKAN KPM SESI PERSEKOLAHAN 2020</a:t>
            </a:r>
            <a:endParaRPr lang="ms-MY" sz="3600" dirty="0"/>
          </a:p>
        </p:txBody>
      </p:sp>
      <p:pic>
        <p:nvPicPr>
          <p:cNvPr id="4" name="Picture 3">
            <a:extLst>
              <a:ext uri="{FF2B5EF4-FFF2-40B4-BE49-F238E27FC236}">
                <a16:creationId xmlns="" xmlns:a16="http://schemas.microsoft.com/office/drawing/2014/main" id="{C517D858-4F3A-459E-8543-6BAD290E26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511" y="758952"/>
            <a:ext cx="5739938" cy="1368266"/>
          </a:xfrm>
          <a:prstGeom prst="rect">
            <a:avLst/>
          </a:prstGeom>
        </p:spPr>
      </p:pic>
    </p:spTree>
    <p:extLst>
      <p:ext uri="{BB962C8B-B14F-4D97-AF65-F5344CB8AC3E}">
        <p14:creationId xmlns:p14="http://schemas.microsoft.com/office/powerpoint/2010/main" val="9837923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Sandaran</a:t>
            </a:r>
            <a:r>
              <a:rPr lang="en-MY" dirty="0" smtClean="0"/>
              <a:t> KPM </a:t>
            </a:r>
            <a:r>
              <a:rPr lang="en-MY" dirty="0" err="1" smtClean="0"/>
              <a:t>dalam</a:t>
            </a:r>
            <a:r>
              <a:rPr lang="en-MY" dirty="0" smtClean="0"/>
              <a:t> </a:t>
            </a:r>
            <a:r>
              <a:rPr lang="en-MY" dirty="0" err="1" smtClean="0"/>
              <a:t>Menentukan</a:t>
            </a:r>
            <a:r>
              <a:rPr lang="en-MY" dirty="0" smtClean="0"/>
              <a:t> Had </a:t>
            </a:r>
            <a:r>
              <a:rPr lang="en-MY" dirty="0" err="1" smtClean="0"/>
              <a:t>Kelayakan</a:t>
            </a:r>
            <a:r>
              <a:rPr lang="en-MY" dirty="0" smtClean="0"/>
              <a:t> </a:t>
            </a:r>
            <a:r>
              <a:rPr lang="en-MY" dirty="0" err="1" smtClean="0"/>
              <a:t>Bantuan</a:t>
            </a:r>
            <a:r>
              <a:rPr lang="en-MY" dirty="0" smtClean="0"/>
              <a:t> </a:t>
            </a:r>
            <a:r>
              <a:rPr lang="en-MY" dirty="0" err="1" smtClean="0"/>
              <a:t>Kebajikan</a:t>
            </a:r>
            <a:endParaRPr lang="en-MY" dirty="0"/>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rotWithShape="1">
          <a:blip r:embed="rId2"/>
          <a:srcRect l="20184" t="26263" r="17961" b="6057"/>
          <a:stretch/>
        </p:blipFill>
        <p:spPr>
          <a:xfrm>
            <a:off x="1097280" y="1845734"/>
            <a:ext cx="10058400" cy="4439155"/>
          </a:xfrm>
          <a:prstGeom prst="rect">
            <a:avLst/>
          </a:prstGeom>
        </p:spPr>
      </p:pic>
    </p:spTree>
    <p:extLst>
      <p:ext uri="{BB962C8B-B14F-4D97-AF65-F5344CB8AC3E}">
        <p14:creationId xmlns:p14="http://schemas.microsoft.com/office/powerpoint/2010/main" val="4237066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1" y="1845734"/>
            <a:ext cx="3840480" cy="1986678"/>
          </a:xfrm>
        </p:spPr>
        <p:txBody>
          <a:bodyPr>
            <a:normAutofit/>
          </a:bodyPr>
          <a:lstStyle/>
          <a:p>
            <a:r>
              <a:rPr lang="en-MY" b="1" dirty="0" err="1" smtClean="0"/>
              <a:t>Kategori</a:t>
            </a:r>
            <a:r>
              <a:rPr lang="en-MY" b="1" dirty="0" smtClean="0"/>
              <a:t> </a:t>
            </a:r>
            <a:r>
              <a:rPr lang="en-MY" b="1" dirty="0" err="1" smtClean="0"/>
              <a:t>Pendapatan</a:t>
            </a:r>
            <a:r>
              <a:rPr lang="en-MY" b="1" dirty="0" smtClean="0"/>
              <a:t> B40</a:t>
            </a:r>
            <a:r>
              <a:rPr lang="en-MY" b="1" dirty="0"/>
              <a:t>, 2016</a:t>
            </a:r>
            <a:endParaRPr lang="en-MY" dirty="0"/>
          </a:p>
        </p:txBody>
      </p:sp>
      <p:sp>
        <p:nvSpPr>
          <p:cNvPr id="3" name="Content Placeholder 2"/>
          <p:cNvSpPr>
            <a:spLocks noGrp="1"/>
          </p:cNvSpPr>
          <p:nvPr>
            <p:ph idx="1"/>
          </p:nvPr>
        </p:nvSpPr>
        <p:spPr>
          <a:xfrm>
            <a:off x="5092504" y="1845734"/>
            <a:ext cx="6063175" cy="4023360"/>
          </a:xfrm>
        </p:spPr>
        <p:txBody>
          <a:bodyPr/>
          <a:lstStyle/>
          <a:p>
            <a:endParaRPr lang="en-MY" dirty="0"/>
          </a:p>
        </p:txBody>
      </p:sp>
      <p:pic>
        <p:nvPicPr>
          <p:cNvPr id="4" name="Picture 3"/>
          <p:cNvPicPr>
            <a:picLocks noChangeAspect="1"/>
          </p:cNvPicPr>
          <p:nvPr/>
        </p:nvPicPr>
        <p:blipFill rotWithShape="1">
          <a:blip r:embed="rId2"/>
          <a:srcRect l="23769" t="30760" r="53846" b="27784"/>
          <a:stretch/>
        </p:blipFill>
        <p:spPr>
          <a:xfrm>
            <a:off x="4937761" y="427280"/>
            <a:ext cx="5809956" cy="6049540"/>
          </a:xfrm>
          <a:prstGeom prst="rect">
            <a:avLst/>
          </a:prstGeom>
        </p:spPr>
      </p:pic>
    </p:spTree>
    <p:extLst>
      <p:ext uri="{BB962C8B-B14F-4D97-AF65-F5344CB8AC3E}">
        <p14:creationId xmlns:p14="http://schemas.microsoft.com/office/powerpoint/2010/main" val="30529558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Subkumpulan</a:t>
            </a:r>
            <a:r>
              <a:rPr lang="en-MY" dirty="0" smtClean="0"/>
              <a:t> </a:t>
            </a:r>
            <a:r>
              <a:rPr lang="en-MY" dirty="0" err="1" smtClean="0"/>
              <a:t>Pendapatan</a:t>
            </a:r>
            <a:r>
              <a:rPr lang="en-MY" dirty="0" smtClean="0"/>
              <a:t> Isi </a:t>
            </a:r>
            <a:r>
              <a:rPr lang="en-MY" dirty="0" err="1" smtClean="0"/>
              <a:t>Rumah</a:t>
            </a:r>
            <a:r>
              <a:rPr lang="en-MY" dirty="0" smtClean="0"/>
              <a:t> B40, 2016</a:t>
            </a:r>
            <a:endParaRPr lang="en-MY" dirty="0"/>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rotWithShape="1">
          <a:blip r:embed="rId2"/>
          <a:srcRect l="47423" t="39862" r="25461" b="28605"/>
          <a:stretch/>
        </p:blipFill>
        <p:spPr>
          <a:xfrm>
            <a:off x="1164515" y="1845734"/>
            <a:ext cx="10058400" cy="4456593"/>
          </a:xfrm>
          <a:prstGeom prst="rect">
            <a:avLst/>
          </a:prstGeom>
        </p:spPr>
      </p:pic>
    </p:spTree>
    <p:extLst>
      <p:ext uri="{BB962C8B-B14F-4D97-AF65-F5344CB8AC3E}">
        <p14:creationId xmlns:p14="http://schemas.microsoft.com/office/powerpoint/2010/main" val="979213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071" y="286603"/>
            <a:ext cx="2433917" cy="5993173"/>
          </a:xfrm>
        </p:spPr>
        <p:txBody>
          <a:bodyPr>
            <a:noAutofit/>
          </a:bodyPr>
          <a:lstStyle/>
          <a:p>
            <a:r>
              <a:rPr lang="en-MY" sz="3200" dirty="0" err="1" smtClean="0"/>
              <a:t>Pelarasan</a:t>
            </a:r>
            <a:r>
              <a:rPr lang="en-MY" sz="3200" dirty="0" smtClean="0"/>
              <a:t> KPM </a:t>
            </a:r>
            <a:r>
              <a:rPr lang="en-MY" sz="3200" dirty="0" err="1" smtClean="0"/>
              <a:t>Dalam</a:t>
            </a:r>
            <a:r>
              <a:rPr lang="en-MY" sz="3200" dirty="0" smtClean="0"/>
              <a:t> Had </a:t>
            </a:r>
            <a:r>
              <a:rPr lang="en-MY" sz="3200" dirty="0" err="1" smtClean="0"/>
              <a:t>Kelayakan</a:t>
            </a:r>
            <a:r>
              <a:rPr lang="en-MY" sz="3200" dirty="0" smtClean="0"/>
              <a:t> </a:t>
            </a:r>
            <a:r>
              <a:rPr lang="en-MY" sz="3200" dirty="0" err="1" smtClean="0"/>
              <a:t>Bantuan</a:t>
            </a:r>
            <a:r>
              <a:rPr lang="en-MY" sz="3200" dirty="0" smtClean="0"/>
              <a:t> </a:t>
            </a:r>
            <a:r>
              <a:rPr lang="en-MY" sz="3200" dirty="0" err="1" smtClean="0"/>
              <a:t>Kebajikan</a:t>
            </a:r>
            <a:r>
              <a:rPr lang="en-MY" sz="3200" dirty="0" smtClean="0"/>
              <a:t> (RMT </a:t>
            </a:r>
            <a:r>
              <a:rPr lang="en-MY" sz="3200" dirty="0" err="1" smtClean="0"/>
              <a:t>dan</a:t>
            </a:r>
            <a:r>
              <a:rPr lang="en-MY" sz="3200" dirty="0" smtClean="0"/>
              <a:t> KWAPM </a:t>
            </a:r>
            <a:r>
              <a:rPr lang="en-MY" sz="3200" dirty="0" err="1" smtClean="0"/>
              <a:t>kecuali</a:t>
            </a:r>
            <a:r>
              <a:rPr lang="en-MY" sz="3200" dirty="0" smtClean="0"/>
              <a:t> BAP : RM3000 </a:t>
            </a:r>
            <a:r>
              <a:rPr lang="en-MY" sz="3200" dirty="0" err="1" smtClean="0"/>
              <a:t>ke</a:t>
            </a:r>
            <a:r>
              <a:rPr lang="en-MY" sz="3200" dirty="0" smtClean="0"/>
              <a:t> </a:t>
            </a:r>
            <a:r>
              <a:rPr lang="en-MY" sz="3200" dirty="0" err="1" smtClean="0"/>
              <a:t>bawah</a:t>
            </a:r>
            <a:r>
              <a:rPr lang="en-MY" sz="3200" dirty="0" smtClean="0"/>
              <a:t>)</a:t>
            </a:r>
            <a:endParaRPr lang="en-MY" sz="3200" dirty="0"/>
          </a:p>
        </p:txBody>
      </p:sp>
      <p:sp>
        <p:nvSpPr>
          <p:cNvPr id="3" name="Content Placeholder 2"/>
          <p:cNvSpPr>
            <a:spLocks noGrp="1"/>
          </p:cNvSpPr>
          <p:nvPr>
            <p:ph idx="1"/>
          </p:nvPr>
        </p:nvSpPr>
        <p:spPr>
          <a:xfrm>
            <a:off x="3294528" y="1845734"/>
            <a:ext cx="7861151" cy="4023360"/>
          </a:xfrm>
        </p:spPr>
        <p:txBody>
          <a:bodyPr/>
          <a:lstStyle/>
          <a:p>
            <a:endParaRPr lang="en-MY" dirty="0"/>
          </a:p>
        </p:txBody>
      </p:sp>
      <p:grpSp>
        <p:nvGrpSpPr>
          <p:cNvPr id="17" name="Group 16"/>
          <p:cNvGrpSpPr/>
          <p:nvPr/>
        </p:nvGrpSpPr>
        <p:grpSpPr>
          <a:xfrm>
            <a:off x="2690751" y="286603"/>
            <a:ext cx="8888507" cy="6251951"/>
            <a:chOff x="1682226" y="286603"/>
            <a:chExt cx="8888507" cy="6251951"/>
          </a:xfrm>
        </p:grpSpPr>
        <p:pic>
          <p:nvPicPr>
            <p:cNvPr id="4" name="Picture 3"/>
            <p:cNvPicPr>
              <a:picLocks noChangeAspect="1"/>
            </p:cNvPicPr>
            <p:nvPr/>
          </p:nvPicPr>
          <p:blipFill rotWithShape="1">
            <a:blip r:embed="rId2"/>
            <a:srcRect l="19853" t="12335" r="18052" b="9981"/>
            <a:stretch/>
          </p:blipFill>
          <p:spPr>
            <a:xfrm>
              <a:off x="1682226" y="286603"/>
              <a:ext cx="8888507" cy="6251951"/>
            </a:xfrm>
            <a:prstGeom prst="rect">
              <a:avLst/>
            </a:prstGeom>
          </p:spPr>
        </p:pic>
        <p:sp>
          <p:nvSpPr>
            <p:cNvPr id="5" name="Rectangle 4"/>
            <p:cNvSpPr/>
            <p:nvPr/>
          </p:nvSpPr>
          <p:spPr>
            <a:xfrm>
              <a:off x="5204012" y="3173506"/>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6" name="Rectangle 5"/>
            <p:cNvSpPr/>
            <p:nvPr/>
          </p:nvSpPr>
          <p:spPr>
            <a:xfrm>
              <a:off x="5204012" y="4292700"/>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7" name="Rectangle 6"/>
            <p:cNvSpPr/>
            <p:nvPr/>
          </p:nvSpPr>
          <p:spPr>
            <a:xfrm>
              <a:off x="5204012" y="5411894"/>
              <a:ext cx="685800" cy="2286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8" name="Rectangle 7"/>
            <p:cNvSpPr/>
            <p:nvPr/>
          </p:nvSpPr>
          <p:spPr>
            <a:xfrm>
              <a:off x="6660778" y="3164542"/>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9" name="Rectangle 8"/>
            <p:cNvSpPr/>
            <p:nvPr/>
          </p:nvSpPr>
          <p:spPr>
            <a:xfrm>
              <a:off x="6660778" y="4283736"/>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10" name="Rectangle 9"/>
            <p:cNvSpPr/>
            <p:nvPr/>
          </p:nvSpPr>
          <p:spPr>
            <a:xfrm>
              <a:off x="6660778" y="5402930"/>
              <a:ext cx="685800" cy="2286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11" name="Rectangle 10"/>
            <p:cNvSpPr/>
            <p:nvPr/>
          </p:nvSpPr>
          <p:spPr>
            <a:xfrm>
              <a:off x="8117537" y="3155578"/>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12" name="Rectangle 11"/>
            <p:cNvSpPr/>
            <p:nvPr/>
          </p:nvSpPr>
          <p:spPr>
            <a:xfrm>
              <a:off x="8117537" y="4274772"/>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13" name="Rectangle 12"/>
            <p:cNvSpPr/>
            <p:nvPr/>
          </p:nvSpPr>
          <p:spPr>
            <a:xfrm>
              <a:off x="8117537" y="5393966"/>
              <a:ext cx="685800" cy="2286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14" name="Rectangle 13"/>
            <p:cNvSpPr/>
            <p:nvPr/>
          </p:nvSpPr>
          <p:spPr>
            <a:xfrm>
              <a:off x="9560849" y="3160061"/>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15" name="Rectangle 14"/>
            <p:cNvSpPr/>
            <p:nvPr/>
          </p:nvSpPr>
          <p:spPr>
            <a:xfrm>
              <a:off x="9560849" y="4279255"/>
              <a:ext cx="685800" cy="4572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
          <p:nvSpPr>
            <p:cNvPr id="16" name="Rectangle 15"/>
            <p:cNvSpPr/>
            <p:nvPr/>
          </p:nvSpPr>
          <p:spPr>
            <a:xfrm>
              <a:off x="9560849" y="5398449"/>
              <a:ext cx="685800" cy="228600"/>
            </a:xfrm>
            <a:prstGeom prst="rect">
              <a:avLst/>
            </a:prstGeom>
            <a:noFill/>
            <a:ln>
              <a:solidFill>
                <a:srgbClr val="FF0000"/>
              </a:solidFill>
            </a:ln>
            <a:effectLst>
              <a:glow rad="228600">
                <a:schemeClr val="accent2">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grpSp>
    </p:spTree>
    <p:extLst>
      <p:ext uri="{BB962C8B-B14F-4D97-AF65-F5344CB8AC3E}">
        <p14:creationId xmlns:p14="http://schemas.microsoft.com/office/powerpoint/2010/main" val="25057276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Info </a:t>
            </a:r>
            <a:r>
              <a:rPr lang="en-MY" dirty="0" err="1" smtClean="0"/>
              <a:t>Definisi</a:t>
            </a:r>
            <a:r>
              <a:rPr lang="en-MY" dirty="0" smtClean="0"/>
              <a:t> B40 : </a:t>
            </a:r>
            <a:r>
              <a:rPr lang="en-MY" dirty="0" err="1" smtClean="0"/>
              <a:t>Kerajaan</a:t>
            </a:r>
            <a:r>
              <a:rPr lang="en-MY" dirty="0" smtClean="0"/>
              <a:t> </a:t>
            </a:r>
            <a:r>
              <a:rPr lang="en-MY" dirty="0" err="1" smtClean="0"/>
              <a:t>Pusat</a:t>
            </a:r>
            <a:r>
              <a:rPr lang="en-MY" dirty="0" smtClean="0"/>
              <a:t> </a:t>
            </a:r>
            <a:r>
              <a:rPr lang="en-MY" dirty="0" err="1" smtClean="0"/>
              <a:t>dan</a:t>
            </a:r>
            <a:r>
              <a:rPr lang="en-MY" dirty="0" smtClean="0"/>
              <a:t> </a:t>
            </a:r>
            <a:r>
              <a:rPr lang="en-MY" dirty="0" err="1" smtClean="0"/>
              <a:t>Kerajaan</a:t>
            </a:r>
            <a:r>
              <a:rPr lang="en-MY" dirty="0" smtClean="0"/>
              <a:t> </a:t>
            </a:r>
            <a:r>
              <a:rPr lang="en-MY" dirty="0" err="1" smtClean="0"/>
              <a:t>Negeri</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645144"/>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54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BANTUAN KEBAJIKAN KPM</a:t>
            </a:r>
            <a:endParaRPr lang="en-MY" dirty="0"/>
          </a:p>
        </p:txBody>
      </p:sp>
      <p:sp>
        <p:nvSpPr>
          <p:cNvPr id="3" name="Content Placeholder 2"/>
          <p:cNvSpPr>
            <a:spLocks noGrp="1"/>
          </p:cNvSpPr>
          <p:nvPr>
            <p:ph idx="1"/>
          </p:nvPr>
        </p:nvSpPr>
        <p:spPr/>
        <p:txBody>
          <a:bodyPr anchor="ctr">
            <a:normAutofit/>
          </a:bodyPr>
          <a:lstStyle/>
          <a:p>
            <a:pPr algn="ctr"/>
            <a:r>
              <a:rPr lang="en-MY" sz="4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RANCANGAN MAKANAN TAMBAHAN (RMT)</a:t>
            </a:r>
            <a:endParaRPr lang="en-MY"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373653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Pelaksanaan</a:t>
            </a:r>
            <a:r>
              <a:rPr lang="en-MY" dirty="0" smtClean="0"/>
              <a:t> RMT 2020</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6930452"/>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9711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Pelaksanaan</a:t>
            </a:r>
            <a:r>
              <a:rPr lang="en-MY" dirty="0" smtClean="0"/>
              <a:t> RMT 2020</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76167915"/>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00602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s-MY" dirty="0" smtClean="0"/>
              <a:t>RMT (Perancangan 2020)</a:t>
            </a:r>
            <a:endParaRPr lang="ms-MY" dirty="0"/>
          </a:p>
        </p:txBody>
      </p:sp>
      <p:sp>
        <p:nvSpPr>
          <p:cNvPr id="6" name="Content Placeholder 5"/>
          <p:cNvSpPr>
            <a:spLocks noGrp="1"/>
          </p:cNvSpPr>
          <p:nvPr>
            <p:ph idx="1"/>
          </p:nvPr>
        </p:nvSpPr>
        <p:spPr/>
        <p:txBody>
          <a:bodyPr/>
          <a:lstStyle/>
          <a:p>
            <a:endParaRPr lang="ms-MY"/>
          </a:p>
        </p:txBody>
      </p:sp>
      <p:pic>
        <p:nvPicPr>
          <p:cNvPr id="9" name="Picture 8"/>
          <p:cNvPicPr>
            <a:picLocks noChangeAspect="1"/>
          </p:cNvPicPr>
          <p:nvPr/>
        </p:nvPicPr>
        <p:blipFill rotWithShape="1">
          <a:blip r:embed="rId2"/>
          <a:srcRect l="1399" t="13137" r="26837" b="14912"/>
          <a:stretch/>
        </p:blipFill>
        <p:spPr>
          <a:xfrm>
            <a:off x="344242" y="179026"/>
            <a:ext cx="11553715" cy="6525257"/>
          </a:xfrm>
          <a:prstGeom prst="rect">
            <a:avLst/>
          </a:prstGeom>
        </p:spPr>
      </p:pic>
    </p:spTree>
    <p:extLst>
      <p:ext uri="{BB962C8B-B14F-4D97-AF65-F5344CB8AC3E}">
        <p14:creationId xmlns:p14="http://schemas.microsoft.com/office/powerpoint/2010/main" val="2318933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BANTUAN KEBAJIKAN KPM</a:t>
            </a:r>
            <a:endParaRPr lang="en-MY" dirty="0"/>
          </a:p>
        </p:txBody>
      </p:sp>
      <p:sp>
        <p:nvSpPr>
          <p:cNvPr id="3" name="Content Placeholder 2"/>
          <p:cNvSpPr>
            <a:spLocks noGrp="1"/>
          </p:cNvSpPr>
          <p:nvPr>
            <p:ph idx="1"/>
          </p:nvPr>
        </p:nvSpPr>
        <p:spPr/>
        <p:txBody>
          <a:bodyPr anchor="ctr">
            <a:normAutofit/>
          </a:bodyPr>
          <a:lstStyle/>
          <a:p>
            <a:pPr algn="ctr"/>
            <a:r>
              <a:rPr lang="en-MY" sz="4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PERLUASAN RMT</a:t>
            </a:r>
            <a:endParaRPr lang="en-MY"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0137747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Pelaksanaan</a:t>
            </a:r>
            <a:r>
              <a:rPr lang="en-MY" dirty="0" smtClean="0"/>
              <a:t> </a:t>
            </a:r>
            <a:r>
              <a:rPr lang="en-MY" dirty="0" err="1" smtClean="0"/>
              <a:t>Perluasan</a:t>
            </a:r>
            <a:r>
              <a:rPr lang="en-MY" dirty="0" smtClean="0"/>
              <a:t> RMT</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5746169"/>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3445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MY" dirty="0" err="1" smtClean="0"/>
              <a:t>Pelaksanaan</a:t>
            </a:r>
            <a:r>
              <a:rPr lang="en-MY" dirty="0" smtClean="0"/>
              <a:t> </a:t>
            </a:r>
            <a:r>
              <a:rPr lang="en-MY" dirty="0" err="1" smtClean="0"/>
              <a:t>Perluasan</a:t>
            </a:r>
            <a:r>
              <a:rPr lang="en-MY" dirty="0" smtClean="0"/>
              <a:t> RMT 20 </a:t>
            </a:r>
            <a:r>
              <a:rPr lang="en-MY" dirty="0" err="1" smtClean="0"/>
              <a:t>Januari</a:t>
            </a:r>
            <a:r>
              <a:rPr lang="en-MY" dirty="0" smtClean="0"/>
              <a:t> 2020 : </a:t>
            </a:r>
            <a:r>
              <a:rPr lang="en-MY" dirty="0" err="1" smtClean="0"/>
              <a:t>Sama</a:t>
            </a:r>
            <a:r>
              <a:rPr lang="en-MY" dirty="0" smtClean="0"/>
              <a:t> </a:t>
            </a:r>
            <a:r>
              <a:rPr lang="en-MY" dirty="0" err="1" smtClean="0"/>
              <a:t>seperti</a:t>
            </a:r>
            <a:r>
              <a:rPr lang="en-MY" dirty="0" smtClean="0"/>
              <a:t> </a:t>
            </a:r>
            <a:r>
              <a:rPr lang="en-MY" dirty="0" err="1" smtClean="0"/>
              <a:t>Pelaksaaan</a:t>
            </a:r>
            <a:r>
              <a:rPr lang="en-MY" dirty="0" smtClean="0"/>
              <a:t> RMT KECUALI</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2528806"/>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4036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BANTUAN KEBAJIKAN KPM</a:t>
            </a:r>
            <a:endParaRPr lang="en-MY" dirty="0"/>
          </a:p>
        </p:txBody>
      </p:sp>
      <p:sp>
        <p:nvSpPr>
          <p:cNvPr id="3" name="Content Placeholder 2"/>
          <p:cNvSpPr>
            <a:spLocks noGrp="1"/>
          </p:cNvSpPr>
          <p:nvPr>
            <p:ph idx="1"/>
          </p:nvPr>
        </p:nvSpPr>
        <p:spPr/>
        <p:txBody>
          <a:bodyPr anchor="ctr">
            <a:normAutofit/>
          </a:bodyPr>
          <a:lstStyle/>
          <a:p>
            <a:pPr algn="ctr"/>
            <a:r>
              <a:rPr lang="en-MY" sz="4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BANTUAN AWAL PERSEKOLAHAN (BAP)</a:t>
            </a:r>
            <a:endParaRPr lang="en-MY"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2169119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Kriteria</a:t>
            </a:r>
            <a:r>
              <a:rPr lang="en-MY" dirty="0" smtClean="0"/>
              <a:t> </a:t>
            </a:r>
            <a:r>
              <a:rPr lang="en-MY" dirty="0" err="1" smtClean="0"/>
              <a:t>Kelayakan</a:t>
            </a:r>
            <a:r>
              <a:rPr lang="en-MY" dirty="0" smtClean="0"/>
              <a:t> BAP 2020</a:t>
            </a:r>
            <a:endParaRPr lang="en-MY" dirty="0"/>
          </a:p>
        </p:txBody>
      </p:sp>
      <p:sp>
        <p:nvSpPr>
          <p:cNvPr id="3" name="Content Placeholder 2"/>
          <p:cNvSpPr>
            <a:spLocks noGrp="1"/>
          </p:cNvSpPr>
          <p:nvPr>
            <p:ph idx="1"/>
          </p:nvPr>
        </p:nvSpPr>
        <p:spPr/>
        <p:txBody>
          <a:bodyPr>
            <a:normAutofit fontScale="92500" lnSpcReduction="10000"/>
          </a:bodyPr>
          <a:lstStyle/>
          <a:p>
            <a:pPr>
              <a:spcBef>
                <a:spcPct val="0"/>
              </a:spcBef>
              <a:buClrTx/>
              <a:buSzTx/>
              <a:buFontTx/>
              <a:buNone/>
            </a:pPr>
            <a:r>
              <a:rPr lang="en-US" altLang="ms-MY" dirty="0">
                <a:solidFill>
                  <a:schemeClr val="tx1"/>
                </a:solidFill>
                <a:latin typeface="Arial" panose="020B0604020202020204" pitchFamily="34" charset="0"/>
              </a:rPr>
              <a:t>1.1    Murid </a:t>
            </a:r>
            <a:r>
              <a:rPr lang="en-US" altLang="ms-MY" b="1" dirty="0" err="1">
                <a:solidFill>
                  <a:schemeClr val="tx1"/>
                </a:solidFill>
                <a:latin typeface="Arial" panose="020B0604020202020204" pitchFamily="34" charset="0"/>
              </a:rPr>
              <a:t>warganegara</a:t>
            </a:r>
            <a:r>
              <a:rPr lang="en-US" altLang="ms-MY" b="1" dirty="0">
                <a:solidFill>
                  <a:schemeClr val="tx1"/>
                </a:solidFill>
                <a:latin typeface="Arial" panose="020B0604020202020204" pitchFamily="34" charset="0"/>
              </a:rPr>
              <a:t> Malaysia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perlu</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dibuktikan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dengan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sijil</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lahir</a:t>
            </a:r>
            <a:r>
              <a:rPr lang="en-US" altLang="ms-MY" dirty="0">
                <a:solidFill>
                  <a:schemeClr val="tx1"/>
                </a:solidFill>
                <a:latin typeface="Arial" panose="020B0604020202020204" pitchFamily="34" charset="0"/>
              </a:rPr>
              <a:t>/</a:t>
            </a:r>
            <a:r>
              <a:rPr lang="en-US" altLang="ms-MY" dirty="0" err="1">
                <a:solidFill>
                  <a:schemeClr val="tx1"/>
                </a:solidFill>
                <a:latin typeface="Arial" panose="020B0604020202020204" pitchFamily="34" charset="0"/>
              </a:rPr>
              <a:t>mykid</a:t>
            </a:r>
            <a:r>
              <a:rPr lang="en-US" altLang="ms-MY" dirty="0">
                <a:solidFill>
                  <a:schemeClr val="tx1"/>
                </a:solidFill>
                <a:latin typeface="Arial" panose="020B0604020202020204" pitchFamily="34" charset="0"/>
              </a:rPr>
              <a:t>/</a:t>
            </a:r>
            <a:r>
              <a:rPr lang="en-US" altLang="ms-MY" dirty="0" err="1">
                <a:solidFill>
                  <a:schemeClr val="tx1"/>
                </a:solidFill>
                <a:latin typeface="Arial" panose="020B0604020202020204" pitchFamily="34" charset="0"/>
              </a:rPr>
              <a:t>mykad</a:t>
            </a:r>
            <a:endParaRPr lang="en-US" altLang="ms-MY" dirty="0">
              <a:solidFill>
                <a:schemeClr val="tx1"/>
              </a:solidFill>
              <a:latin typeface="Arial" panose="020B0604020202020204" pitchFamily="34" charset="0"/>
            </a:endParaRPr>
          </a:p>
          <a:p>
            <a:pPr>
              <a:spcBef>
                <a:spcPct val="0"/>
              </a:spcBef>
              <a:buClrTx/>
              <a:buSzTx/>
              <a:buFontTx/>
              <a:buNone/>
            </a:pPr>
            <a:endParaRPr lang="en-US" altLang="ms-MY" sz="900" dirty="0">
              <a:solidFill>
                <a:schemeClr val="tx1"/>
              </a:solidFill>
              <a:latin typeface="Arial" panose="020B0604020202020204" pitchFamily="34" charset="0"/>
            </a:endParaRPr>
          </a:p>
          <a:p>
            <a:pPr>
              <a:spcBef>
                <a:spcPct val="0"/>
              </a:spcBef>
              <a:buClrTx/>
              <a:buSzTx/>
              <a:buFontTx/>
              <a:buNone/>
            </a:pPr>
            <a:r>
              <a:rPr lang="en-US" altLang="ms-MY" dirty="0">
                <a:solidFill>
                  <a:schemeClr val="tx1"/>
                </a:solidFill>
                <a:latin typeface="Arial" panose="020B0604020202020204" pitchFamily="34" charset="0"/>
              </a:rPr>
              <a:t>1.2    </a:t>
            </a:r>
            <a:r>
              <a:rPr lang="en-US" altLang="ms-MY" dirty="0" err="1">
                <a:solidFill>
                  <a:schemeClr val="tx1"/>
                </a:solidFill>
                <a:latin typeface="Arial" panose="020B0604020202020204" pitchFamily="34" charset="0"/>
              </a:rPr>
              <a:t>Bersekolah</a:t>
            </a:r>
            <a:r>
              <a:rPr lang="en-US" altLang="ms-MY" dirty="0">
                <a:solidFill>
                  <a:schemeClr val="tx1"/>
                </a:solidFill>
                <a:latin typeface="Arial" panose="020B0604020202020204" pitchFamily="34" charset="0"/>
              </a:rPr>
              <a:t> di </a:t>
            </a:r>
            <a:r>
              <a:rPr lang="en-US" altLang="ms-MY" dirty="0" err="1">
                <a:solidFill>
                  <a:schemeClr val="tx1"/>
                </a:solidFill>
                <a:latin typeface="Arial" panose="020B0604020202020204" pitchFamily="34" charset="0"/>
              </a:rPr>
              <a:t>Sekolah</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Kerajaan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dan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Sekolah</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Bantuan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Kerajaan</a:t>
            </a:r>
            <a:r>
              <a:rPr lang="en-US" altLang="ms-MY" dirty="0">
                <a:solidFill>
                  <a:schemeClr val="tx1"/>
                </a:solidFill>
                <a:latin typeface="Arial" panose="020B0604020202020204" pitchFamily="34" charset="0"/>
              </a:rPr>
              <a:t>.</a:t>
            </a:r>
          </a:p>
          <a:p>
            <a:pPr>
              <a:spcBef>
                <a:spcPct val="0"/>
              </a:spcBef>
              <a:buClrTx/>
              <a:buSzTx/>
              <a:buFontTx/>
              <a:buNone/>
            </a:pPr>
            <a:endParaRPr lang="en-US" altLang="ms-MY" sz="900" dirty="0">
              <a:solidFill>
                <a:schemeClr val="tx1"/>
              </a:solidFill>
              <a:latin typeface="Arial" panose="020B0604020202020204" pitchFamily="34" charset="0"/>
            </a:endParaRPr>
          </a:p>
          <a:p>
            <a:pPr>
              <a:spcBef>
                <a:spcPct val="0"/>
              </a:spcBef>
              <a:buClrTx/>
              <a:buSzTx/>
              <a:buFontTx/>
              <a:buNone/>
            </a:pPr>
            <a:r>
              <a:rPr lang="en-US" altLang="ms-MY" dirty="0">
                <a:solidFill>
                  <a:schemeClr val="tx1"/>
                </a:solidFill>
                <a:latin typeface="Arial" panose="020B0604020202020204" pitchFamily="34" charset="0"/>
              </a:rPr>
              <a:t>1.3    Murid </a:t>
            </a:r>
            <a:r>
              <a:rPr lang="en-US" altLang="ms-MY" dirty="0" err="1">
                <a:solidFill>
                  <a:schemeClr val="tx1"/>
                </a:solidFill>
                <a:latin typeface="Arial" panose="020B0604020202020204" pitchFamily="34" charset="0"/>
              </a:rPr>
              <a:t>Tahun</a:t>
            </a:r>
            <a:r>
              <a:rPr lang="en-US" altLang="ms-MY" dirty="0">
                <a:solidFill>
                  <a:schemeClr val="tx1"/>
                </a:solidFill>
                <a:latin typeface="Arial" panose="020B0604020202020204" pitchFamily="34" charset="0"/>
              </a:rPr>
              <a:t> 1 </a:t>
            </a:r>
            <a:r>
              <a:rPr lang="en-US" altLang="ms-MY" dirty="0" err="1">
                <a:solidFill>
                  <a:schemeClr val="tx1"/>
                </a:solidFill>
                <a:latin typeface="Arial" panose="020B0604020202020204" pitchFamily="34" charset="0"/>
              </a:rPr>
              <a:t>hingga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Tingkatan</a:t>
            </a:r>
            <a:r>
              <a:rPr lang="en-US" altLang="ms-MY" dirty="0">
                <a:solidFill>
                  <a:schemeClr val="tx1"/>
                </a:solidFill>
                <a:latin typeface="Arial" panose="020B0604020202020204" pitchFamily="34" charset="0"/>
              </a:rPr>
              <a:t> 5 </a:t>
            </a:r>
            <a:r>
              <a:rPr lang="en-US" altLang="ms-MY" dirty="0" err="1">
                <a:solidFill>
                  <a:schemeClr val="tx1"/>
                </a:solidFill>
                <a:latin typeface="Arial" panose="020B0604020202020204" pitchFamily="34" charset="0"/>
              </a:rPr>
              <a:t>atau</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setaraf</a:t>
            </a:r>
            <a:r>
              <a:rPr lang="en-US" altLang="ms-MY" dirty="0">
                <a:solidFill>
                  <a:schemeClr val="tx1"/>
                </a:solidFill>
                <a:latin typeface="Arial" panose="020B0604020202020204" pitchFamily="34" charset="0"/>
              </a:rPr>
              <a:t> (KV </a:t>
            </a:r>
            <a:r>
              <a:rPr lang="en-US" altLang="ms-MY" dirty="0" err="1">
                <a:solidFill>
                  <a:schemeClr val="tx1"/>
                </a:solidFill>
                <a:latin typeface="Arial" panose="020B0604020202020204" pitchFamily="34" charset="0"/>
              </a:rPr>
              <a:t>Thn</a:t>
            </a:r>
            <a:r>
              <a:rPr lang="en-US" altLang="ms-MY" dirty="0">
                <a:solidFill>
                  <a:schemeClr val="tx1"/>
                </a:solidFill>
                <a:latin typeface="Arial" panose="020B0604020202020204" pitchFamily="34" charset="0"/>
              </a:rPr>
              <a:t> 1 </a:t>
            </a:r>
            <a:r>
              <a:rPr lang="en-US" altLang="ms-MY" dirty="0" err="1">
                <a:solidFill>
                  <a:schemeClr val="tx1"/>
                </a:solidFill>
                <a:latin typeface="Arial" panose="020B0604020202020204" pitchFamily="34" charset="0"/>
              </a:rPr>
              <a:t>dan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Thn</a:t>
            </a:r>
            <a:r>
              <a:rPr lang="en-US" altLang="ms-MY" dirty="0">
                <a:solidFill>
                  <a:schemeClr val="tx1"/>
                </a:solidFill>
                <a:latin typeface="Arial" panose="020B0604020202020204" pitchFamily="34" charset="0"/>
              </a:rPr>
              <a:t> 2 </a:t>
            </a:r>
            <a:r>
              <a:rPr lang="en-US" altLang="ms-MY" dirty="0" err="1">
                <a:solidFill>
                  <a:schemeClr val="tx1"/>
                </a:solidFill>
                <a:latin typeface="Arial" panose="020B0604020202020204" pitchFamily="34" charset="0"/>
              </a:rPr>
              <a:t>shj</a:t>
            </a:r>
            <a:r>
              <a:rPr lang="en-US" altLang="ms-MY" dirty="0">
                <a:solidFill>
                  <a:schemeClr val="tx1"/>
                </a:solidFill>
                <a:latin typeface="Arial" panose="020B0604020202020204" pitchFamily="34" charset="0"/>
              </a:rPr>
              <a:t>)  </a:t>
            </a:r>
          </a:p>
          <a:p>
            <a:pPr>
              <a:spcBef>
                <a:spcPct val="0"/>
              </a:spcBef>
              <a:buClrTx/>
              <a:buSzTx/>
              <a:buFontTx/>
              <a:buNone/>
            </a:pP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dengannya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bagi</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sesi</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persekolahan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tahun</a:t>
            </a:r>
            <a:r>
              <a:rPr lang="en-US" altLang="ms-MY" dirty="0">
                <a:solidFill>
                  <a:schemeClr val="tx1"/>
                </a:solidFill>
                <a:latin typeface="Arial" panose="020B0604020202020204" pitchFamily="34" charset="0"/>
              </a:rPr>
              <a:t> </a:t>
            </a:r>
            <a:r>
              <a:rPr lang="en-US" altLang="ms-MY" dirty="0" smtClean="0">
                <a:solidFill>
                  <a:schemeClr val="tx1"/>
                </a:solidFill>
                <a:latin typeface="Arial" panose="020B0604020202020204" pitchFamily="34" charset="0"/>
              </a:rPr>
              <a:t>2020</a:t>
            </a:r>
            <a:endParaRPr lang="en-US" altLang="ms-MY" b="1" u="sng" dirty="0">
              <a:solidFill>
                <a:schemeClr val="tx1"/>
              </a:solidFill>
              <a:latin typeface="Arial" panose="020B0604020202020204" pitchFamily="34" charset="0"/>
            </a:endParaRPr>
          </a:p>
          <a:p>
            <a:pPr>
              <a:spcBef>
                <a:spcPct val="0"/>
              </a:spcBef>
              <a:buClrTx/>
              <a:buSzTx/>
              <a:buFontTx/>
              <a:buNone/>
            </a:pPr>
            <a:endParaRPr lang="en-US" altLang="ms-MY" sz="900" b="1" u="sng" dirty="0">
              <a:solidFill>
                <a:schemeClr val="tx1"/>
              </a:solidFill>
              <a:latin typeface="Arial" panose="020B0604020202020204" pitchFamily="34" charset="0"/>
            </a:endParaRPr>
          </a:p>
          <a:p>
            <a:pPr>
              <a:spcBef>
                <a:spcPct val="0"/>
              </a:spcBef>
              <a:buClrTx/>
              <a:buSzTx/>
              <a:buFontTx/>
              <a:buNone/>
            </a:pPr>
            <a:r>
              <a:rPr lang="en-US" altLang="ms-MY" dirty="0">
                <a:solidFill>
                  <a:schemeClr val="tx1"/>
                </a:solidFill>
                <a:latin typeface="Arial" panose="020B0604020202020204" pitchFamily="34" charset="0"/>
              </a:rPr>
              <a:t>1.4    Murid </a:t>
            </a:r>
            <a:r>
              <a:rPr lang="en-US" altLang="ms-MY" dirty="0" err="1">
                <a:solidFill>
                  <a:schemeClr val="tx1"/>
                </a:solidFill>
                <a:latin typeface="Arial" panose="020B0604020202020204" pitchFamily="34" charset="0"/>
              </a:rPr>
              <a:t>dalam</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kalangan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isi</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rumah</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berpendapatan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bulanan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kasar</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sebanyak</a:t>
            </a:r>
            <a:r>
              <a:rPr lang="en-US" altLang="ms-MY" dirty="0">
                <a:solidFill>
                  <a:schemeClr val="tx1"/>
                </a:solidFill>
                <a:latin typeface="Arial" panose="020B0604020202020204" pitchFamily="34" charset="0"/>
              </a:rPr>
              <a:t> </a:t>
            </a:r>
          </a:p>
          <a:p>
            <a:pPr>
              <a:spcBef>
                <a:spcPct val="0"/>
              </a:spcBef>
              <a:buClrTx/>
              <a:buSzTx/>
              <a:buFontTx/>
              <a:buNone/>
            </a:pPr>
            <a:r>
              <a:rPr lang="en-US" altLang="ms-MY" b="1" dirty="0">
                <a:solidFill>
                  <a:schemeClr val="tx1"/>
                </a:solidFill>
                <a:latin typeface="Arial" panose="020B0604020202020204" pitchFamily="34" charset="0"/>
              </a:rPr>
              <a:t>         RM3,000.00 </a:t>
            </a:r>
            <a:r>
              <a:rPr lang="en-US" altLang="ms-MY" b="1" dirty="0" err="1">
                <a:solidFill>
                  <a:schemeClr val="tx1"/>
                </a:solidFill>
                <a:latin typeface="Arial" panose="020B0604020202020204" pitchFamily="34" charset="0"/>
              </a:rPr>
              <a:t>dan</a:t>
            </a:r>
            <a:r>
              <a:rPr lang="en-US" altLang="ms-MY" b="1"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ke</a:t>
            </a:r>
            <a:r>
              <a:rPr lang="en-US" altLang="ms-MY" b="1"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bawah</a:t>
            </a:r>
            <a:r>
              <a:rPr lang="en-US" altLang="ms-MY" b="1"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Pendapatan</a:t>
            </a:r>
            <a:r>
              <a:rPr lang="en-US" altLang="ms-MY" dirty="0">
                <a:solidFill>
                  <a:schemeClr val="tx1"/>
                </a:solidFill>
                <a:latin typeface="Arial" panose="020B0604020202020204" pitchFamily="34" charset="0"/>
              </a:rPr>
              <a:t> KASAR </a:t>
            </a:r>
            <a:r>
              <a:rPr lang="en-US" altLang="ms-MY" dirty="0" err="1">
                <a:solidFill>
                  <a:schemeClr val="tx1"/>
                </a:solidFill>
                <a:latin typeface="Arial" panose="020B0604020202020204" pitchFamily="34" charset="0"/>
              </a:rPr>
              <a:t>bulanan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ambil</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kira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gaji</a:t>
            </a:r>
            <a:r>
              <a:rPr lang="en-US" altLang="ms-MY" dirty="0">
                <a:solidFill>
                  <a:schemeClr val="tx1"/>
                </a:solidFill>
                <a:latin typeface="Arial" panose="020B0604020202020204" pitchFamily="34" charset="0"/>
              </a:rPr>
              <a:t>  </a:t>
            </a:r>
          </a:p>
          <a:p>
            <a:pPr>
              <a:spcBef>
                <a:spcPct val="0"/>
              </a:spcBef>
              <a:buClrTx/>
              <a:buSzTx/>
              <a:buFontTx/>
              <a:buNone/>
            </a:pP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hakiki</a:t>
            </a:r>
            <a:r>
              <a:rPr lang="en-US" altLang="ms-MY" dirty="0">
                <a:solidFill>
                  <a:schemeClr val="tx1"/>
                </a:solidFill>
                <a:latin typeface="Arial" panose="020B0604020202020204" pitchFamily="34" charset="0"/>
              </a:rPr>
              <a:t>/</a:t>
            </a:r>
            <a:r>
              <a:rPr lang="en-US" altLang="ms-MY" dirty="0" err="1">
                <a:solidFill>
                  <a:schemeClr val="tx1"/>
                </a:solidFill>
                <a:latin typeface="Arial" panose="020B0604020202020204" pitchFamily="34" charset="0"/>
              </a:rPr>
              <a:t>pokok</a:t>
            </a:r>
            <a:r>
              <a:rPr lang="en-US" altLang="ms-MY" dirty="0">
                <a:solidFill>
                  <a:schemeClr val="tx1"/>
                </a:solidFill>
                <a:latin typeface="Arial" panose="020B0604020202020204" pitchFamily="34" charset="0"/>
              </a:rPr>
              <a:t> &amp; </a:t>
            </a:r>
            <a:r>
              <a:rPr lang="en-US" altLang="ms-MY" dirty="0" err="1">
                <a:solidFill>
                  <a:schemeClr val="tx1"/>
                </a:solidFill>
                <a:latin typeface="Arial" panose="020B0604020202020204" pitchFamily="34" charset="0"/>
              </a:rPr>
              <a:t>elaun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tetap</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sahaja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Elaun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lebih</a:t>
            </a:r>
            <a:r>
              <a:rPr lang="en-US" altLang="ms-MY" dirty="0">
                <a:solidFill>
                  <a:schemeClr val="tx1"/>
                </a:solidFill>
                <a:latin typeface="Arial" panose="020B0604020202020204" pitchFamily="34" charset="0"/>
              </a:rPr>
              <a:t> masa </a:t>
            </a:r>
            <a:r>
              <a:rPr lang="en-US" altLang="ms-MY" dirty="0" err="1">
                <a:solidFill>
                  <a:schemeClr val="tx1"/>
                </a:solidFill>
                <a:latin typeface="Arial" panose="020B0604020202020204" pitchFamily="34" charset="0"/>
              </a:rPr>
              <a:t>dan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elaun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bersifat</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tidak</a:t>
            </a:r>
            <a:r>
              <a:rPr lang="en-US" altLang="ms-MY" dirty="0">
                <a:solidFill>
                  <a:schemeClr val="tx1"/>
                </a:solidFill>
                <a:latin typeface="Arial" panose="020B0604020202020204" pitchFamily="34" charset="0"/>
              </a:rPr>
              <a:t> </a:t>
            </a:r>
          </a:p>
          <a:p>
            <a:pPr>
              <a:spcBef>
                <a:spcPct val="0"/>
              </a:spcBef>
              <a:buClrTx/>
              <a:buSzTx/>
              <a:buFontTx/>
              <a:buNone/>
            </a:pP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tetap</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tidak</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diambil</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kira</a:t>
            </a:r>
            <a:r>
              <a:rPr lang="en-US" altLang="ms-MY" dirty="0">
                <a:solidFill>
                  <a:schemeClr val="tx1"/>
                </a:solidFill>
                <a:latin typeface="Arial" panose="020B0604020202020204" pitchFamily="34" charset="0"/>
              </a:rPr>
              <a:t>)</a:t>
            </a:r>
          </a:p>
          <a:p>
            <a:pPr>
              <a:spcBef>
                <a:spcPct val="0"/>
              </a:spcBef>
              <a:buClrTx/>
              <a:buSzTx/>
              <a:buFontTx/>
              <a:buNone/>
            </a:pPr>
            <a:endParaRPr lang="en-US" altLang="ms-MY" sz="900" dirty="0">
              <a:solidFill>
                <a:schemeClr val="tx1"/>
              </a:solidFill>
              <a:latin typeface="Arial" panose="020B0604020202020204" pitchFamily="34" charset="0"/>
            </a:endParaRPr>
          </a:p>
          <a:p>
            <a:pPr>
              <a:spcBef>
                <a:spcPct val="0"/>
              </a:spcBef>
              <a:buClrTx/>
              <a:buSzTx/>
              <a:buFontTx/>
              <a:buNone/>
            </a:pPr>
            <a:r>
              <a:rPr lang="en-US" altLang="ms-MY" dirty="0">
                <a:solidFill>
                  <a:schemeClr val="tx1"/>
                </a:solidFill>
                <a:latin typeface="Arial" panose="020B0604020202020204" pitchFamily="34" charset="0"/>
              </a:rPr>
              <a:t>1.5    Murid </a:t>
            </a:r>
            <a:r>
              <a:rPr lang="en-US" altLang="ms-MY" dirty="0" err="1">
                <a:solidFill>
                  <a:schemeClr val="tx1"/>
                </a:solidFill>
                <a:latin typeface="Arial" panose="020B0604020202020204" pitchFamily="34" charset="0"/>
              </a:rPr>
              <a:t>wajib</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mengemukakan</a:t>
            </a:r>
            <a:r>
              <a:rPr lang="en-US" altLang="ms-MY"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Borang</a:t>
            </a:r>
            <a:r>
              <a:rPr lang="en-US" altLang="ms-MY" b="1" dirty="0">
                <a:solidFill>
                  <a:schemeClr val="tx1"/>
                </a:solidFill>
                <a:latin typeface="Arial" panose="020B0604020202020204" pitchFamily="34" charset="0"/>
              </a:rPr>
              <a:t> PB1 – </a:t>
            </a:r>
            <a:r>
              <a:rPr lang="en-US" altLang="ms-MY" b="1" dirty="0" err="1">
                <a:solidFill>
                  <a:schemeClr val="tx1"/>
                </a:solidFill>
                <a:latin typeface="Arial" panose="020B0604020202020204" pitchFamily="34" charset="0"/>
              </a:rPr>
              <a:t>Borang</a:t>
            </a:r>
            <a:r>
              <a:rPr lang="en-US" altLang="ms-MY" b="1"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Permohonan</a:t>
            </a:r>
            <a:r>
              <a:rPr lang="en-US" altLang="ms-MY" b="1"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Bantuan</a:t>
            </a:r>
            <a:r>
              <a:rPr lang="en-US" altLang="ms-MY" b="1" dirty="0">
                <a:solidFill>
                  <a:schemeClr val="tx1"/>
                </a:solidFill>
                <a:latin typeface="Arial" panose="020B0604020202020204" pitchFamily="34" charset="0"/>
              </a:rPr>
              <a:t>.</a:t>
            </a:r>
            <a:r>
              <a:rPr lang="en-US" altLang="ms-MY" dirty="0">
                <a:solidFill>
                  <a:schemeClr val="tx1"/>
                </a:solidFill>
                <a:latin typeface="Arial" panose="020B0604020202020204" pitchFamily="34" charset="0"/>
              </a:rPr>
              <a:t> </a:t>
            </a:r>
          </a:p>
          <a:p>
            <a:pPr>
              <a:spcBef>
                <a:spcPct val="0"/>
              </a:spcBef>
              <a:buClrTx/>
              <a:buSzTx/>
              <a:buFontTx/>
              <a:buNone/>
            </a:pPr>
            <a:r>
              <a:rPr lang="en-US" altLang="ms-MY" b="1" dirty="0">
                <a:solidFill>
                  <a:schemeClr val="tx1"/>
                </a:solidFill>
                <a:latin typeface="Arial" panose="020B0604020202020204" pitchFamily="34" charset="0"/>
              </a:rPr>
              <a:t>         PB2 – </a:t>
            </a:r>
            <a:r>
              <a:rPr lang="en-US" altLang="ms-MY" b="1" dirty="0" err="1">
                <a:solidFill>
                  <a:schemeClr val="tx1"/>
                </a:solidFill>
                <a:latin typeface="Arial" panose="020B0604020202020204" pitchFamily="34" charset="0"/>
              </a:rPr>
              <a:t>Borang</a:t>
            </a:r>
            <a:r>
              <a:rPr lang="en-US" altLang="ms-MY" b="1"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Pengesahan</a:t>
            </a:r>
            <a:r>
              <a:rPr lang="en-US" altLang="ms-MY" b="1"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Pendapatan</a:t>
            </a:r>
            <a:r>
              <a:rPr lang="en-US" altLang="ms-MY" b="1"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bagi</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penjaga</a:t>
            </a:r>
            <a:r>
              <a:rPr lang="en-US" altLang="ms-MY" dirty="0">
                <a:solidFill>
                  <a:schemeClr val="tx1"/>
                </a:solidFill>
                <a:latin typeface="Arial" panose="020B0604020202020204" pitchFamily="34" charset="0"/>
              </a:rPr>
              <a:t> yang </a:t>
            </a:r>
            <a:r>
              <a:rPr lang="en-US" altLang="ms-MY" dirty="0" err="1">
                <a:solidFill>
                  <a:schemeClr val="tx1"/>
                </a:solidFill>
                <a:latin typeface="Arial" panose="020B0604020202020204" pitchFamily="34" charset="0"/>
              </a:rPr>
              <a:t>tiada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majikan</a:t>
            </a:r>
            <a:r>
              <a:rPr lang="en-US" altLang="ms-MY" dirty="0">
                <a:solidFill>
                  <a:schemeClr val="tx1"/>
                </a:solidFill>
                <a:latin typeface="Arial" panose="020B0604020202020204" pitchFamily="34" charset="0"/>
              </a:rPr>
              <a:t>.</a:t>
            </a:r>
          </a:p>
          <a:p>
            <a:pPr>
              <a:spcBef>
                <a:spcPct val="0"/>
              </a:spcBef>
              <a:buClrTx/>
              <a:buSzTx/>
              <a:buFontTx/>
              <a:buNone/>
            </a:pPr>
            <a:endParaRPr lang="en-US" altLang="ms-MY" sz="900" dirty="0">
              <a:solidFill>
                <a:schemeClr val="tx1"/>
              </a:solidFill>
              <a:latin typeface="Arial" panose="020B0604020202020204" pitchFamily="34" charset="0"/>
            </a:endParaRPr>
          </a:p>
          <a:p>
            <a:pPr>
              <a:spcBef>
                <a:spcPct val="0"/>
              </a:spcBef>
              <a:buClrTx/>
              <a:buSzTx/>
              <a:buFontTx/>
              <a:buNone/>
            </a:pPr>
            <a:r>
              <a:rPr lang="en-US" altLang="ms-MY" dirty="0">
                <a:solidFill>
                  <a:schemeClr val="tx1"/>
                </a:solidFill>
                <a:latin typeface="Arial" panose="020B0604020202020204" pitchFamily="34" charset="0"/>
              </a:rPr>
              <a:t>1.6    </a:t>
            </a:r>
            <a:r>
              <a:rPr lang="en-US" altLang="ms-MY" dirty="0" err="1">
                <a:solidFill>
                  <a:schemeClr val="tx1"/>
                </a:solidFill>
                <a:latin typeface="Arial" panose="020B0604020202020204" pitchFamily="34" charset="0"/>
              </a:rPr>
              <a:t>Sekolah</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berhak</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menangguhkan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agihan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bantuan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sekiranya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ibu</a:t>
            </a:r>
            <a:r>
              <a:rPr lang="en-US" altLang="ms-MY" dirty="0">
                <a:solidFill>
                  <a:schemeClr val="tx1"/>
                </a:solidFill>
                <a:latin typeface="Arial" panose="020B0604020202020204" pitchFamily="34" charset="0"/>
              </a:rPr>
              <a:t>/</a:t>
            </a:r>
            <a:r>
              <a:rPr lang="en-US" altLang="ms-MY" dirty="0" err="1">
                <a:solidFill>
                  <a:schemeClr val="tx1"/>
                </a:solidFill>
                <a:latin typeface="Arial" panose="020B0604020202020204" pitchFamily="34" charset="0"/>
              </a:rPr>
              <a:t>bapa</a:t>
            </a:r>
            <a:r>
              <a:rPr lang="en-US" altLang="ms-MY" dirty="0">
                <a:solidFill>
                  <a:schemeClr val="tx1"/>
                </a:solidFill>
                <a:latin typeface="Arial" panose="020B0604020202020204" pitchFamily="34" charset="0"/>
              </a:rPr>
              <a:t>/</a:t>
            </a:r>
            <a:r>
              <a:rPr lang="en-US" altLang="ms-MY" dirty="0" err="1">
                <a:solidFill>
                  <a:schemeClr val="tx1"/>
                </a:solidFill>
                <a:latin typeface="Arial" panose="020B0604020202020204" pitchFamily="34" charset="0"/>
              </a:rPr>
              <a:t>penjaga</a:t>
            </a:r>
            <a:r>
              <a:rPr lang="en-US" altLang="ms-MY" dirty="0">
                <a:solidFill>
                  <a:schemeClr val="tx1"/>
                </a:solidFill>
                <a:latin typeface="Arial" panose="020B0604020202020204" pitchFamily="34" charset="0"/>
              </a:rPr>
              <a:t> </a:t>
            </a:r>
          </a:p>
          <a:p>
            <a:pPr>
              <a:spcBef>
                <a:spcPct val="0"/>
              </a:spcBef>
              <a:buClrTx/>
              <a:buSzTx/>
              <a:buFontTx/>
              <a:buNone/>
            </a:pP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gagal</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mengemukakan</a:t>
            </a:r>
            <a:r>
              <a:rPr lang="en-US" altLang="ms-MY"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Borang</a:t>
            </a:r>
            <a:r>
              <a:rPr lang="en-US" altLang="ms-MY" b="1" dirty="0">
                <a:solidFill>
                  <a:schemeClr val="tx1"/>
                </a:solidFill>
                <a:latin typeface="Arial" panose="020B0604020202020204" pitchFamily="34" charset="0"/>
              </a:rPr>
              <a:t> PB1 </a:t>
            </a:r>
            <a:r>
              <a:rPr lang="en-US" altLang="ms-MY" b="1" dirty="0" err="1">
                <a:solidFill>
                  <a:schemeClr val="tx1"/>
                </a:solidFill>
                <a:latin typeface="Arial" panose="020B0604020202020204" pitchFamily="34" charset="0"/>
              </a:rPr>
              <a:t>dan</a:t>
            </a:r>
            <a:r>
              <a:rPr lang="en-US" altLang="ms-MY" b="1" dirty="0">
                <a:solidFill>
                  <a:schemeClr val="tx1"/>
                </a:solidFill>
                <a:latin typeface="Arial" panose="020B0604020202020204" pitchFamily="34" charset="0"/>
              </a:rPr>
              <a:t> PB2 </a:t>
            </a:r>
            <a:r>
              <a:rPr lang="en-US" altLang="ms-MY" dirty="0">
                <a:solidFill>
                  <a:schemeClr val="tx1"/>
                </a:solidFill>
                <a:latin typeface="Arial" panose="020B0604020202020204" pitchFamily="34" charset="0"/>
              </a:rPr>
              <a:t>yang </a:t>
            </a:r>
            <a:r>
              <a:rPr lang="en-US" altLang="ms-MY" dirty="0" err="1">
                <a:solidFill>
                  <a:schemeClr val="tx1"/>
                </a:solidFill>
                <a:latin typeface="Arial" panose="020B0604020202020204" pitchFamily="34" charset="0"/>
              </a:rPr>
              <a:t>lengkap</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beserta</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dokumen</a:t>
            </a:r>
            <a:r>
              <a:rPr lang="en-US" altLang="ms-MY" dirty="0">
                <a:solidFill>
                  <a:schemeClr val="tx1"/>
                </a:solidFill>
                <a:latin typeface="Arial" panose="020B0604020202020204" pitchFamily="34" charset="0"/>
              </a:rPr>
              <a:t> </a:t>
            </a:r>
          </a:p>
          <a:p>
            <a:pPr>
              <a:spcBef>
                <a:spcPct val="0"/>
              </a:spcBef>
              <a:buClrTx/>
              <a:buSzTx/>
              <a:buFontTx/>
              <a:buNone/>
            </a:pP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seperti</a:t>
            </a:r>
            <a:r>
              <a:rPr lang="en-US" altLang="ms-MY" dirty="0">
                <a:solidFill>
                  <a:schemeClr val="tx1"/>
                </a:solidFill>
                <a:latin typeface="Arial" panose="020B0604020202020204" pitchFamily="34" charset="0"/>
              </a:rPr>
              <a:t> yang </a:t>
            </a:r>
            <a:r>
              <a:rPr lang="en-US" altLang="ms-MY" dirty="0" err="1">
                <a:solidFill>
                  <a:schemeClr val="tx1"/>
                </a:solidFill>
                <a:latin typeface="Arial" panose="020B0604020202020204" pitchFamily="34" charset="0"/>
              </a:rPr>
              <a:t>ditetapkan</a:t>
            </a:r>
            <a:r>
              <a:rPr lang="en-US" altLang="ms-MY" dirty="0">
                <a:solidFill>
                  <a:schemeClr val="tx1"/>
                </a:solidFill>
                <a:latin typeface="Arial" panose="020B0604020202020204" pitchFamily="34" charset="0"/>
              </a:rPr>
              <a:t> </a:t>
            </a:r>
            <a:r>
              <a:rPr lang="en-US" altLang="ms-MY" dirty="0" err="1">
                <a:solidFill>
                  <a:schemeClr val="tx1"/>
                </a:solidFill>
                <a:latin typeface="Arial" panose="020B0604020202020204" pitchFamily="34" charset="0"/>
              </a:rPr>
              <a:t>dalam</a:t>
            </a:r>
            <a:r>
              <a:rPr lang="en-US" altLang="ms-MY"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Garis</a:t>
            </a:r>
            <a:r>
              <a:rPr lang="en-US" altLang="ms-MY" b="1" dirty="0">
                <a:solidFill>
                  <a:schemeClr val="tx1"/>
                </a:solidFill>
                <a:latin typeface="Arial" panose="020B0604020202020204" pitchFamily="34" charset="0"/>
              </a:rPr>
              <a:t> </a:t>
            </a:r>
            <a:r>
              <a:rPr lang="en-US" altLang="ms-MY" b="1" dirty="0" err="1">
                <a:solidFill>
                  <a:schemeClr val="tx1"/>
                </a:solidFill>
                <a:latin typeface="Arial" panose="020B0604020202020204" pitchFamily="34" charset="0"/>
              </a:rPr>
              <a:t>Panduan</a:t>
            </a:r>
            <a:r>
              <a:rPr lang="en-US" altLang="ms-MY" b="1" dirty="0">
                <a:solidFill>
                  <a:schemeClr val="tx1"/>
                </a:solidFill>
                <a:latin typeface="Arial" panose="020B0604020202020204" pitchFamily="34" charset="0"/>
              </a:rPr>
              <a:t> BAP para 6.4.3</a:t>
            </a:r>
            <a:r>
              <a:rPr lang="en-US" altLang="ms-MY" b="1" dirty="0" smtClean="0">
                <a:solidFill>
                  <a:schemeClr val="tx1"/>
                </a:solidFill>
                <a:latin typeface="Arial" panose="020B0604020202020204" pitchFamily="34" charset="0"/>
              </a:rPr>
              <a:t>.</a:t>
            </a:r>
            <a:endParaRPr lang="en-US" altLang="ms-MY" b="1" dirty="0">
              <a:solidFill>
                <a:schemeClr val="tx1"/>
              </a:solidFill>
              <a:latin typeface="Arial" panose="020B0604020202020204" pitchFamily="34" charset="0"/>
            </a:endParaRPr>
          </a:p>
        </p:txBody>
      </p:sp>
    </p:spTree>
    <p:extLst>
      <p:ext uri="{BB962C8B-B14F-4D97-AF65-F5344CB8AC3E}">
        <p14:creationId xmlns:p14="http://schemas.microsoft.com/office/powerpoint/2010/main" val="25894869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ms-MY" dirty="0" err="1" smtClean="0">
                <a:solidFill>
                  <a:schemeClr val="tx1"/>
                </a:solidFill>
                <a:latin typeface="Arial" panose="020B0604020202020204" pitchFamily="34" charset="0"/>
              </a:rPr>
              <a:t>Pelaksanaan</a:t>
            </a:r>
            <a:r>
              <a:rPr lang="en-US" altLang="ms-MY" dirty="0" smtClean="0">
                <a:solidFill>
                  <a:schemeClr val="tx1"/>
                </a:solidFill>
                <a:latin typeface="Arial" panose="020B0604020202020204" pitchFamily="34" charset="0"/>
              </a:rPr>
              <a:t> BAP 2020</a:t>
            </a:r>
            <a:endParaRPr lang="en-MY"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29565810"/>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17177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ms-MY" dirty="0" err="1" smtClean="0">
                <a:solidFill>
                  <a:schemeClr val="tx1"/>
                </a:solidFill>
                <a:latin typeface="Arial" panose="020B0604020202020204" pitchFamily="34" charset="0"/>
              </a:rPr>
              <a:t>Pelaksanaan</a:t>
            </a:r>
            <a:r>
              <a:rPr lang="en-US" altLang="ms-MY" dirty="0" smtClean="0">
                <a:solidFill>
                  <a:schemeClr val="tx1"/>
                </a:solidFill>
                <a:latin typeface="Arial" panose="020B0604020202020204" pitchFamily="34" charset="0"/>
              </a:rPr>
              <a:t> BAP 2020</a:t>
            </a:r>
            <a:endParaRPr lang="en-MY"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12500904"/>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92769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ms-MY" dirty="0" err="1" smtClean="0">
                <a:solidFill>
                  <a:schemeClr val="tx1"/>
                </a:solidFill>
                <a:latin typeface="Arial" panose="020B0604020202020204" pitchFamily="34" charset="0"/>
              </a:rPr>
              <a:t>Pelaksanaan</a:t>
            </a:r>
            <a:r>
              <a:rPr lang="en-US" altLang="ms-MY" dirty="0" smtClean="0">
                <a:solidFill>
                  <a:schemeClr val="tx1"/>
                </a:solidFill>
                <a:latin typeface="Arial" panose="020B0604020202020204" pitchFamily="34" charset="0"/>
              </a:rPr>
              <a:t> BAP 2020</a:t>
            </a:r>
            <a:endParaRPr lang="en-MY"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2963074"/>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17982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ms-MY" dirty="0" err="1" smtClean="0">
                <a:solidFill>
                  <a:schemeClr val="tx1"/>
                </a:solidFill>
                <a:latin typeface="Arial" panose="020B0604020202020204" pitchFamily="34" charset="0"/>
              </a:rPr>
              <a:t>Lebihan</a:t>
            </a:r>
            <a:r>
              <a:rPr lang="en-US" altLang="ms-MY" dirty="0" smtClean="0">
                <a:solidFill>
                  <a:schemeClr val="tx1"/>
                </a:solidFill>
                <a:latin typeface="Arial" panose="020B0604020202020204" pitchFamily="34" charset="0"/>
              </a:rPr>
              <a:t> </a:t>
            </a:r>
            <a:r>
              <a:rPr lang="en-US" altLang="ms-MY" dirty="0" err="1" smtClean="0">
                <a:solidFill>
                  <a:schemeClr val="tx1"/>
                </a:solidFill>
                <a:latin typeface="Arial" panose="020B0604020202020204" pitchFamily="34" charset="0"/>
              </a:rPr>
              <a:t>Peruntukan</a:t>
            </a:r>
            <a:r>
              <a:rPr lang="en-US" altLang="ms-MY" dirty="0" smtClean="0">
                <a:solidFill>
                  <a:schemeClr val="tx1"/>
                </a:solidFill>
                <a:latin typeface="Arial" panose="020B0604020202020204" pitchFamily="34" charset="0"/>
              </a:rPr>
              <a:t> BAP 2020</a:t>
            </a:r>
            <a:endParaRPr lang="en-MY"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07856877"/>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5017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BANTUAN KEBAJIKAN KPM</a:t>
            </a:r>
            <a:endParaRPr lang="en-MY" dirty="0"/>
          </a:p>
        </p:txBody>
      </p:sp>
      <p:sp>
        <p:nvSpPr>
          <p:cNvPr id="3" name="Content Placeholder 2"/>
          <p:cNvSpPr>
            <a:spLocks noGrp="1"/>
          </p:cNvSpPr>
          <p:nvPr>
            <p:ph idx="1"/>
          </p:nvPr>
        </p:nvSpPr>
        <p:spPr/>
        <p:txBody>
          <a:bodyPr anchor="ctr">
            <a:normAutofit/>
          </a:bodyPr>
          <a:lstStyle/>
          <a:p>
            <a:pPr algn="ctr"/>
            <a:r>
              <a:rPr lang="en-MY" sz="4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KUMPULAN WANG AMANAH PELAJAR MISKIN (KWAPM)</a:t>
            </a:r>
            <a:endParaRPr lang="en-MY"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5250669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Syarat</a:t>
            </a:r>
            <a:r>
              <a:rPr lang="en-MY" dirty="0" smtClean="0"/>
              <a:t> </a:t>
            </a:r>
            <a:r>
              <a:rPr lang="en-MY" dirty="0" err="1" smtClean="0"/>
              <a:t>Kelayakan</a:t>
            </a:r>
            <a:r>
              <a:rPr lang="en-MY" dirty="0" smtClean="0"/>
              <a:t> KWAPM</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15781557"/>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86583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Kelayakan</a:t>
            </a:r>
            <a:r>
              <a:rPr lang="en-MY" dirty="0" smtClean="0"/>
              <a:t> </a:t>
            </a:r>
            <a:r>
              <a:rPr lang="en-MY" dirty="0" err="1" smtClean="0"/>
              <a:t>Pendapatan</a:t>
            </a:r>
            <a:endParaRPr lang="en-MY" dirty="0"/>
          </a:p>
        </p:txBody>
      </p:sp>
      <p:sp>
        <p:nvSpPr>
          <p:cNvPr id="3" name="Content Placeholder 2"/>
          <p:cNvSpPr>
            <a:spLocks noGrp="1"/>
          </p:cNvSpPr>
          <p:nvPr>
            <p:ph idx="1"/>
          </p:nvPr>
        </p:nvSpPr>
        <p:spPr/>
        <p:txBody>
          <a:bodyPr/>
          <a:lstStyle/>
          <a:p>
            <a:endParaRPr lang="en-MY"/>
          </a:p>
        </p:txBody>
      </p:sp>
      <p:graphicFrame>
        <p:nvGraphicFramePr>
          <p:cNvPr id="4" name="Content Placeholder 4"/>
          <p:cNvGraphicFramePr>
            <a:graphicFrameLocks/>
          </p:cNvGraphicFramePr>
          <p:nvPr>
            <p:extLst>
              <p:ext uri="{D42A27DB-BD31-4B8C-83A1-F6EECF244321}">
                <p14:modId xmlns:p14="http://schemas.microsoft.com/office/powerpoint/2010/main" val="1763812141"/>
              </p:ext>
            </p:extLst>
          </p:nvPr>
        </p:nvGraphicFramePr>
        <p:xfrm>
          <a:off x="1097280" y="1845734"/>
          <a:ext cx="10058400" cy="4023360"/>
        </p:xfrm>
        <a:graphic>
          <a:graphicData uri="http://schemas.openxmlformats.org/drawingml/2006/table">
            <a:tbl>
              <a:tblPr firstRow="1" bandRow="1">
                <a:tableStyleId>{5C22544A-7EE6-4342-B048-85BDC9FD1C3A}</a:tableStyleId>
              </a:tblPr>
              <a:tblGrid>
                <a:gridCol w="2955843">
                  <a:extLst>
                    <a:ext uri="{9D8B030D-6E8A-4147-A177-3AD203B41FA5}">
                      <a16:colId xmlns:a16="http://schemas.microsoft.com/office/drawing/2014/main" xmlns="" val="20000"/>
                    </a:ext>
                  </a:extLst>
                </a:gridCol>
                <a:gridCol w="1808511">
                  <a:extLst>
                    <a:ext uri="{9D8B030D-6E8A-4147-A177-3AD203B41FA5}">
                      <a16:colId xmlns:a16="http://schemas.microsoft.com/office/drawing/2014/main" xmlns="" val="20001"/>
                    </a:ext>
                  </a:extLst>
                </a:gridCol>
                <a:gridCol w="1808511">
                  <a:extLst>
                    <a:ext uri="{9D8B030D-6E8A-4147-A177-3AD203B41FA5}">
                      <a16:colId xmlns:a16="http://schemas.microsoft.com/office/drawing/2014/main" xmlns="" val="20002"/>
                    </a:ext>
                  </a:extLst>
                </a:gridCol>
                <a:gridCol w="1833514">
                  <a:extLst>
                    <a:ext uri="{9D8B030D-6E8A-4147-A177-3AD203B41FA5}">
                      <a16:colId xmlns:a16="http://schemas.microsoft.com/office/drawing/2014/main" xmlns="" val="20003"/>
                    </a:ext>
                  </a:extLst>
                </a:gridCol>
                <a:gridCol w="1652021">
                  <a:extLst>
                    <a:ext uri="{9D8B030D-6E8A-4147-A177-3AD203B41FA5}">
                      <a16:colId xmlns:a16="http://schemas.microsoft.com/office/drawing/2014/main" xmlns="" val="20004"/>
                    </a:ext>
                  </a:extLst>
                </a:gridCol>
              </a:tblGrid>
              <a:tr h="726964">
                <a:tc rowSpan="2">
                  <a:txBody>
                    <a:bodyPr/>
                    <a:lstStyle/>
                    <a:p>
                      <a:pPr algn="ctr"/>
                      <a:r>
                        <a:rPr lang="en-US" sz="1800" dirty="0" smtClean="0">
                          <a:solidFill>
                            <a:schemeClr val="tx1"/>
                          </a:solidFill>
                        </a:rPr>
                        <a:t>WILAYAH</a:t>
                      </a:r>
                      <a:endParaRPr lang="en-US" sz="1800" b="1" dirty="0">
                        <a:solidFill>
                          <a:schemeClr val="tx1"/>
                        </a:solidFill>
                        <a:latin typeface="ArabBruD"/>
                      </a:endParaRPr>
                    </a:p>
                  </a:txBody>
                  <a:tcPr marL="68574" marR="68574" marT="34291" marB="34291" anchor="ctr"/>
                </a:tc>
                <a:tc gridSpan="2">
                  <a:txBody>
                    <a:bodyPr/>
                    <a:lstStyle/>
                    <a:p>
                      <a:pPr algn="ctr"/>
                      <a:r>
                        <a:rPr lang="en-US" sz="1800" dirty="0" smtClean="0">
                          <a:solidFill>
                            <a:schemeClr val="tx1"/>
                          </a:solidFill>
                        </a:rPr>
                        <a:t>MISKIN</a:t>
                      </a:r>
                      <a:endParaRPr lang="en-US" sz="1800" b="1" dirty="0">
                        <a:solidFill>
                          <a:schemeClr val="tx1"/>
                        </a:solidFill>
                        <a:latin typeface="ArabBruD"/>
                      </a:endParaRPr>
                    </a:p>
                  </a:txBody>
                  <a:tcPr marL="68574" marR="68574" marT="34291" marB="34291" anchor="ctr"/>
                </a:tc>
                <a:tc hMerge="1">
                  <a:txBody>
                    <a:bodyPr/>
                    <a:lstStyle/>
                    <a:p>
                      <a:endParaRPr lang="en-US" dirty="0"/>
                    </a:p>
                  </a:txBody>
                  <a:tcPr/>
                </a:tc>
                <a:tc gridSpan="2">
                  <a:txBody>
                    <a:bodyPr/>
                    <a:lstStyle/>
                    <a:p>
                      <a:pPr algn="ctr"/>
                      <a:r>
                        <a:rPr lang="en-US" sz="1800" dirty="0" smtClean="0">
                          <a:solidFill>
                            <a:schemeClr val="tx1"/>
                          </a:solidFill>
                        </a:rPr>
                        <a:t>MISKIN TEGAR</a:t>
                      </a:r>
                      <a:endParaRPr lang="en-US" sz="1800" b="1" dirty="0">
                        <a:solidFill>
                          <a:schemeClr val="tx1"/>
                        </a:solidFill>
                        <a:latin typeface="ArabBruD"/>
                      </a:endParaRPr>
                    </a:p>
                  </a:txBody>
                  <a:tcPr marL="68574" marR="68574" marT="34291" marB="34291" anchor="ctr"/>
                </a:tc>
                <a:tc hMerge="1">
                  <a:txBody>
                    <a:bodyPr/>
                    <a:lstStyle/>
                    <a:p>
                      <a:endParaRPr lang="en-US" dirty="0"/>
                    </a:p>
                  </a:txBody>
                  <a:tcPr/>
                </a:tc>
                <a:extLst>
                  <a:ext uri="{0D108BD9-81ED-4DB2-BD59-A6C34878D82A}">
                    <a16:rowId xmlns:a16="http://schemas.microsoft.com/office/drawing/2014/main" xmlns="" val="10000"/>
                  </a:ext>
                </a:extLst>
              </a:tr>
              <a:tr h="1695932">
                <a:tc vMerge="1">
                  <a:txBody>
                    <a:bodyPr/>
                    <a:lstStyle/>
                    <a:p>
                      <a:pPr algn="ctr"/>
                      <a:endParaRPr lang="en-US" dirty="0"/>
                    </a:p>
                  </a:txBody>
                  <a:tcPr/>
                </a:tc>
                <a:tc>
                  <a:txBody>
                    <a:bodyPr/>
                    <a:lstStyle/>
                    <a:p>
                      <a:pPr algn="ctr"/>
                      <a:r>
                        <a:rPr lang="en-US" sz="1800" b="1" dirty="0" smtClean="0">
                          <a:solidFill>
                            <a:schemeClr val="tx1"/>
                          </a:solidFill>
                        </a:rPr>
                        <a:t>ISI RUMAH (RM)</a:t>
                      </a:r>
                      <a:endParaRPr lang="en-US" sz="1800" b="1" dirty="0">
                        <a:solidFill>
                          <a:schemeClr val="tx1"/>
                        </a:solidFill>
                        <a:latin typeface="ArabBruD"/>
                      </a:endParaRPr>
                    </a:p>
                  </a:txBody>
                  <a:tcPr marL="68574" marR="68574" marT="34291" marB="34291" anchor="ctr"/>
                </a:tc>
                <a:tc>
                  <a:txBody>
                    <a:bodyPr/>
                    <a:lstStyle/>
                    <a:p>
                      <a:pPr algn="ctr"/>
                      <a:r>
                        <a:rPr lang="en-US" sz="1800" b="1" dirty="0" smtClean="0">
                          <a:solidFill>
                            <a:schemeClr val="tx1"/>
                          </a:solidFill>
                        </a:rPr>
                        <a:t>PER KAPITA (RM)</a:t>
                      </a:r>
                      <a:endParaRPr lang="en-US" sz="1800" b="1" dirty="0">
                        <a:solidFill>
                          <a:schemeClr val="tx1"/>
                        </a:solidFill>
                        <a:latin typeface="ArabBruD"/>
                      </a:endParaRPr>
                    </a:p>
                  </a:txBody>
                  <a:tcPr marL="68574" marR="68574" marT="34291" marB="34291" anchor="ctr"/>
                </a:tc>
                <a:tc>
                  <a:txBody>
                    <a:bodyPr/>
                    <a:lstStyle/>
                    <a:p>
                      <a:pPr algn="ctr"/>
                      <a:r>
                        <a:rPr lang="en-US" sz="1800" b="1" dirty="0" smtClean="0">
                          <a:solidFill>
                            <a:schemeClr val="tx1"/>
                          </a:solidFill>
                        </a:rPr>
                        <a:t>ISI RUMAH (RM)</a:t>
                      </a:r>
                      <a:endParaRPr lang="en-US" sz="1800" b="1" dirty="0">
                        <a:solidFill>
                          <a:schemeClr val="tx1"/>
                        </a:solidFill>
                        <a:latin typeface="ArabBruD"/>
                      </a:endParaRPr>
                    </a:p>
                  </a:txBody>
                  <a:tcPr marL="68574" marR="68574" marT="34291" marB="34291" anchor="ctr"/>
                </a:tc>
                <a:tc>
                  <a:txBody>
                    <a:bodyPr/>
                    <a:lstStyle/>
                    <a:p>
                      <a:pPr algn="ctr"/>
                      <a:r>
                        <a:rPr lang="en-US" sz="1800" b="1" dirty="0" smtClean="0">
                          <a:solidFill>
                            <a:schemeClr val="tx1"/>
                          </a:solidFill>
                        </a:rPr>
                        <a:t>PER KAPITA (RM)</a:t>
                      </a:r>
                      <a:endParaRPr lang="en-US" sz="1800" b="1" dirty="0">
                        <a:solidFill>
                          <a:schemeClr val="tx1"/>
                        </a:solidFill>
                        <a:latin typeface="ArabBruD"/>
                      </a:endParaRPr>
                    </a:p>
                  </a:txBody>
                  <a:tcPr marL="68574" marR="68574" marT="34291" marB="34291" anchor="ctr"/>
                </a:tc>
                <a:extLst>
                  <a:ext uri="{0D108BD9-81ED-4DB2-BD59-A6C34878D82A}">
                    <a16:rowId xmlns:a16="http://schemas.microsoft.com/office/drawing/2014/main" xmlns="" val="10001"/>
                  </a:ext>
                </a:extLst>
              </a:tr>
              <a:tr h="1600464">
                <a:tc>
                  <a:txBody>
                    <a:bodyPr/>
                    <a:lstStyle/>
                    <a:p>
                      <a:r>
                        <a:rPr lang="en-US" sz="1800" b="1" dirty="0" smtClean="0"/>
                        <a:t>SEMENANJUNG</a:t>
                      </a:r>
                      <a:r>
                        <a:rPr lang="en-US" sz="1800" b="1" baseline="0" dirty="0" smtClean="0"/>
                        <a:t> MALAYSIA</a:t>
                      </a:r>
                      <a:endParaRPr lang="en-US" sz="1800" b="1" dirty="0">
                        <a:solidFill>
                          <a:schemeClr val="tx1"/>
                        </a:solidFill>
                        <a:latin typeface="ArabBruD"/>
                      </a:endParaRPr>
                    </a:p>
                  </a:txBody>
                  <a:tcPr marL="68574" marR="68574" marT="34291" marB="34291" anchor="ctr"/>
                </a:tc>
                <a:tc>
                  <a:txBody>
                    <a:bodyPr/>
                    <a:lstStyle/>
                    <a:p>
                      <a:pPr algn="ctr"/>
                      <a:r>
                        <a:rPr lang="en-US" sz="4000" b="1" dirty="0" smtClean="0">
                          <a:solidFill>
                            <a:srgbClr val="FF0000"/>
                          </a:solidFill>
                          <a:latin typeface="ArabBruD"/>
                        </a:rPr>
                        <a:t>960</a:t>
                      </a:r>
                      <a:endParaRPr lang="en-US" sz="4000" b="1" dirty="0">
                        <a:solidFill>
                          <a:srgbClr val="FF0000"/>
                        </a:solidFill>
                        <a:latin typeface="ArabBruD"/>
                      </a:endParaRPr>
                    </a:p>
                  </a:txBody>
                  <a:tcPr marL="68574" marR="68574" marT="34291" marB="34291" anchor="ctr"/>
                </a:tc>
                <a:tc>
                  <a:txBody>
                    <a:bodyPr/>
                    <a:lstStyle/>
                    <a:p>
                      <a:pPr algn="ctr"/>
                      <a:r>
                        <a:rPr lang="en-US" sz="4000" b="1" dirty="0" smtClean="0">
                          <a:solidFill>
                            <a:srgbClr val="FF0000"/>
                          </a:solidFill>
                          <a:latin typeface="ArabBruD"/>
                        </a:rPr>
                        <a:t>244</a:t>
                      </a:r>
                      <a:endParaRPr lang="en-US" sz="4000" b="1" dirty="0">
                        <a:solidFill>
                          <a:srgbClr val="FF0000"/>
                        </a:solidFill>
                        <a:latin typeface="ArabBruD"/>
                      </a:endParaRPr>
                    </a:p>
                  </a:txBody>
                  <a:tcPr marL="68574" marR="68574" marT="34291" marB="34291" anchor="ctr"/>
                </a:tc>
                <a:tc>
                  <a:txBody>
                    <a:bodyPr/>
                    <a:lstStyle/>
                    <a:p>
                      <a:pPr marL="0" algn="ctr" defTabSz="457200" rtl="0" eaLnBrk="1" latinLnBrk="0" hangingPunct="1"/>
                      <a:r>
                        <a:rPr lang="en-US" sz="4000" b="1" kern="1200" dirty="0" smtClean="0">
                          <a:solidFill>
                            <a:srgbClr val="FF0000"/>
                          </a:solidFill>
                          <a:latin typeface="ArabBruD"/>
                          <a:ea typeface="+mn-ea"/>
                          <a:cs typeface="+mn-cs"/>
                        </a:rPr>
                        <a:t>604</a:t>
                      </a:r>
                      <a:endParaRPr lang="en-US" sz="4000" b="1" kern="1200" dirty="0">
                        <a:solidFill>
                          <a:srgbClr val="FF0000"/>
                        </a:solidFill>
                        <a:latin typeface="ArabBruD"/>
                        <a:ea typeface="+mn-ea"/>
                        <a:cs typeface="+mn-cs"/>
                      </a:endParaRPr>
                    </a:p>
                  </a:txBody>
                  <a:tcPr marL="68574" marR="68574" marT="34291" marB="34291" anchor="ctr"/>
                </a:tc>
                <a:tc>
                  <a:txBody>
                    <a:bodyPr/>
                    <a:lstStyle/>
                    <a:p>
                      <a:pPr marL="0" algn="ctr" defTabSz="457200" rtl="0" eaLnBrk="1" latinLnBrk="0" hangingPunct="1"/>
                      <a:r>
                        <a:rPr lang="en-US" sz="4000" b="1" kern="1200" dirty="0" smtClean="0">
                          <a:solidFill>
                            <a:srgbClr val="FF0000"/>
                          </a:solidFill>
                          <a:latin typeface="ArabBruD"/>
                          <a:ea typeface="+mn-ea"/>
                          <a:cs typeface="+mn-cs"/>
                        </a:rPr>
                        <a:t>151</a:t>
                      </a:r>
                      <a:endParaRPr lang="en-US" sz="4000" b="1" kern="1200" dirty="0">
                        <a:solidFill>
                          <a:srgbClr val="FF0000"/>
                        </a:solidFill>
                        <a:latin typeface="ArabBruD"/>
                        <a:ea typeface="+mn-ea"/>
                        <a:cs typeface="+mn-cs"/>
                      </a:endParaRPr>
                    </a:p>
                  </a:txBody>
                  <a:tcPr marL="68574" marR="68574" marT="34291" marB="34291"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540339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Kadar </a:t>
            </a:r>
            <a:r>
              <a:rPr lang="en-MY" dirty="0" err="1" smtClean="0"/>
              <a:t>Bantuan</a:t>
            </a:r>
            <a:endParaRPr lang="en-MY" dirty="0"/>
          </a:p>
        </p:txBody>
      </p:sp>
      <p:sp>
        <p:nvSpPr>
          <p:cNvPr id="3" name="Content Placeholder 2"/>
          <p:cNvSpPr>
            <a:spLocks noGrp="1"/>
          </p:cNvSpPr>
          <p:nvPr>
            <p:ph idx="1"/>
          </p:nvPr>
        </p:nvSpPr>
        <p:spPr/>
        <p:txBody>
          <a:bodyPr/>
          <a:lstStyle/>
          <a:p>
            <a:endParaRPr lang="en-MY"/>
          </a:p>
        </p:txBody>
      </p:sp>
      <p:graphicFrame>
        <p:nvGraphicFramePr>
          <p:cNvPr id="4" name="Table 3"/>
          <p:cNvGraphicFramePr>
            <a:graphicFrameLocks noGrp="1"/>
          </p:cNvGraphicFramePr>
          <p:nvPr>
            <p:extLst>
              <p:ext uri="{D42A27DB-BD31-4B8C-83A1-F6EECF244321}">
                <p14:modId xmlns:p14="http://schemas.microsoft.com/office/powerpoint/2010/main" val="3984875969"/>
              </p:ext>
            </p:extLst>
          </p:nvPr>
        </p:nvGraphicFramePr>
        <p:xfrm>
          <a:off x="1097280" y="1845734"/>
          <a:ext cx="10058400" cy="4023360"/>
        </p:xfrm>
        <a:graphic>
          <a:graphicData uri="http://schemas.openxmlformats.org/drawingml/2006/table">
            <a:tbl>
              <a:tblPr/>
              <a:tblGrid>
                <a:gridCol w="4395816">
                  <a:extLst>
                    <a:ext uri="{9D8B030D-6E8A-4147-A177-3AD203B41FA5}">
                      <a16:colId xmlns:a16="http://schemas.microsoft.com/office/drawing/2014/main" xmlns="" val="1448391733"/>
                    </a:ext>
                  </a:extLst>
                </a:gridCol>
                <a:gridCol w="2504079">
                  <a:extLst>
                    <a:ext uri="{9D8B030D-6E8A-4147-A177-3AD203B41FA5}">
                      <a16:colId xmlns:a16="http://schemas.microsoft.com/office/drawing/2014/main" xmlns="" val="2565727239"/>
                    </a:ext>
                  </a:extLst>
                </a:gridCol>
                <a:gridCol w="3158505">
                  <a:extLst>
                    <a:ext uri="{9D8B030D-6E8A-4147-A177-3AD203B41FA5}">
                      <a16:colId xmlns:a16="http://schemas.microsoft.com/office/drawing/2014/main" xmlns="" val="3235665898"/>
                    </a:ext>
                  </a:extLst>
                </a:gridCol>
              </a:tblGrid>
              <a:tr h="1189764">
                <a:tc gridSpan="2">
                  <a:txBody>
                    <a:bodyPr/>
                    <a:lstStyle>
                      <a:lvl1pPr defTabSz="457200">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KATEGORI</a:t>
                      </a:r>
                      <a:endParaRPr kumimoji="0" lang="ms-MY" altLang="ms-MY" sz="1800" b="1"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endParaRP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FDADF"/>
                    </a:solidFill>
                  </a:tcPr>
                </a:tc>
                <a:tc hMerge="1">
                  <a:txBody>
                    <a:bodyPr/>
                    <a:lstStyle/>
                    <a:p>
                      <a:endParaRPr lang="ms-MY"/>
                    </a:p>
                  </a:txBody>
                  <a:tcPr/>
                </a:tc>
                <a:tc>
                  <a:txBody>
                    <a:bodyPr/>
                    <a:lstStyle>
                      <a:lvl1pPr defTabSz="457200">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BANTUAN AM PERSEKOLAHAN (BAP) (RM)</a:t>
                      </a:r>
                      <a:endParaRPr kumimoji="0" lang="ms-MY" altLang="ms-MY" sz="1800" b="1"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endParaRP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FDADF"/>
                    </a:solidFill>
                  </a:tcPr>
                </a:tc>
                <a:extLst>
                  <a:ext uri="{0D108BD9-81ED-4DB2-BD59-A6C34878D82A}">
                    <a16:rowId xmlns:a16="http://schemas.microsoft.com/office/drawing/2014/main" xmlns="" val="3152007898"/>
                  </a:ext>
                </a:extLst>
              </a:tr>
              <a:tr h="793176">
                <a:tc rowSpan="2">
                  <a:txBody>
                    <a:bodyPr/>
                    <a:lstStyle>
                      <a:lvl1pPr>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rgbClr val="000000"/>
                          </a:solidFill>
                          <a:effectLst/>
                          <a:latin typeface="Arial" panose="020B0604020202020204" pitchFamily="34" charset="0"/>
                          <a:cs typeface="Arial" panose="020B0604020202020204" pitchFamily="34" charset="0"/>
                        </a:rPr>
                        <a:t>Data Sedia Ada (DSA) – Permohonan Sekolah,</a:t>
                      </a:r>
                      <a:endParaRPr kumimoji="0" lang="ms-MY" altLang="ms-MY" sz="18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eKASIH dan Data Murid Orang Asli (DMOA)  </a:t>
                      </a:r>
                      <a:endParaRPr kumimoji="0" lang="ms-MY" altLang="ms-MY" sz="1800" b="0"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endParaRP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D2CC"/>
                    </a:solidFill>
                  </a:tcPr>
                </a:tc>
                <a:tc>
                  <a:txBody>
                    <a:bodyPr/>
                    <a:lstStyle>
                      <a:lvl1pPr defTabSz="457200">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Miskin Tegar</a:t>
                      </a:r>
                      <a:endParaRPr kumimoji="0" lang="ms-MY" altLang="ms-MY" sz="1800" b="0"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endParaRP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D2CC"/>
                    </a:solidFill>
                  </a:tcPr>
                </a:tc>
                <a:tc>
                  <a:txBody>
                    <a:bodyPr/>
                    <a:lstStyle>
                      <a:lvl1pPr defTabSz="457200">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Sek Ren = 100</a:t>
                      </a:r>
                    </a:p>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Sek Men = 150</a:t>
                      </a:r>
                      <a:endParaRPr kumimoji="0" lang="ms-MY" altLang="ms-MY" sz="1800" b="0"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endParaRP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D2CC"/>
                    </a:solidFill>
                  </a:tcPr>
                </a:tc>
                <a:extLst>
                  <a:ext uri="{0D108BD9-81ED-4DB2-BD59-A6C34878D82A}">
                    <a16:rowId xmlns:a16="http://schemas.microsoft.com/office/drawing/2014/main" xmlns="" val="1930355128"/>
                  </a:ext>
                </a:extLst>
              </a:tr>
              <a:tr h="793176">
                <a:tc vMerge="1">
                  <a:txBody>
                    <a:bodyPr/>
                    <a:lstStyle/>
                    <a:p>
                      <a:endParaRPr lang="ms-MY"/>
                    </a:p>
                  </a:txBody>
                  <a:tcPr/>
                </a:tc>
                <a:tc>
                  <a:txBody>
                    <a:bodyPr/>
                    <a:lstStyle>
                      <a:lvl1pPr defTabSz="457200">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Miskin</a:t>
                      </a:r>
                      <a:endParaRPr kumimoji="0" lang="ms-MY" altLang="ms-MY" sz="1800" b="0"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endParaRP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D2CC"/>
                    </a:solidFill>
                  </a:tcPr>
                </a:tc>
                <a:tc>
                  <a:txBody>
                    <a:bodyPr/>
                    <a:lstStyle>
                      <a:lvl1pPr defTabSz="457200">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Sek Ren = 100</a:t>
                      </a:r>
                    </a:p>
                    <a:p>
                      <a:pPr marL="0" marR="0" lvl="0" indent="0" algn="ctr" defTabSz="457200" rtl="0" eaLnBrk="1" fontAlgn="base" latinLnBrk="0" hangingPunct="1">
                        <a:lnSpc>
                          <a:spcPct val="115000"/>
                        </a:lnSpc>
                        <a:spcBef>
                          <a:spcPct val="0"/>
                        </a:spcBef>
                        <a:spcAft>
                          <a:spcPct val="0"/>
                        </a:spcAft>
                        <a:buClrTx/>
                        <a:buSzTx/>
                        <a:buFontTx/>
                        <a:buNone/>
                        <a:tabLst/>
                      </a:pPr>
                      <a:r>
                        <a:rPr kumimoji="0" lang="ms-MY" altLang="ms-MY"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Sek Men = 150</a:t>
                      </a:r>
                      <a:endParaRPr kumimoji="0" lang="ms-MY" altLang="ms-MY" sz="1800" b="0"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endParaRP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D2CC"/>
                    </a:solidFill>
                  </a:tcPr>
                </a:tc>
                <a:extLst>
                  <a:ext uri="{0D108BD9-81ED-4DB2-BD59-A6C34878D82A}">
                    <a16:rowId xmlns:a16="http://schemas.microsoft.com/office/drawing/2014/main" xmlns="" val="185931078"/>
                  </a:ext>
                </a:extLst>
              </a:tr>
              <a:tr h="1247244">
                <a:tc gridSpan="3">
                  <a:txBody>
                    <a:bodyPr/>
                    <a:lstStyle>
                      <a:lvl1pPr marL="685800" indent="-685800" defTabSz="457200">
                        <a:spcBef>
                          <a:spcPts val="1000"/>
                        </a:spcBef>
                        <a:buClr>
                          <a:schemeClr val="accent1"/>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defRPr sz="1000">
                          <a:solidFill>
                            <a:srgbClr val="404040"/>
                          </a:solidFill>
                          <a:latin typeface="Trebuchet MS" panose="020B0603020202020204" pitchFamily="34" charset="0"/>
                        </a:defRPr>
                      </a:lvl9pPr>
                    </a:lstStyle>
                    <a:p>
                      <a:pPr marL="685800" marR="0" lvl="0" indent="-685800" algn="l" defTabSz="457200" rtl="0" eaLnBrk="1" fontAlgn="base" latinLnBrk="0" hangingPunct="1">
                        <a:lnSpc>
                          <a:spcPct val="100000"/>
                        </a:lnSpc>
                        <a:spcBef>
                          <a:spcPct val="0"/>
                        </a:spcBef>
                        <a:spcAft>
                          <a:spcPct val="0"/>
                        </a:spcAft>
                        <a:buClrTx/>
                        <a:buSzTx/>
                        <a:buFontTx/>
                        <a:buNone/>
                        <a:tabLst/>
                      </a:pPr>
                      <a:r>
                        <a:rPr kumimoji="0" lang="ms-MY" altLang="ms-MY"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Nota:</a:t>
                      </a:r>
                    </a:p>
                    <a:p>
                      <a:pPr marL="685800" marR="0" lvl="0" indent="-685800" algn="l" defTabSz="457200" rtl="0" eaLnBrk="1" fontAlgn="base" latinLnBrk="0" hangingPunct="1">
                        <a:lnSpc>
                          <a:spcPct val="100000"/>
                        </a:lnSpc>
                        <a:spcBef>
                          <a:spcPct val="0"/>
                        </a:spcBef>
                        <a:spcAft>
                          <a:spcPct val="0"/>
                        </a:spcAft>
                        <a:buClrTx/>
                        <a:buSzTx/>
                        <a:buFontTx/>
                        <a:buNone/>
                        <a:tabLst/>
                      </a:pPr>
                      <a:r>
                        <a:rPr kumimoji="0" lang="ms-MY" altLang="ms-MY"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i)   BAP meliputi pakaian seragam sekolah, peralatan sekolah dan lain-lain keperluan persekolahan murid</a:t>
                      </a:r>
                    </a:p>
                  </a:txBody>
                  <a:tcPr marL="51435" marR="5143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FDADF"/>
                    </a:solidFill>
                  </a:tcPr>
                </a:tc>
                <a:tc hMerge="1">
                  <a:txBody>
                    <a:bodyPr/>
                    <a:lstStyle/>
                    <a:p>
                      <a:endParaRPr lang="ms-MY"/>
                    </a:p>
                  </a:txBody>
                  <a:tcPr/>
                </a:tc>
                <a:tc hMerge="1">
                  <a:txBody>
                    <a:bodyPr/>
                    <a:lstStyle/>
                    <a:p>
                      <a:endParaRPr lang="ms-MY"/>
                    </a:p>
                  </a:txBody>
                  <a:tcPr/>
                </a:tc>
                <a:extLst>
                  <a:ext uri="{0D108BD9-81ED-4DB2-BD59-A6C34878D82A}">
                    <a16:rowId xmlns:a16="http://schemas.microsoft.com/office/drawing/2014/main" xmlns="" val="1320649555"/>
                  </a:ext>
                </a:extLst>
              </a:tr>
            </a:tbl>
          </a:graphicData>
        </a:graphic>
      </p:graphicFrame>
    </p:spTree>
    <p:extLst>
      <p:ext uri="{BB962C8B-B14F-4D97-AF65-F5344CB8AC3E}">
        <p14:creationId xmlns:p14="http://schemas.microsoft.com/office/powerpoint/2010/main" val="31146557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Pelaksanaan</a:t>
            </a:r>
            <a:r>
              <a:rPr lang="en-MY" dirty="0" smtClean="0"/>
              <a:t> KWAPM</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6042070"/>
              </p:ext>
            </p:extLst>
          </p:nvPr>
        </p:nvGraphicFramePr>
        <p:xfrm>
          <a:off x="443752" y="1846263"/>
          <a:ext cx="11268635" cy="3785616"/>
        </p:xfrm>
        <a:graphic>
          <a:graphicData uri="http://schemas.openxmlformats.org/drawingml/2006/table">
            <a:tbl>
              <a:tblPr firstRow="1" firstCol="1" bandRow="1">
                <a:tableStyleId>{5C22544A-7EE6-4342-B048-85BDC9FD1C3A}</a:tableStyleId>
              </a:tblPr>
              <a:tblGrid>
                <a:gridCol w="516149"/>
                <a:gridCol w="949581"/>
                <a:gridCol w="1196789"/>
                <a:gridCol w="2666717"/>
                <a:gridCol w="1216637"/>
                <a:gridCol w="2184414"/>
                <a:gridCol w="2538348"/>
              </a:tblGrid>
              <a:tr h="148990">
                <a:tc>
                  <a:txBody>
                    <a:bodyPr/>
                    <a:lstStyle/>
                    <a:p>
                      <a:pPr algn="ctr">
                        <a:lnSpc>
                          <a:spcPct val="115000"/>
                        </a:lnSpc>
                        <a:spcAft>
                          <a:spcPts val="0"/>
                        </a:spcAft>
                      </a:pPr>
                      <a:r>
                        <a:rPr lang="en-MY" sz="1800" dirty="0">
                          <a:effectLst/>
                        </a:rPr>
                        <a:t>BIL</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TARIKH</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TINDAKAN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AKTIVITI</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PENGGUNA</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LAMAN SESAWANG</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CATATAN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r h="297980">
                <a:tc>
                  <a:txBody>
                    <a:bodyPr/>
                    <a:lstStyle/>
                    <a:p>
                      <a:pPr algn="ctr">
                        <a:lnSpc>
                          <a:spcPct val="115000"/>
                        </a:lnSpc>
                        <a:spcAft>
                          <a:spcPts val="0"/>
                        </a:spcAft>
                      </a:pPr>
                      <a:r>
                        <a:rPr lang="en-MY" sz="1800">
                          <a:effectLst/>
                        </a:rPr>
                        <a:t>1</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1 – 31 Januari 2020</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Sekolah</a:t>
                      </a:r>
                    </a:p>
                    <a:p>
                      <a:pPr algn="ctr">
                        <a:lnSpc>
                          <a:spcPct val="115000"/>
                        </a:lnSpc>
                        <a:spcAft>
                          <a:spcPts val="0"/>
                        </a:spcAft>
                      </a:pPr>
                      <a:r>
                        <a:rPr lang="en-MY" sz="1800">
                          <a:effectLst/>
                        </a:rPr>
                        <a:t>(Guru Kelas)</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Key-in dan kemaskini data murid di dalam sistem APDM oleh Guru Kelas.</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Guru Kelas</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APDM</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r h="819444">
                <a:tc>
                  <a:txBody>
                    <a:bodyPr/>
                    <a:lstStyle/>
                    <a:p>
                      <a:pPr algn="ctr">
                        <a:lnSpc>
                          <a:spcPct val="115000"/>
                        </a:lnSpc>
                        <a:spcAft>
                          <a:spcPts val="0"/>
                        </a:spcAft>
                      </a:pPr>
                      <a:r>
                        <a:rPr lang="en-MY" sz="1800">
                          <a:effectLst/>
                        </a:rPr>
                        <a:t>2</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3 – 8 Februari 2020</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Jabatan Pendidikan Negeri (JPN)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Memuat naik data murid berpendapatan di bawah paras PGK Nasional ke dalam Sistem Aplikasi Pengurusan Bantuan (APB) – Modul KWAPM bagi permohonan tahun 2020 – Data Sedia Ada (DSA).</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JPN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http://apb1.moe.gov.my</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dirty="0">
                          <a:effectLst/>
                        </a:rPr>
                        <a:t>-</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bl>
          </a:graphicData>
        </a:graphic>
      </p:graphicFrame>
    </p:spTree>
    <p:extLst>
      <p:ext uri="{BB962C8B-B14F-4D97-AF65-F5344CB8AC3E}">
        <p14:creationId xmlns:p14="http://schemas.microsoft.com/office/powerpoint/2010/main" val="2283215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Pelaksanaan</a:t>
            </a:r>
            <a:r>
              <a:rPr lang="en-MY" dirty="0" smtClean="0"/>
              <a:t> KWAPM</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69875197"/>
              </p:ext>
            </p:extLst>
          </p:nvPr>
        </p:nvGraphicFramePr>
        <p:xfrm>
          <a:off x="443752" y="1846263"/>
          <a:ext cx="11268635" cy="4101084"/>
        </p:xfrm>
        <a:graphic>
          <a:graphicData uri="http://schemas.openxmlformats.org/drawingml/2006/table">
            <a:tbl>
              <a:tblPr firstRow="1" firstCol="1" bandRow="1">
                <a:tableStyleId>{5C22544A-7EE6-4342-B048-85BDC9FD1C3A}</a:tableStyleId>
              </a:tblPr>
              <a:tblGrid>
                <a:gridCol w="516149"/>
                <a:gridCol w="949581"/>
                <a:gridCol w="1196789"/>
                <a:gridCol w="2666717"/>
                <a:gridCol w="1216637"/>
                <a:gridCol w="2184414"/>
                <a:gridCol w="2538348"/>
              </a:tblGrid>
              <a:tr h="148990">
                <a:tc>
                  <a:txBody>
                    <a:bodyPr/>
                    <a:lstStyle/>
                    <a:p>
                      <a:pPr algn="ctr">
                        <a:lnSpc>
                          <a:spcPct val="115000"/>
                        </a:lnSpc>
                        <a:spcAft>
                          <a:spcPts val="0"/>
                        </a:spcAft>
                      </a:pPr>
                      <a:r>
                        <a:rPr lang="en-MY" sz="1800" dirty="0">
                          <a:effectLst/>
                        </a:rPr>
                        <a:t>BIL</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TARIKH</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TINDAKAN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AKTIVITI</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PENGGUNA</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LAMAN SESAWANG</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CATATAN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r h="968434">
                <a:tc>
                  <a:txBody>
                    <a:bodyPr/>
                    <a:lstStyle/>
                    <a:p>
                      <a:pPr algn="ctr">
                        <a:lnSpc>
                          <a:spcPct val="115000"/>
                        </a:lnSpc>
                        <a:spcAft>
                          <a:spcPts val="0"/>
                        </a:spcAft>
                      </a:pPr>
                      <a:r>
                        <a:rPr lang="en-MY" sz="1800" dirty="0">
                          <a:effectLst/>
                        </a:rPr>
                        <a:t>3</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17 Feb – 6 Mac 2020</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Sekolah</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Sistem dibuka untuk permohonan KWAPM diperingkat sekolah.</a:t>
                      </a:r>
                    </a:p>
                    <a:p>
                      <a:pPr>
                        <a:lnSpc>
                          <a:spcPct val="115000"/>
                        </a:lnSpc>
                        <a:spcAft>
                          <a:spcPts val="0"/>
                        </a:spcAft>
                      </a:pPr>
                      <a:r>
                        <a:rPr lang="en-MY" sz="1800">
                          <a:effectLst/>
                        </a:rPr>
                        <a:t> </a:t>
                      </a:r>
                    </a:p>
                    <a:p>
                      <a:pPr>
                        <a:lnSpc>
                          <a:spcPct val="115000"/>
                        </a:lnSpc>
                        <a:spcAft>
                          <a:spcPts val="0"/>
                        </a:spcAft>
                      </a:pPr>
                      <a:r>
                        <a:rPr lang="en-MY" sz="1800">
                          <a:effectLst/>
                        </a:rPr>
                        <a:t>Senarai Penerima Bantuan KWAPM haruslah diperakukan oleh Jawatankuasa Bantuan Peringkat Sekolah (JBPS) selaras SPK Bil.1/2019 sebelum disahkan di dalam APB</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Guru KWAPM</a:t>
                      </a:r>
                    </a:p>
                    <a:p>
                      <a:pPr algn="ctr">
                        <a:lnSpc>
                          <a:spcPct val="115000"/>
                        </a:lnSpc>
                        <a:spcAft>
                          <a:spcPts val="0"/>
                        </a:spcAft>
                      </a:pPr>
                      <a:r>
                        <a:rPr lang="en-MY" sz="1800">
                          <a:effectLst/>
                        </a:rPr>
                        <a:t> </a:t>
                      </a:r>
                    </a:p>
                    <a:p>
                      <a:pPr algn="ctr">
                        <a:lnSpc>
                          <a:spcPct val="115000"/>
                        </a:lnSpc>
                        <a:spcAft>
                          <a:spcPts val="0"/>
                        </a:spcAft>
                      </a:pPr>
                      <a:r>
                        <a:rPr lang="en-MY" sz="1800">
                          <a:effectLst/>
                        </a:rPr>
                        <a:t> </a:t>
                      </a:r>
                    </a:p>
                    <a:p>
                      <a:pPr algn="ctr">
                        <a:lnSpc>
                          <a:spcPct val="115000"/>
                        </a:lnSpc>
                        <a:spcAft>
                          <a:spcPts val="0"/>
                        </a:spcAft>
                      </a:pPr>
                      <a:r>
                        <a:rPr lang="en-MY" sz="1800">
                          <a:effectLst/>
                        </a:rPr>
                        <a:t>Pengetua / Guru Besar</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http://sps1.moe.gov.my (Modul Pengurusan Murid)</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dirty="0" err="1">
                          <a:effectLst/>
                        </a:rPr>
                        <a:t>Muat</a:t>
                      </a:r>
                      <a:r>
                        <a:rPr lang="en-MY" sz="1800" dirty="0">
                          <a:effectLst/>
                        </a:rPr>
                        <a:t> </a:t>
                      </a:r>
                      <a:r>
                        <a:rPr lang="en-MY" sz="1800" dirty="0" err="1">
                          <a:effectLst/>
                        </a:rPr>
                        <a:t>naik</a:t>
                      </a:r>
                      <a:r>
                        <a:rPr lang="en-MY" sz="1800" dirty="0">
                          <a:effectLst/>
                        </a:rPr>
                        <a:t> </a:t>
                      </a:r>
                      <a:r>
                        <a:rPr lang="en-MY" sz="1800" dirty="0" err="1">
                          <a:effectLst/>
                        </a:rPr>
                        <a:t>minit</a:t>
                      </a:r>
                      <a:r>
                        <a:rPr lang="en-MY" sz="1800" dirty="0">
                          <a:effectLst/>
                        </a:rPr>
                        <a:t> </a:t>
                      </a:r>
                      <a:r>
                        <a:rPr lang="en-MY" sz="1800" dirty="0" err="1">
                          <a:effectLst/>
                        </a:rPr>
                        <a:t>mesyuarat</a:t>
                      </a:r>
                      <a:r>
                        <a:rPr lang="en-MY" sz="1800" dirty="0">
                          <a:effectLst/>
                        </a:rPr>
                        <a:t> JBPS </a:t>
                      </a:r>
                      <a:r>
                        <a:rPr lang="en-MY" sz="1800" dirty="0" err="1">
                          <a:effectLst/>
                        </a:rPr>
                        <a:t>ke</a:t>
                      </a:r>
                      <a:r>
                        <a:rPr lang="en-MY" sz="1800" dirty="0">
                          <a:effectLst/>
                        </a:rPr>
                        <a:t> </a:t>
                      </a:r>
                      <a:r>
                        <a:rPr lang="en-MY" sz="1800" dirty="0" err="1">
                          <a:effectLst/>
                        </a:rPr>
                        <a:t>dalam</a:t>
                      </a:r>
                      <a:r>
                        <a:rPr lang="en-MY" sz="1800" dirty="0">
                          <a:effectLst/>
                        </a:rPr>
                        <a:t> </a:t>
                      </a:r>
                      <a:r>
                        <a:rPr lang="en-MY" sz="1800" dirty="0" err="1">
                          <a:effectLst/>
                        </a:rPr>
                        <a:t>sistem</a:t>
                      </a:r>
                      <a:r>
                        <a:rPr lang="en-MY" sz="1800" dirty="0">
                          <a:effectLst/>
                        </a:rPr>
                        <a:t> APB.</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bl>
          </a:graphicData>
        </a:graphic>
      </p:graphicFrame>
    </p:spTree>
    <p:extLst>
      <p:ext uri="{BB962C8B-B14F-4D97-AF65-F5344CB8AC3E}">
        <p14:creationId xmlns:p14="http://schemas.microsoft.com/office/powerpoint/2010/main" val="28735904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Pelaksanaan</a:t>
            </a:r>
            <a:r>
              <a:rPr lang="en-MY" dirty="0" smtClean="0"/>
              <a:t> KWAPM</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9923"/>
              </p:ext>
            </p:extLst>
          </p:nvPr>
        </p:nvGraphicFramePr>
        <p:xfrm>
          <a:off x="443752" y="1846263"/>
          <a:ext cx="11268635" cy="2839212"/>
        </p:xfrm>
        <a:graphic>
          <a:graphicData uri="http://schemas.openxmlformats.org/drawingml/2006/table">
            <a:tbl>
              <a:tblPr firstRow="1" firstCol="1" bandRow="1">
                <a:tableStyleId>{5C22544A-7EE6-4342-B048-85BDC9FD1C3A}</a:tableStyleId>
              </a:tblPr>
              <a:tblGrid>
                <a:gridCol w="516149"/>
                <a:gridCol w="949581"/>
                <a:gridCol w="1196789"/>
                <a:gridCol w="2666717"/>
                <a:gridCol w="1216637"/>
                <a:gridCol w="2184414"/>
                <a:gridCol w="2538348"/>
              </a:tblGrid>
              <a:tr h="148990">
                <a:tc>
                  <a:txBody>
                    <a:bodyPr/>
                    <a:lstStyle/>
                    <a:p>
                      <a:pPr algn="ctr">
                        <a:lnSpc>
                          <a:spcPct val="115000"/>
                        </a:lnSpc>
                        <a:spcAft>
                          <a:spcPts val="0"/>
                        </a:spcAft>
                      </a:pPr>
                      <a:r>
                        <a:rPr lang="en-MY" sz="1800" dirty="0">
                          <a:effectLst/>
                        </a:rPr>
                        <a:t>BIL</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TARIKH</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TINDAKAN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AKTIVITI</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PENGGUNA</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LAMAN SESAWANG</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CATATAN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r h="297980">
                <a:tc>
                  <a:txBody>
                    <a:bodyPr/>
                    <a:lstStyle/>
                    <a:p>
                      <a:pPr algn="ctr">
                        <a:lnSpc>
                          <a:spcPct val="115000"/>
                        </a:lnSpc>
                        <a:spcAft>
                          <a:spcPts val="0"/>
                        </a:spcAft>
                      </a:pPr>
                      <a:r>
                        <a:rPr lang="en-MY" sz="1800" dirty="0">
                          <a:effectLst/>
                        </a:rPr>
                        <a:t>4</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7 – 14 Mac 2020</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Pejabat Pendidikan Daerah (PPD)</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Pengesahan peringkat PPD</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PPD</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http://apb1.moe.gov.my</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PPD haruslah memastikan setiap sekolah membuat permohonan melalui sistem APB.</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r h="297980">
                <a:tc>
                  <a:txBody>
                    <a:bodyPr/>
                    <a:lstStyle/>
                    <a:p>
                      <a:pPr algn="ctr">
                        <a:lnSpc>
                          <a:spcPct val="115000"/>
                        </a:lnSpc>
                        <a:spcAft>
                          <a:spcPts val="0"/>
                        </a:spcAft>
                      </a:pPr>
                      <a:r>
                        <a:rPr lang="en-MY" sz="1800">
                          <a:effectLst/>
                        </a:rPr>
                        <a:t>5</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15 – 22 Mac 2020</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JPN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Perakuan diperingkat JPN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JPN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http://apb1.moe.gov.my</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dirty="0">
                          <a:effectLst/>
                        </a:rPr>
                        <a:t>JPN </a:t>
                      </a:r>
                      <a:r>
                        <a:rPr lang="en-MY" sz="1800" dirty="0" err="1">
                          <a:effectLst/>
                        </a:rPr>
                        <a:t>haruslah</a:t>
                      </a:r>
                      <a:r>
                        <a:rPr lang="en-MY" sz="1800" dirty="0">
                          <a:effectLst/>
                        </a:rPr>
                        <a:t> </a:t>
                      </a:r>
                      <a:r>
                        <a:rPr lang="en-MY" sz="1800" dirty="0" err="1">
                          <a:effectLst/>
                        </a:rPr>
                        <a:t>memastikan</a:t>
                      </a:r>
                      <a:r>
                        <a:rPr lang="en-MY" sz="1800" dirty="0">
                          <a:effectLst/>
                        </a:rPr>
                        <a:t> JBPS </a:t>
                      </a:r>
                      <a:r>
                        <a:rPr lang="en-MY" sz="1800" dirty="0" err="1">
                          <a:effectLst/>
                        </a:rPr>
                        <a:t>telah</a:t>
                      </a:r>
                      <a:r>
                        <a:rPr lang="en-MY" sz="1800" dirty="0">
                          <a:effectLst/>
                        </a:rPr>
                        <a:t> </a:t>
                      </a:r>
                      <a:r>
                        <a:rPr lang="en-MY" sz="1800" dirty="0" err="1">
                          <a:effectLst/>
                        </a:rPr>
                        <a:t>dilaksanakan</a:t>
                      </a:r>
                      <a:r>
                        <a:rPr lang="en-MY" sz="1800" dirty="0">
                          <a:effectLst/>
                        </a:rPr>
                        <a:t> </a:t>
                      </a:r>
                      <a:r>
                        <a:rPr lang="en-MY" sz="1800" dirty="0" err="1">
                          <a:effectLst/>
                        </a:rPr>
                        <a:t>dan</a:t>
                      </a:r>
                      <a:r>
                        <a:rPr lang="en-MY" sz="1800" dirty="0">
                          <a:effectLst/>
                        </a:rPr>
                        <a:t> </a:t>
                      </a:r>
                      <a:r>
                        <a:rPr lang="en-MY" sz="1800" dirty="0" err="1">
                          <a:effectLst/>
                        </a:rPr>
                        <a:t>minit</a:t>
                      </a:r>
                      <a:r>
                        <a:rPr lang="en-MY" sz="1800" dirty="0">
                          <a:effectLst/>
                        </a:rPr>
                        <a:t> </a:t>
                      </a:r>
                      <a:r>
                        <a:rPr lang="en-MY" sz="1800" dirty="0" err="1">
                          <a:effectLst/>
                        </a:rPr>
                        <a:t>dimuat</a:t>
                      </a:r>
                      <a:r>
                        <a:rPr lang="en-MY" sz="1800" dirty="0">
                          <a:effectLst/>
                        </a:rPr>
                        <a:t> </a:t>
                      </a:r>
                      <a:r>
                        <a:rPr lang="en-MY" sz="1800" dirty="0" err="1">
                          <a:effectLst/>
                        </a:rPr>
                        <a:t>naik</a:t>
                      </a:r>
                      <a:r>
                        <a:rPr lang="en-MY" sz="1800" dirty="0">
                          <a:effectLst/>
                        </a:rPr>
                        <a:t> </a:t>
                      </a:r>
                      <a:r>
                        <a:rPr lang="en-MY" sz="1800" dirty="0" err="1">
                          <a:effectLst/>
                        </a:rPr>
                        <a:t>ke</a:t>
                      </a:r>
                      <a:r>
                        <a:rPr lang="en-MY" sz="1800" dirty="0">
                          <a:effectLst/>
                        </a:rPr>
                        <a:t> </a:t>
                      </a:r>
                      <a:r>
                        <a:rPr lang="en-MY" sz="1800" dirty="0" err="1">
                          <a:effectLst/>
                        </a:rPr>
                        <a:t>dalam</a:t>
                      </a:r>
                      <a:r>
                        <a:rPr lang="en-MY" sz="1800" dirty="0">
                          <a:effectLst/>
                        </a:rPr>
                        <a:t> APB.</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bl>
          </a:graphicData>
        </a:graphic>
      </p:graphicFrame>
    </p:spTree>
    <p:extLst>
      <p:ext uri="{BB962C8B-B14F-4D97-AF65-F5344CB8AC3E}">
        <p14:creationId xmlns:p14="http://schemas.microsoft.com/office/powerpoint/2010/main" val="23689057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err="1" smtClean="0"/>
              <a:t>Pelaksanaan</a:t>
            </a:r>
            <a:r>
              <a:rPr lang="en-MY" dirty="0" smtClean="0"/>
              <a:t> KWAPM</a:t>
            </a:r>
            <a:endParaRPr lang="en-M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78562397"/>
              </p:ext>
            </p:extLst>
          </p:nvPr>
        </p:nvGraphicFramePr>
        <p:xfrm>
          <a:off x="443752" y="1846263"/>
          <a:ext cx="11268635" cy="4416552"/>
        </p:xfrm>
        <a:graphic>
          <a:graphicData uri="http://schemas.openxmlformats.org/drawingml/2006/table">
            <a:tbl>
              <a:tblPr firstRow="1" firstCol="1" bandRow="1">
                <a:tableStyleId>{5C22544A-7EE6-4342-B048-85BDC9FD1C3A}</a:tableStyleId>
              </a:tblPr>
              <a:tblGrid>
                <a:gridCol w="516149"/>
                <a:gridCol w="949581"/>
                <a:gridCol w="1196789"/>
                <a:gridCol w="2666717"/>
                <a:gridCol w="1216637"/>
                <a:gridCol w="2184414"/>
                <a:gridCol w="2538348"/>
              </a:tblGrid>
              <a:tr h="148990">
                <a:tc>
                  <a:txBody>
                    <a:bodyPr/>
                    <a:lstStyle/>
                    <a:p>
                      <a:pPr algn="ctr">
                        <a:lnSpc>
                          <a:spcPct val="115000"/>
                        </a:lnSpc>
                        <a:spcAft>
                          <a:spcPts val="0"/>
                        </a:spcAft>
                      </a:pPr>
                      <a:r>
                        <a:rPr lang="en-MY" sz="1800" dirty="0">
                          <a:effectLst/>
                        </a:rPr>
                        <a:t>BIL</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TARIKH</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TINDAKAN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AKTIVITI</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PENGGUNA</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LAMAN SESAWANG</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CATATAN</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r h="1191918">
                <a:tc>
                  <a:txBody>
                    <a:bodyPr/>
                    <a:lstStyle/>
                    <a:p>
                      <a:pPr algn="ctr">
                        <a:lnSpc>
                          <a:spcPct val="115000"/>
                        </a:lnSpc>
                        <a:spcAft>
                          <a:spcPts val="0"/>
                        </a:spcAft>
                      </a:pPr>
                      <a:r>
                        <a:rPr lang="en-MY" sz="1800" dirty="0">
                          <a:effectLst/>
                        </a:rPr>
                        <a:t>6</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a:effectLst/>
                        </a:rPr>
                        <a:t>23 Mac hingga 6 April 2020</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a:effectLst/>
                        </a:rPr>
                        <a:t>Bahagian Pengurusan Maklumat (BPM), KPM</a:t>
                      </a:r>
                      <a:endParaRPr lang="en-MY" sz="180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dirty="0" err="1">
                          <a:effectLst/>
                        </a:rPr>
                        <a:t>Penyelarasan</a:t>
                      </a:r>
                      <a:r>
                        <a:rPr lang="en-MY" sz="1800" dirty="0">
                          <a:effectLst/>
                        </a:rPr>
                        <a:t> data </a:t>
                      </a:r>
                      <a:r>
                        <a:rPr lang="en-MY" sz="1800" dirty="0" err="1">
                          <a:effectLst/>
                        </a:rPr>
                        <a:t>penerima</a:t>
                      </a:r>
                      <a:r>
                        <a:rPr lang="en-MY" sz="1800" dirty="0">
                          <a:effectLst/>
                        </a:rPr>
                        <a:t> </a:t>
                      </a:r>
                      <a:r>
                        <a:rPr lang="en-MY" sz="1800" dirty="0" err="1">
                          <a:effectLst/>
                        </a:rPr>
                        <a:t>Bantuan</a:t>
                      </a:r>
                      <a:r>
                        <a:rPr lang="en-MY" sz="1800" dirty="0">
                          <a:effectLst/>
                        </a:rPr>
                        <a:t> KWAPM </a:t>
                      </a:r>
                      <a:r>
                        <a:rPr lang="en-MY" sz="1800" dirty="0" err="1">
                          <a:effectLst/>
                        </a:rPr>
                        <a:t>bagi</a:t>
                      </a:r>
                      <a:r>
                        <a:rPr lang="en-MY" sz="1800" dirty="0">
                          <a:effectLst/>
                        </a:rPr>
                        <a:t> murid yang Berjaya </a:t>
                      </a:r>
                      <a:r>
                        <a:rPr lang="en-MY" sz="1800" dirty="0" err="1">
                          <a:effectLst/>
                        </a:rPr>
                        <a:t>mengikut</a:t>
                      </a:r>
                      <a:r>
                        <a:rPr lang="en-MY" sz="1800" dirty="0">
                          <a:effectLst/>
                        </a:rPr>
                        <a:t> </a:t>
                      </a:r>
                      <a:r>
                        <a:rPr lang="en-MY" sz="1800" dirty="0" err="1">
                          <a:effectLst/>
                        </a:rPr>
                        <a:t>kategori</a:t>
                      </a:r>
                      <a:r>
                        <a:rPr lang="en-MY" sz="1800" dirty="0">
                          <a:effectLst/>
                        </a:rPr>
                        <a:t> DSA/</a:t>
                      </a:r>
                      <a:r>
                        <a:rPr lang="en-MY" sz="1800" dirty="0" err="1">
                          <a:effectLst/>
                        </a:rPr>
                        <a:t>eKasih</a:t>
                      </a:r>
                      <a:r>
                        <a:rPr lang="en-MY" sz="1800" dirty="0">
                          <a:effectLst/>
                        </a:rPr>
                        <a:t>/Data Murid Orang </a:t>
                      </a:r>
                      <a:r>
                        <a:rPr lang="en-MY" sz="1800" dirty="0" err="1">
                          <a:effectLst/>
                        </a:rPr>
                        <a:t>Asli</a:t>
                      </a:r>
                      <a:r>
                        <a:rPr lang="en-MY" sz="1800" dirty="0">
                          <a:effectLst/>
                        </a:rPr>
                        <a:t> (DMOA) </a:t>
                      </a:r>
                      <a:r>
                        <a:rPr lang="en-MY" sz="1800" dirty="0" err="1">
                          <a:effectLst/>
                        </a:rPr>
                        <a:t>dan</a:t>
                      </a:r>
                      <a:r>
                        <a:rPr lang="en-MY" sz="1800" dirty="0">
                          <a:effectLst/>
                        </a:rPr>
                        <a:t> </a:t>
                      </a:r>
                      <a:r>
                        <a:rPr lang="en-MY" sz="1800" dirty="0" err="1">
                          <a:effectLst/>
                        </a:rPr>
                        <a:t>penyediaan</a:t>
                      </a:r>
                      <a:r>
                        <a:rPr lang="en-MY" sz="1800" dirty="0">
                          <a:effectLst/>
                        </a:rPr>
                        <a:t> </a:t>
                      </a:r>
                      <a:r>
                        <a:rPr lang="en-MY" sz="1800" dirty="0" err="1">
                          <a:effectLst/>
                        </a:rPr>
                        <a:t>statistik</a:t>
                      </a:r>
                      <a:r>
                        <a:rPr lang="en-MY" sz="1800" dirty="0">
                          <a:effectLst/>
                        </a:rPr>
                        <a:t> </a:t>
                      </a:r>
                      <a:r>
                        <a:rPr lang="en-MY" sz="1800" dirty="0" err="1">
                          <a:effectLst/>
                        </a:rPr>
                        <a:t>bilangan</a:t>
                      </a:r>
                      <a:r>
                        <a:rPr lang="en-MY" sz="1800" dirty="0">
                          <a:effectLst/>
                        </a:rPr>
                        <a:t> </a:t>
                      </a:r>
                      <a:r>
                        <a:rPr lang="en-MY" sz="1800" dirty="0" err="1">
                          <a:effectLst/>
                        </a:rPr>
                        <a:t>pelajar</a:t>
                      </a:r>
                      <a:r>
                        <a:rPr lang="en-MY" sz="1800" dirty="0">
                          <a:effectLst/>
                        </a:rPr>
                        <a:t> </a:t>
                      </a:r>
                      <a:r>
                        <a:rPr lang="en-MY" sz="1800" dirty="0" err="1">
                          <a:effectLst/>
                        </a:rPr>
                        <a:t>dan</a:t>
                      </a:r>
                      <a:r>
                        <a:rPr lang="en-MY" sz="1800" dirty="0">
                          <a:effectLst/>
                        </a:rPr>
                        <a:t> </a:t>
                      </a:r>
                      <a:r>
                        <a:rPr lang="en-MY" sz="1800" dirty="0" err="1">
                          <a:effectLst/>
                        </a:rPr>
                        <a:t>senarai</a:t>
                      </a:r>
                      <a:r>
                        <a:rPr lang="en-MY" sz="1800" dirty="0">
                          <a:effectLst/>
                        </a:rPr>
                        <a:t> </a:t>
                      </a:r>
                      <a:r>
                        <a:rPr lang="en-MY" sz="1800" dirty="0" err="1">
                          <a:effectLst/>
                        </a:rPr>
                        <a:t>nama</a:t>
                      </a:r>
                      <a:r>
                        <a:rPr lang="en-MY" sz="1800" dirty="0">
                          <a:effectLst/>
                        </a:rPr>
                        <a:t> murid yang </a:t>
                      </a:r>
                      <a:r>
                        <a:rPr lang="en-MY" sz="1800" dirty="0" err="1">
                          <a:effectLst/>
                        </a:rPr>
                        <a:t>berjaya</a:t>
                      </a:r>
                      <a:r>
                        <a:rPr lang="en-MY" sz="1800" dirty="0">
                          <a:effectLst/>
                        </a:rPr>
                        <a:t> </a:t>
                      </a:r>
                      <a:r>
                        <a:rPr lang="en-MY" sz="1800" dirty="0" err="1">
                          <a:effectLst/>
                        </a:rPr>
                        <a:t>bagi</a:t>
                      </a:r>
                      <a:r>
                        <a:rPr lang="en-MY" sz="1800" dirty="0">
                          <a:effectLst/>
                        </a:rPr>
                        <a:t> </a:t>
                      </a:r>
                      <a:r>
                        <a:rPr lang="en-MY" sz="1800" dirty="0" err="1">
                          <a:effectLst/>
                        </a:rPr>
                        <a:t>setiap</a:t>
                      </a:r>
                      <a:r>
                        <a:rPr lang="en-MY" sz="1800" dirty="0">
                          <a:effectLst/>
                        </a:rPr>
                        <a:t> </a:t>
                      </a:r>
                      <a:r>
                        <a:rPr lang="en-MY" sz="1800" dirty="0" err="1">
                          <a:effectLst/>
                        </a:rPr>
                        <a:t>negeri</a:t>
                      </a:r>
                      <a:r>
                        <a:rPr lang="en-MY" sz="1800" dirty="0">
                          <a:effectLst/>
                        </a:rPr>
                        <a:t> (16 </a:t>
                      </a:r>
                      <a:r>
                        <a:rPr lang="en-MY" sz="1800" dirty="0" err="1">
                          <a:effectLst/>
                        </a:rPr>
                        <a:t>Negeri</a:t>
                      </a:r>
                      <a:r>
                        <a:rPr lang="en-MY" sz="1800" dirty="0">
                          <a:effectLst/>
                        </a:rPr>
                        <a:t>) </a:t>
                      </a:r>
                      <a:r>
                        <a:rPr lang="en-MY" sz="1800" dirty="0" err="1">
                          <a:effectLst/>
                        </a:rPr>
                        <a:t>untuk</a:t>
                      </a:r>
                      <a:r>
                        <a:rPr lang="en-MY" sz="1800" dirty="0">
                          <a:effectLst/>
                        </a:rPr>
                        <a:t> </a:t>
                      </a:r>
                      <a:r>
                        <a:rPr lang="en-MY" sz="1800" dirty="0" err="1">
                          <a:effectLst/>
                        </a:rPr>
                        <a:t>sekolah</a:t>
                      </a:r>
                      <a:r>
                        <a:rPr lang="en-MY" sz="1800" dirty="0">
                          <a:effectLst/>
                        </a:rPr>
                        <a:t> </a:t>
                      </a:r>
                      <a:r>
                        <a:rPr lang="en-MY" sz="1800" dirty="0" err="1">
                          <a:effectLst/>
                        </a:rPr>
                        <a:t>rendah</a:t>
                      </a:r>
                      <a:r>
                        <a:rPr lang="en-MY" sz="1800" dirty="0">
                          <a:effectLst/>
                        </a:rPr>
                        <a:t> </a:t>
                      </a:r>
                      <a:r>
                        <a:rPr lang="en-MY" sz="1800" dirty="0" err="1">
                          <a:effectLst/>
                        </a:rPr>
                        <a:t>dan</a:t>
                      </a:r>
                      <a:r>
                        <a:rPr lang="en-MY" sz="1800" dirty="0">
                          <a:effectLst/>
                        </a:rPr>
                        <a:t> </a:t>
                      </a:r>
                      <a:r>
                        <a:rPr lang="en-MY" sz="1800" dirty="0" err="1">
                          <a:effectLst/>
                        </a:rPr>
                        <a:t>sekolah</a:t>
                      </a:r>
                      <a:r>
                        <a:rPr lang="en-MY" sz="1800" dirty="0">
                          <a:effectLst/>
                        </a:rPr>
                        <a:t> </a:t>
                      </a:r>
                      <a:r>
                        <a:rPr lang="en-MY" sz="1800" dirty="0" err="1">
                          <a:effectLst/>
                        </a:rPr>
                        <a:t>menengah</a:t>
                      </a:r>
                      <a:r>
                        <a:rPr lang="en-MY" sz="1800" dirty="0">
                          <a:effectLst/>
                        </a:rPr>
                        <a:t>.</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gn="ctr">
                        <a:lnSpc>
                          <a:spcPct val="115000"/>
                        </a:lnSpc>
                        <a:spcAft>
                          <a:spcPts val="0"/>
                        </a:spcAft>
                      </a:pPr>
                      <a:r>
                        <a:rPr lang="en-MY" sz="1800" dirty="0">
                          <a:effectLst/>
                        </a:rPr>
                        <a:t>KPM</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dirty="0">
                          <a:effectLst/>
                        </a:rPr>
                        <a:t>http://apb1.moe.gov.my</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c>
                  <a:txBody>
                    <a:bodyPr/>
                    <a:lstStyle/>
                    <a:p>
                      <a:pPr>
                        <a:lnSpc>
                          <a:spcPct val="115000"/>
                        </a:lnSpc>
                        <a:spcAft>
                          <a:spcPts val="0"/>
                        </a:spcAft>
                      </a:pPr>
                      <a:r>
                        <a:rPr lang="en-MY" sz="1800" dirty="0" err="1">
                          <a:effectLst/>
                        </a:rPr>
                        <a:t>Statistik</a:t>
                      </a:r>
                      <a:r>
                        <a:rPr lang="en-MY" sz="1800" dirty="0">
                          <a:effectLst/>
                        </a:rPr>
                        <a:t> </a:t>
                      </a:r>
                      <a:r>
                        <a:rPr lang="en-MY" sz="1800" dirty="0" err="1">
                          <a:effectLst/>
                        </a:rPr>
                        <a:t>bilangan</a:t>
                      </a:r>
                      <a:r>
                        <a:rPr lang="en-MY" sz="1800" dirty="0">
                          <a:effectLst/>
                        </a:rPr>
                        <a:t> </a:t>
                      </a:r>
                      <a:r>
                        <a:rPr lang="en-MY" sz="1800" dirty="0" err="1">
                          <a:effectLst/>
                        </a:rPr>
                        <a:t>pelajar</a:t>
                      </a:r>
                      <a:r>
                        <a:rPr lang="en-MY" sz="1800" dirty="0">
                          <a:effectLst/>
                        </a:rPr>
                        <a:t> </a:t>
                      </a:r>
                      <a:r>
                        <a:rPr lang="en-MY" sz="1800" dirty="0" err="1">
                          <a:effectLst/>
                        </a:rPr>
                        <a:t>dan</a:t>
                      </a:r>
                      <a:r>
                        <a:rPr lang="en-MY" sz="1800" dirty="0">
                          <a:effectLst/>
                        </a:rPr>
                        <a:t> </a:t>
                      </a:r>
                      <a:r>
                        <a:rPr lang="en-MY" sz="1800" dirty="0" err="1">
                          <a:effectLst/>
                        </a:rPr>
                        <a:t>senarai</a:t>
                      </a:r>
                      <a:r>
                        <a:rPr lang="en-MY" sz="1800" dirty="0">
                          <a:effectLst/>
                        </a:rPr>
                        <a:t> </a:t>
                      </a:r>
                      <a:r>
                        <a:rPr lang="en-MY" sz="1800" dirty="0" err="1">
                          <a:effectLst/>
                        </a:rPr>
                        <a:t>nama</a:t>
                      </a:r>
                      <a:r>
                        <a:rPr lang="en-MY" sz="1800" dirty="0">
                          <a:effectLst/>
                        </a:rPr>
                        <a:t> yang </a:t>
                      </a:r>
                      <a:r>
                        <a:rPr lang="en-MY" sz="1800" dirty="0" err="1">
                          <a:effectLst/>
                        </a:rPr>
                        <a:t>berjaya</a:t>
                      </a:r>
                      <a:r>
                        <a:rPr lang="en-MY" sz="1800" dirty="0">
                          <a:effectLst/>
                        </a:rPr>
                        <a:t> </a:t>
                      </a:r>
                      <a:r>
                        <a:rPr lang="en-MY" sz="1800" dirty="0" err="1">
                          <a:effectLst/>
                        </a:rPr>
                        <a:t>diberikan</a:t>
                      </a:r>
                      <a:r>
                        <a:rPr lang="en-MY" sz="1800" dirty="0">
                          <a:effectLst/>
                        </a:rPr>
                        <a:t> </a:t>
                      </a:r>
                      <a:r>
                        <a:rPr lang="en-MY" sz="1800" dirty="0" err="1">
                          <a:effectLst/>
                        </a:rPr>
                        <a:t>kepada</a:t>
                      </a:r>
                      <a:r>
                        <a:rPr lang="en-MY" sz="1800" dirty="0">
                          <a:effectLst/>
                        </a:rPr>
                        <a:t> Unit ICT, </a:t>
                      </a:r>
                      <a:r>
                        <a:rPr lang="en-MY" sz="1800" dirty="0" err="1">
                          <a:effectLst/>
                        </a:rPr>
                        <a:t>Bahagian</a:t>
                      </a:r>
                      <a:r>
                        <a:rPr lang="en-MY" sz="1800" dirty="0">
                          <a:effectLst/>
                        </a:rPr>
                        <a:t> </a:t>
                      </a:r>
                      <a:r>
                        <a:rPr lang="en-MY" sz="1800" dirty="0" err="1">
                          <a:effectLst/>
                        </a:rPr>
                        <a:t>Kewangan</a:t>
                      </a:r>
                      <a:r>
                        <a:rPr lang="en-MY" sz="1800" dirty="0">
                          <a:effectLst/>
                        </a:rPr>
                        <a:t> </a:t>
                      </a:r>
                      <a:r>
                        <a:rPr lang="en-MY" sz="1800" dirty="0" err="1">
                          <a:effectLst/>
                        </a:rPr>
                        <a:t>pada</a:t>
                      </a:r>
                      <a:r>
                        <a:rPr lang="en-MY" sz="1800" dirty="0">
                          <a:effectLst/>
                        </a:rPr>
                        <a:t> 7 April 2020 </a:t>
                      </a:r>
                      <a:r>
                        <a:rPr lang="en-MY" sz="1800" dirty="0" err="1">
                          <a:effectLst/>
                        </a:rPr>
                        <a:t>untuk</a:t>
                      </a:r>
                      <a:r>
                        <a:rPr lang="en-MY" sz="1800" dirty="0">
                          <a:effectLst/>
                        </a:rPr>
                        <a:t> </a:t>
                      </a:r>
                      <a:r>
                        <a:rPr lang="en-MY" sz="1800" dirty="0" err="1">
                          <a:effectLst/>
                        </a:rPr>
                        <a:t>tujuan</a:t>
                      </a:r>
                      <a:r>
                        <a:rPr lang="en-MY" sz="1800" dirty="0">
                          <a:effectLst/>
                        </a:rPr>
                        <a:t> </a:t>
                      </a:r>
                      <a:r>
                        <a:rPr lang="en-MY" sz="1800" dirty="0" err="1">
                          <a:effectLst/>
                        </a:rPr>
                        <a:t>penyediaan</a:t>
                      </a:r>
                      <a:r>
                        <a:rPr lang="en-MY" sz="1800" dirty="0">
                          <a:effectLst/>
                        </a:rPr>
                        <a:t> </a:t>
                      </a:r>
                      <a:r>
                        <a:rPr lang="en-MY" sz="1800" dirty="0" err="1">
                          <a:effectLst/>
                        </a:rPr>
                        <a:t>invois</a:t>
                      </a:r>
                      <a:r>
                        <a:rPr lang="en-MY" sz="1800" dirty="0">
                          <a:effectLst/>
                        </a:rPr>
                        <a:t> </a:t>
                      </a:r>
                      <a:r>
                        <a:rPr lang="en-MY" sz="1800" dirty="0" err="1">
                          <a:effectLst/>
                        </a:rPr>
                        <a:t>bayaran</a:t>
                      </a:r>
                      <a:r>
                        <a:rPr lang="en-MY" sz="1800" dirty="0">
                          <a:effectLst/>
                        </a:rPr>
                        <a:t> 2020.</a:t>
                      </a:r>
                      <a:endParaRPr lang="en-MY"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9150" marR="29150" marT="0" marB="0"/>
                </a:tc>
              </a:tr>
            </a:tbl>
          </a:graphicData>
        </a:graphic>
      </p:graphicFrame>
    </p:spTree>
    <p:extLst>
      <p:ext uri="{BB962C8B-B14F-4D97-AF65-F5344CB8AC3E}">
        <p14:creationId xmlns:p14="http://schemas.microsoft.com/office/powerpoint/2010/main" val="22030398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BANTUAN KEBAJIKAN KPM</a:t>
            </a:r>
            <a:endParaRPr lang="en-MY" dirty="0"/>
          </a:p>
        </p:txBody>
      </p:sp>
      <p:sp>
        <p:nvSpPr>
          <p:cNvPr id="3" name="Content Placeholder 2"/>
          <p:cNvSpPr>
            <a:spLocks noGrp="1"/>
          </p:cNvSpPr>
          <p:nvPr>
            <p:ph idx="1"/>
          </p:nvPr>
        </p:nvSpPr>
        <p:spPr/>
        <p:txBody>
          <a:bodyPr anchor="ctr">
            <a:normAutofit/>
          </a:bodyPr>
          <a:lstStyle/>
          <a:p>
            <a:pPr algn="ctr"/>
            <a:r>
              <a:rPr lang="en-MY" sz="4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SKIM TAKAFUL PELAJAR SEKOLAH MALAYSIA (TPSM)</a:t>
            </a:r>
            <a:endParaRPr lang="en-MY"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0305307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rotWithShape="1">
          <a:blip r:embed="rId2"/>
          <a:srcRect l="15000" t="10766" r="14963" b="5664"/>
          <a:stretch/>
        </p:blipFill>
        <p:spPr>
          <a:xfrm>
            <a:off x="1097280" y="0"/>
            <a:ext cx="10206318" cy="6847073"/>
          </a:xfrm>
          <a:prstGeom prst="rect">
            <a:avLst/>
          </a:prstGeom>
        </p:spPr>
      </p:pic>
    </p:spTree>
    <p:extLst>
      <p:ext uri="{BB962C8B-B14F-4D97-AF65-F5344CB8AC3E}">
        <p14:creationId xmlns:p14="http://schemas.microsoft.com/office/powerpoint/2010/main" val="27282133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rotWithShape="1">
          <a:blip r:embed="rId2"/>
          <a:srcRect l="18088" t="9982" r="15184" b="11549"/>
          <a:stretch/>
        </p:blipFill>
        <p:spPr>
          <a:xfrm>
            <a:off x="949363" y="0"/>
            <a:ext cx="10372723" cy="6858000"/>
          </a:xfrm>
          <a:prstGeom prst="rect">
            <a:avLst/>
          </a:prstGeom>
        </p:spPr>
      </p:pic>
    </p:spTree>
    <p:extLst>
      <p:ext uri="{BB962C8B-B14F-4D97-AF65-F5344CB8AC3E}">
        <p14:creationId xmlns:p14="http://schemas.microsoft.com/office/powerpoint/2010/main" val="31327961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rotWithShape="1">
          <a:blip r:embed="rId2"/>
          <a:srcRect l="16214" t="10373" r="15404" b="7234"/>
          <a:stretch/>
        </p:blipFill>
        <p:spPr>
          <a:xfrm>
            <a:off x="1097280" y="0"/>
            <a:ext cx="10058400" cy="6813756"/>
          </a:xfrm>
          <a:prstGeom prst="rect">
            <a:avLst/>
          </a:prstGeom>
        </p:spPr>
      </p:pic>
    </p:spTree>
    <p:extLst>
      <p:ext uri="{BB962C8B-B14F-4D97-AF65-F5344CB8AC3E}">
        <p14:creationId xmlns:p14="http://schemas.microsoft.com/office/powerpoint/2010/main" val="1192447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sp>
        <p:nvSpPr>
          <p:cNvPr id="3" name="Content Placeholder 2"/>
          <p:cNvSpPr>
            <a:spLocks noGrp="1"/>
          </p:cNvSpPr>
          <p:nvPr>
            <p:ph idx="1"/>
          </p:nvPr>
        </p:nvSpPr>
        <p:spPr/>
        <p:txBody>
          <a:bodyPr/>
          <a:lstStyle/>
          <a:p>
            <a:endParaRPr lang="en-MY"/>
          </a:p>
        </p:txBody>
      </p:sp>
      <p:pic>
        <p:nvPicPr>
          <p:cNvPr id="4" name="Picture 3"/>
          <p:cNvPicPr>
            <a:picLocks noChangeAspect="1"/>
          </p:cNvPicPr>
          <p:nvPr/>
        </p:nvPicPr>
        <p:blipFill rotWithShape="1">
          <a:blip r:embed="rId2"/>
          <a:srcRect l="15001" t="10178" r="15735" b="6252"/>
          <a:stretch/>
        </p:blipFill>
        <p:spPr>
          <a:xfrm>
            <a:off x="1097280" y="0"/>
            <a:ext cx="10058400" cy="6823055"/>
          </a:xfrm>
          <a:prstGeom prst="rect">
            <a:avLst/>
          </a:prstGeom>
        </p:spPr>
      </p:pic>
    </p:spTree>
    <p:extLst>
      <p:ext uri="{BB962C8B-B14F-4D97-AF65-F5344CB8AC3E}">
        <p14:creationId xmlns:p14="http://schemas.microsoft.com/office/powerpoint/2010/main" val="216862481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332</TotalTime>
  <Words>1245</Words>
  <Application>Microsoft Office PowerPoint</Application>
  <PresentationFormat>Custom</PresentationFormat>
  <Paragraphs>191</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Retrospect</vt:lpstr>
      <vt:lpstr>HAL EHWAL MURID</vt:lpstr>
      <vt:lpstr>Sandaran KPM dalam Menentukan Had Kelayakan Bantuan Kebajikan</vt:lpstr>
      <vt:lpstr>Kategori Pendapatan B40, 2016</vt:lpstr>
      <vt:lpstr>Subkumpulan Pendapatan Isi Rumah B40, 2016</vt:lpstr>
      <vt:lpstr>Pelarasan KPM Dalam Had Kelayakan Bantuan Kebajikan (RMT dan KWAPM kecuali BAP : RM3000 ke bawah)</vt:lpstr>
      <vt:lpstr>Info Definisi B40 : Kerajaan Pusat dan Kerajaan Negeri</vt:lpstr>
      <vt:lpstr>BANTUAN KEBAJIKAN KPM</vt:lpstr>
      <vt:lpstr>Pelaksanaan RMT 2020</vt:lpstr>
      <vt:lpstr>Pelaksanaan RMT 2020</vt:lpstr>
      <vt:lpstr>RMT (Perancangan 2020)</vt:lpstr>
      <vt:lpstr>BANTUAN KEBAJIKAN KPM</vt:lpstr>
      <vt:lpstr>Pelaksanaan Perluasan RMT</vt:lpstr>
      <vt:lpstr>Pelaksanaan Perluasan RMT 20 Januari 2020 : Sama seperti Pelaksaaan RMT KECUALI</vt:lpstr>
      <vt:lpstr>BANTUAN KEBAJIKAN KPM</vt:lpstr>
      <vt:lpstr>Kriteria Kelayakan BAP 2020</vt:lpstr>
      <vt:lpstr>Pelaksanaan BAP 2020</vt:lpstr>
      <vt:lpstr>Pelaksanaan BAP 2020</vt:lpstr>
      <vt:lpstr>Pelaksanaan BAP 2020</vt:lpstr>
      <vt:lpstr>Lebihan Peruntukan BAP 2020</vt:lpstr>
      <vt:lpstr>BANTUAN KEBAJIKAN KPM</vt:lpstr>
      <vt:lpstr>Syarat Kelayakan KWAPM</vt:lpstr>
      <vt:lpstr>Kelayakan Pendapatan</vt:lpstr>
      <vt:lpstr>Kadar Bantuan</vt:lpstr>
      <vt:lpstr>Pelaksanaan KWAPM</vt:lpstr>
      <vt:lpstr>Pelaksanaan KWAPM</vt:lpstr>
      <vt:lpstr>Pelaksanaan KWAPM</vt:lpstr>
      <vt:lpstr>Pelaksanaan KWAPM</vt:lpstr>
      <vt:lpstr>BANTUAN KEBAJIKAN KPM</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 EHWAL MURID</dc:title>
  <dc:creator>USER</dc:creator>
  <cp:lastModifiedBy>user</cp:lastModifiedBy>
  <cp:revision>34</cp:revision>
  <dcterms:created xsi:type="dcterms:W3CDTF">2019-12-12T00:31:00Z</dcterms:created>
  <dcterms:modified xsi:type="dcterms:W3CDTF">2020-01-29T03:14:05Z</dcterms:modified>
</cp:coreProperties>
</file>