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3" r:id="rId13"/>
    <p:sldId id="274" r:id="rId14"/>
    <p:sldId id="272" r:id="rId15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 autoAdjust="0"/>
    <p:restoredTop sz="94660"/>
  </p:normalViewPr>
  <p:slideViewPr>
    <p:cSldViewPr>
      <p:cViewPr>
        <p:scale>
          <a:sx n="102" d="100"/>
          <a:sy n="102" d="100"/>
        </p:scale>
        <p:origin x="-456" y="1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63F77-CE9D-41C5-97B0-9480B15B85CA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954F7-89EE-4107-A171-2C2172A4E19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699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643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526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5312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413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874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564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272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0170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321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624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616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4465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307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160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ites.google.com/edidik.edu.my/unitkesihatanjpns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0" y="0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467544" y="195486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SEKTOR PEMBANGUNAN MURID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UNIT HAL EHWAL MURID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JABATAN PENDIDIKAN NEGERI SEMBILAN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14" name="Picture 13" descr="A person wearing a black shirt&#10;&#10;Description automatically generated">
            <a:extLst>
              <a:ext uri="{FF2B5EF4-FFF2-40B4-BE49-F238E27FC236}">
                <a16:creationId xmlns:a16="http://schemas.microsoft.com/office/drawing/2014/main" xmlns="" id="{26F34C9B-75B3-43FA-BCDD-F0824CC7A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089759"/>
            <a:ext cx="1294348" cy="176086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57" name="TextBox 456">
            <a:extLst>
              <a:ext uri="{FF2B5EF4-FFF2-40B4-BE49-F238E27FC236}">
                <a16:creationId xmlns:a16="http://schemas.microsoft.com/office/drawing/2014/main" xmlns="" id="{0B7317BB-968F-46EC-845D-573E61A287B7}"/>
              </a:ext>
            </a:extLst>
          </p:cNvPr>
          <p:cNvSpPr txBox="1"/>
          <p:nvPr/>
        </p:nvSpPr>
        <p:spPr>
          <a:xfrm>
            <a:off x="326065" y="1458960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KESIHATAN</a:t>
            </a:r>
          </a:p>
          <a:p>
            <a:pPr algn="ctr"/>
            <a:r>
              <a:rPr lang="en-GB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https://sites.google.com/edidik.edu.my/unitkesihatanjpns</a:t>
            </a:r>
            <a:r>
              <a:rPr lang="en-US" b="1" dirty="0">
                <a:solidFill>
                  <a:schemeClr val="bg1"/>
                </a:solidFill>
              </a:rPr>
              <a:t/>
            </a:r>
            <a:br>
              <a:rPr lang="en-US" b="1" dirty="0">
                <a:solidFill>
                  <a:schemeClr val="bg1"/>
                </a:solidFill>
              </a:rPr>
            </a:b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xmlns="" id="{039602B2-063C-49D9-82BF-E771ECA42F92}"/>
              </a:ext>
            </a:extLst>
          </p:cNvPr>
          <p:cNvSpPr txBox="1"/>
          <p:nvPr/>
        </p:nvSpPr>
        <p:spPr>
          <a:xfrm>
            <a:off x="326065" y="3880668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AZAMAN BIN JAMAL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PENOLONG PENGARAH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UNIT HAL EHWAL MURID, SEKTOR PEMBANGUNAN MURID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JABATAN PENDIDIKAN NEGERI SEMBILAN</a:t>
            </a:r>
            <a:endParaRPr lang="en-GB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0" y="0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43558" y="627534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TUJUAN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B3A35C8-D271-44BE-99FA-3007DBF6BA30}"/>
              </a:ext>
            </a:extLst>
          </p:cNvPr>
          <p:cNvSpPr txBox="1"/>
          <p:nvPr/>
        </p:nvSpPr>
        <p:spPr>
          <a:xfrm>
            <a:off x="575556" y="1923678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Membantu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menguruskan</a:t>
            </a:r>
            <a:r>
              <a:rPr lang="en-US" sz="2800" b="1" dirty="0">
                <a:solidFill>
                  <a:schemeClr val="bg1"/>
                </a:solidFill>
              </a:rPr>
              <a:t> Unit Hal </a:t>
            </a:r>
            <a:r>
              <a:rPr lang="en-US" sz="2800" b="1" dirty="0" err="1">
                <a:solidFill>
                  <a:schemeClr val="bg1"/>
                </a:solidFill>
              </a:rPr>
              <a:t>Ehwal</a:t>
            </a:r>
            <a:r>
              <a:rPr lang="en-US" sz="2800" b="1" dirty="0">
                <a:solidFill>
                  <a:schemeClr val="bg1"/>
                </a:solidFill>
              </a:rPr>
              <a:t> Murid (</a:t>
            </a:r>
            <a:r>
              <a:rPr lang="en-US" sz="2800" b="1" dirty="0" err="1">
                <a:solidFill>
                  <a:schemeClr val="bg1"/>
                </a:solidFill>
              </a:rPr>
              <a:t>Kebersihan</a:t>
            </a:r>
            <a:r>
              <a:rPr lang="en-US" sz="2800" b="1" dirty="0">
                <a:solidFill>
                  <a:schemeClr val="bg1"/>
                </a:solidFill>
              </a:rPr>
              <a:t>, Kesihatan dan </a:t>
            </a:r>
            <a:r>
              <a:rPr lang="en-US" sz="2800" b="1" dirty="0" err="1">
                <a:solidFill>
                  <a:schemeClr val="bg1"/>
                </a:solidFill>
              </a:rPr>
              <a:t>Keselamatan</a:t>
            </a:r>
            <a:r>
              <a:rPr lang="en-US" sz="2800" b="1" dirty="0">
                <a:solidFill>
                  <a:schemeClr val="bg1"/>
                </a:solidFill>
              </a:rPr>
              <a:t> 3K) </a:t>
            </a:r>
            <a:r>
              <a:rPr lang="en-US" sz="2800" b="1" dirty="0" err="1">
                <a:solidFill>
                  <a:schemeClr val="bg1"/>
                </a:solidFill>
              </a:rPr>
              <a:t>bagi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memastikan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kefungsian</a:t>
            </a:r>
            <a:r>
              <a:rPr lang="en-US" sz="2800" b="1" dirty="0">
                <a:solidFill>
                  <a:schemeClr val="bg1"/>
                </a:solidFill>
              </a:rPr>
              <a:t> yang </a:t>
            </a:r>
            <a:r>
              <a:rPr lang="en-US" sz="2800" b="1" dirty="0" err="1">
                <a:solidFill>
                  <a:schemeClr val="bg1"/>
                </a:solidFill>
              </a:rPr>
              <a:t>ditetapkan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dapat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dilaksanakan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dengan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cekap</a:t>
            </a:r>
            <a:r>
              <a:rPr lang="en-US" sz="2800" b="1" dirty="0">
                <a:solidFill>
                  <a:schemeClr val="bg1"/>
                </a:solidFill>
              </a:rPr>
              <a:t> dan </a:t>
            </a:r>
            <a:r>
              <a:rPr lang="en-US" sz="2800" b="1" dirty="0" err="1">
                <a:solidFill>
                  <a:schemeClr val="bg1"/>
                </a:solidFill>
              </a:rPr>
              <a:t>berkesan</a:t>
            </a:r>
            <a:r>
              <a:rPr lang="en-US" sz="2800" b="1" dirty="0">
                <a:solidFill>
                  <a:schemeClr val="bg1"/>
                </a:solidFill>
              </a:rPr>
              <a:t>.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4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0" y="0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43558" y="627534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BIDANG TUGAS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992A144-9CBA-487B-A917-D30015A1094A}"/>
              </a:ext>
            </a:extLst>
          </p:cNvPr>
          <p:cNvSpPr txBox="1"/>
          <p:nvPr/>
        </p:nvSpPr>
        <p:spPr>
          <a:xfrm>
            <a:off x="395536" y="1777782"/>
            <a:ext cx="8424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Menyelaras</a:t>
            </a:r>
            <a:r>
              <a:rPr lang="en-US" sz="2800" b="1" dirty="0">
                <a:solidFill>
                  <a:schemeClr val="bg1"/>
                </a:solidFill>
              </a:rPr>
              <a:t> dan </a:t>
            </a:r>
            <a:r>
              <a:rPr lang="en-US" sz="2800" b="1" dirty="0" err="1">
                <a:solidFill>
                  <a:schemeClr val="bg1"/>
                </a:solidFill>
              </a:rPr>
              <a:t>menguruskan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Mesyuarat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Jawatankuasa</a:t>
            </a:r>
            <a:r>
              <a:rPr lang="en-US" sz="2800" b="1" dirty="0">
                <a:solidFill>
                  <a:schemeClr val="bg1"/>
                </a:solidFill>
              </a:rPr>
              <a:t> 3K (</a:t>
            </a:r>
            <a:r>
              <a:rPr lang="en-US" sz="2800" b="1" dirty="0" err="1">
                <a:solidFill>
                  <a:schemeClr val="bg1"/>
                </a:solidFill>
              </a:rPr>
              <a:t>Kebersihan</a:t>
            </a:r>
            <a:r>
              <a:rPr lang="en-US" sz="2800" b="1" dirty="0">
                <a:solidFill>
                  <a:schemeClr val="bg1"/>
                </a:solidFill>
              </a:rPr>
              <a:t>, Kesihatan dan </a:t>
            </a:r>
            <a:r>
              <a:rPr lang="en-US" sz="2800" b="1" dirty="0" err="1">
                <a:solidFill>
                  <a:schemeClr val="bg1"/>
                </a:solidFill>
              </a:rPr>
              <a:t>Keselamatan</a:t>
            </a:r>
            <a:r>
              <a:rPr lang="en-US" sz="2800" b="1" dirty="0">
                <a:solidFill>
                  <a:schemeClr val="bg1"/>
                </a:solidFill>
              </a:rPr>
              <a:t>) </a:t>
            </a:r>
            <a:r>
              <a:rPr lang="en-US" sz="2800" b="1" dirty="0" err="1">
                <a:solidFill>
                  <a:schemeClr val="bg1"/>
                </a:solidFill>
              </a:rPr>
              <a:t>Peringkat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Jabatan</a:t>
            </a:r>
            <a:r>
              <a:rPr lang="en-US" sz="2800" b="1" dirty="0">
                <a:solidFill>
                  <a:schemeClr val="bg1"/>
                </a:solidFill>
              </a:rPr>
              <a:t> Pendidikan Negeri Sembilan.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7562628-A656-4FA1-9FF0-3A536D9432D2}"/>
              </a:ext>
            </a:extLst>
          </p:cNvPr>
          <p:cNvSpPr txBox="1"/>
          <p:nvPr/>
        </p:nvSpPr>
        <p:spPr>
          <a:xfrm>
            <a:off x="4427984" y="4371950"/>
            <a:ext cx="4108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 DAPAT DILAKSANAKAN TAHUN INI</a:t>
            </a:r>
            <a:endParaRPr lang="en-GB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926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0" y="0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75556" y="189609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BIDANG TUGAS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1C77A4D-5519-43E8-9963-67DA310BD77D}"/>
              </a:ext>
            </a:extLst>
          </p:cNvPr>
          <p:cNvSpPr txBox="1"/>
          <p:nvPr/>
        </p:nvSpPr>
        <p:spPr>
          <a:xfrm>
            <a:off x="323528" y="724074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Melaksanakan pengurusan kantin sekolah di </a:t>
            </a:r>
          </a:p>
          <a:p>
            <a:pPr algn="ctr"/>
            <a:r>
              <a:rPr lang="fi-FI" sz="2800" b="1" dirty="0">
                <a:solidFill>
                  <a:schemeClr val="bg1"/>
                </a:solidFill>
              </a:rPr>
              <a:t>Negeri Sembilan.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7" name="AutoShape 46">
            <a:extLst>
              <a:ext uri="{FF2B5EF4-FFF2-40B4-BE49-F238E27FC236}">
                <a16:creationId xmlns:a16="http://schemas.microsoft.com/office/drawing/2014/main" xmlns="" id="{F0A45CE9-D859-463E-9438-D0CCA68F1100}"/>
              </a:ext>
            </a:extLst>
          </p:cNvPr>
          <p:cNvSpPr>
            <a:spLocks/>
          </p:cNvSpPr>
          <p:nvPr/>
        </p:nvSpPr>
        <p:spPr bwMode="auto">
          <a:xfrm>
            <a:off x="819349" y="1577052"/>
            <a:ext cx="432048" cy="4320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A655947-B574-4AC7-B28B-375B84A83AC6}"/>
              </a:ext>
            </a:extLst>
          </p:cNvPr>
          <p:cNvSpPr txBox="1"/>
          <p:nvPr/>
        </p:nvSpPr>
        <p:spPr>
          <a:xfrm>
            <a:off x="1259632" y="1623799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Anugerah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Amalan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Terbaik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Kantin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Peringkat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Kebangsaan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8" name="AutoShape 46">
            <a:extLst>
              <a:ext uri="{FF2B5EF4-FFF2-40B4-BE49-F238E27FC236}">
                <a16:creationId xmlns:a16="http://schemas.microsoft.com/office/drawing/2014/main" xmlns="" id="{85AB3E56-516D-48AF-B694-8866F764B168}"/>
              </a:ext>
            </a:extLst>
          </p:cNvPr>
          <p:cNvSpPr>
            <a:spLocks/>
          </p:cNvSpPr>
          <p:nvPr/>
        </p:nvSpPr>
        <p:spPr bwMode="auto">
          <a:xfrm>
            <a:off x="819349" y="2110184"/>
            <a:ext cx="432048" cy="4320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C53931-C775-426D-88B4-EF634BD08DA2}"/>
              </a:ext>
            </a:extLst>
          </p:cNvPr>
          <p:cNvSpPr txBox="1"/>
          <p:nvPr/>
        </p:nvSpPr>
        <p:spPr>
          <a:xfrm>
            <a:off x="1259632" y="2156931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Tender </a:t>
            </a:r>
            <a:r>
              <a:rPr lang="en-US" sz="1600" b="1" dirty="0" err="1">
                <a:solidFill>
                  <a:schemeClr val="bg1"/>
                </a:solidFill>
              </a:rPr>
              <a:t>Kantin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1" name="AutoShape 46">
            <a:extLst>
              <a:ext uri="{FF2B5EF4-FFF2-40B4-BE49-F238E27FC236}">
                <a16:creationId xmlns:a16="http://schemas.microsoft.com/office/drawing/2014/main" xmlns="" id="{A3D0CA53-00DD-42A1-80A1-671809AD77B1}"/>
              </a:ext>
            </a:extLst>
          </p:cNvPr>
          <p:cNvSpPr>
            <a:spLocks/>
          </p:cNvSpPr>
          <p:nvPr/>
        </p:nvSpPr>
        <p:spPr bwMode="auto">
          <a:xfrm>
            <a:off x="819349" y="2701481"/>
            <a:ext cx="432048" cy="4320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E375190-783A-4D75-B247-358B4042B01F}"/>
              </a:ext>
            </a:extLst>
          </p:cNvPr>
          <p:cNvSpPr txBox="1"/>
          <p:nvPr/>
        </p:nvSpPr>
        <p:spPr>
          <a:xfrm>
            <a:off x="1259632" y="2748228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Penjualan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makanan</a:t>
            </a:r>
            <a:r>
              <a:rPr lang="en-US" sz="1600" b="1" dirty="0">
                <a:solidFill>
                  <a:schemeClr val="bg1"/>
                </a:solidFill>
              </a:rPr>
              <a:t> oleh </a:t>
            </a:r>
            <a:r>
              <a:rPr lang="en-US" sz="1600" b="1" dirty="0" err="1">
                <a:solidFill>
                  <a:schemeClr val="bg1"/>
                </a:solidFill>
              </a:rPr>
              <a:t>koperasi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3" name="AutoShape 46">
            <a:extLst>
              <a:ext uri="{FF2B5EF4-FFF2-40B4-BE49-F238E27FC236}">
                <a16:creationId xmlns:a16="http://schemas.microsoft.com/office/drawing/2014/main" xmlns="" id="{4F41756C-1F1C-4996-A3DD-991D5A56A78A}"/>
              </a:ext>
            </a:extLst>
          </p:cNvPr>
          <p:cNvSpPr>
            <a:spLocks/>
          </p:cNvSpPr>
          <p:nvPr/>
        </p:nvSpPr>
        <p:spPr bwMode="auto">
          <a:xfrm>
            <a:off x="811114" y="3246031"/>
            <a:ext cx="432048" cy="4320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5F000D6-DA06-44F0-9A9E-1E3EF63BCBF0}"/>
              </a:ext>
            </a:extLst>
          </p:cNvPr>
          <p:cNvSpPr txBox="1"/>
          <p:nvPr/>
        </p:nvSpPr>
        <p:spPr>
          <a:xfrm>
            <a:off x="1251397" y="329277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Grading </a:t>
            </a:r>
            <a:r>
              <a:rPr lang="en-US" sz="1600" b="1" dirty="0" err="1">
                <a:solidFill>
                  <a:schemeClr val="bg1"/>
                </a:solidFill>
              </a:rPr>
              <a:t>kantin</a:t>
            </a:r>
            <a:r>
              <a:rPr lang="en-US" sz="1600" b="1" dirty="0">
                <a:solidFill>
                  <a:schemeClr val="bg1"/>
                </a:solidFill>
              </a:rPr>
              <a:t> (JKN). </a:t>
            </a:r>
            <a:r>
              <a:rPr lang="en-US" sz="1600" b="1" dirty="0" err="1">
                <a:solidFill>
                  <a:schemeClr val="bg1"/>
                </a:solidFill>
              </a:rPr>
              <a:t>Menyediakan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analisa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Markah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Gred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Kantin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Sekolah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kepada</a:t>
            </a:r>
            <a:r>
              <a:rPr lang="en-US" sz="1600" b="1" dirty="0">
                <a:solidFill>
                  <a:schemeClr val="bg1"/>
                </a:solidFill>
              </a:rPr>
              <a:t> BPSH, KPM.</a:t>
            </a:r>
          </a:p>
          <a:p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5" name="AutoShape 46">
            <a:extLst>
              <a:ext uri="{FF2B5EF4-FFF2-40B4-BE49-F238E27FC236}">
                <a16:creationId xmlns:a16="http://schemas.microsoft.com/office/drawing/2014/main" xmlns="" id="{ACCF5F26-1998-4821-B4F0-5E55C53417D6}"/>
              </a:ext>
            </a:extLst>
          </p:cNvPr>
          <p:cNvSpPr>
            <a:spLocks/>
          </p:cNvSpPr>
          <p:nvPr/>
        </p:nvSpPr>
        <p:spPr bwMode="auto">
          <a:xfrm>
            <a:off x="811114" y="3837328"/>
            <a:ext cx="432048" cy="4320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41FE155-57B3-4A3A-B0CA-348540CD6C0C}"/>
              </a:ext>
            </a:extLst>
          </p:cNvPr>
          <p:cNvSpPr txBox="1"/>
          <p:nvPr/>
        </p:nvSpPr>
        <p:spPr>
          <a:xfrm>
            <a:off x="1251397" y="3884075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Kendiri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kantin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7" name="AutoShape 46">
            <a:extLst>
              <a:ext uri="{FF2B5EF4-FFF2-40B4-BE49-F238E27FC236}">
                <a16:creationId xmlns:a16="http://schemas.microsoft.com/office/drawing/2014/main" xmlns="" id="{5B06073A-C33C-43B8-86D3-F49F6EB97919}"/>
              </a:ext>
            </a:extLst>
          </p:cNvPr>
          <p:cNvSpPr>
            <a:spLocks/>
          </p:cNvSpPr>
          <p:nvPr/>
        </p:nvSpPr>
        <p:spPr bwMode="auto">
          <a:xfrm>
            <a:off x="819374" y="4370460"/>
            <a:ext cx="432048" cy="4320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6F7FEDB-DD6C-4F70-ADA5-33C1DE5EA265}"/>
              </a:ext>
            </a:extLst>
          </p:cNvPr>
          <p:cNvSpPr txBox="1"/>
          <p:nvPr/>
        </p:nvSpPr>
        <p:spPr>
          <a:xfrm>
            <a:off x="1259657" y="4417207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Buku</a:t>
            </a:r>
            <a:r>
              <a:rPr lang="en-US" sz="1600" b="1" dirty="0">
                <a:solidFill>
                  <a:schemeClr val="bg1"/>
                </a:solidFill>
              </a:rPr>
              <a:t> Panduan </a:t>
            </a:r>
            <a:r>
              <a:rPr lang="en-US" sz="1600" b="1" dirty="0" err="1">
                <a:solidFill>
                  <a:schemeClr val="bg1"/>
                </a:solidFill>
              </a:rPr>
              <a:t>Kantin</a:t>
            </a:r>
            <a:r>
              <a:rPr lang="en-US" sz="1600" b="1" dirty="0">
                <a:solidFill>
                  <a:schemeClr val="bg1"/>
                </a:solidFill>
              </a:rPr>
              <a:t> (2011)</a:t>
            </a:r>
            <a:endParaRPr lang="en-GB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13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0" y="0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75556" y="189609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BIDANG TUGAS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1C77A4D-5519-43E8-9963-67DA310BD77D}"/>
              </a:ext>
            </a:extLst>
          </p:cNvPr>
          <p:cNvSpPr txBox="1"/>
          <p:nvPr/>
        </p:nvSpPr>
        <p:spPr>
          <a:xfrm>
            <a:off x="323528" y="724074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Melaksanakan dan memantau kes keracunan makanan berpunca dari kantin sekolah.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C53931-C775-426D-88B4-EF634BD08DA2}"/>
              </a:ext>
            </a:extLst>
          </p:cNvPr>
          <p:cNvSpPr txBox="1"/>
          <p:nvPr/>
        </p:nvSpPr>
        <p:spPr>
          <a:xfrm>
            <a:off x="1259632" y="2156931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Tiada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isu</a:t>
            </a:r>
            <a:r>
              <a:rPr lang="en-US" sz="1600" b="1" dirty="0">
                <a:solidFill>
                  <a:schemeClr val="bg1"/>
                </a:solidFill>
              </a:rPr>
              <a:t> yang </a:t>
            </a:r>
            <a:r>
              <a:rPr lang="en-US" sz="1600" b="1" dirty="0" err="1">
                <a:solidFill>
                  <a:schemeClr val="bg1"/>
                </a:solidFill>
              </a:rPr>
              <a:t>dilaporkan</a:t>
            </a:r>
            <a:r>
              <a:rPr lang="en-US" sz="1600" b="1" dirty="0">
                <a:solidFill>
                  <a:schemeClr val="bg1"/>
                </a:solidFill>
              </a:rPr>
              <a:t>. </a:t>
            </a:r>
            <a:r>
              <a:rPr lang="en-US" sz="1600" b="1" dirty="0" err="1">
                <a:solidFill>
                  <a:schemeClr val="bg1"/>
                </a:solidFill>
              </a:rPr>
              <a:t>Kecuali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dari</a:t>
            </a:r>
            <a:r>
              <a:rPr lang="en-US" sz="1600" b="1" dirty="0">
                <a:solidFill>
                  <a:schemeClr val="bg1"/>
                </a:solidFill>
              </a:rPr>
              <a:t> asrama.</a:t>
            </a:r>
            <a:endParaRPr lang="en-GB" sz="1600" b="1" dirty="0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A6EDBB8C-ED29-4190-A828-19731A2BE7C3}"/>
              </a:ext>
            </a:extLst>
          </p:cNvPr>
          <p:cNvGrpSpPr/>
          <p:nvPr/>
        </p:nvGrpSpPr>
        <p:grpSpPr>
          <a:xfrm>
            <a:off x="755576" y="2022952"/>
            <a:ext cx="432048" cy="548798"/>
            <a:chOff x="8591550" y="2065338"/>
            <a:chExt cx="474663" cy="688975"/>
          </a:xfrm>
          <a:solidFill>
            <a:schemeClr val="bg1"/>
          </a:solidFill>
        </p:grpSpPr>
        <p:sp>
          <p:nvSpPr>
            <p:cNvPr id="23" name="Freeform 100">
              <a:extLst>
                <a:ext uri="{FF2B5EF4-FFF2-40B4-BE49-F238E27FC236}">
                  <a16:creationId xmlns:a16="http://schemas.microsoft.com/office/drawing/2014/main" xmlns="" id="{9CEAADFF-ED00-425E-9FB0-F8CFCF291B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1550" y="2065338"/>
              <a:ext cx="474663" cy="688975"/>
            </a:xfrm>
            <a:custGeom>
              <a:avLst/>
              <a:gdLst>
                <a:gd name="T0" fmla="*/ 2887 w 11063"/>
                <a:gd name="T1" fmla="*/ 9929 h 16058"/>
                <a:gd name="T2" fmla="*/ 2451 w 11063"/>
                <a:gd name="T3" fmla="*/ 9123 h 16058"/>
                <a:gd name="T4" fmla="*/ 1855 w 11063"/>
                <a:gd name="T5" fmla="*/ 8041 h 16058"/>
                <a:gd name="T6" fmla="*/ 1427 w 11063"/>
                <a:gd name="T7" fmla="*/ 7165 h 16058"/>
                <a:gd name="T8" fmla="*/ 1122 w 11063"/>
                <a:gd name="T9" fmla="*/ 6318 h 16058"/>
                <a:gd name="T10" fmla="*/ 1006 w 11063"/>
                <a:gd name="T11" fmla="*/ 5520 h 16058"/>
                <a:gd name="T12" fmla="*/ 1362 w 11063"/>
                <a:gd name="T13" fmla="*/ 3764 h 16058"/>
                <a:gd name="T14" fmla="*/ 2332 w 11063"/>
                <a:gd name="T15" fmla="*/ 2327 h 16058"/>
                <a:gd name="T16" fmla="*/ 3771 w 11063"/>
                <a:gd name="T17" fmla="*/ 1359 h 16058"/>
                <a:gd name="T18" fmla="*/ 5532 w 11063"/>
                <a:gd name="T19" fmla="*/ 1004 h 16058"/>
                <a:gd name="T20" fmla="*/ 7292 w 11063"/>
                <a:gd name="T21" fmla="*/ 1359 h 16058"/>
                <a:gd name="T22" fmla="*/ 8731 w 11063"/>
                <a:gd name="T23" fmla="*/ 2327 h 16058"/>
                <a:gd name="T24" fmla="*/ 9701 w 11063"/>
                <a:gd name="T25" fmla="*/ 3764 h 16058"/>
                <a:gd name="T26" fmla="*/ 10057 w 11063"/>
                <a:gd name="T27" fmla="*/ 5520 h 16058"/>
                <a:gd name="T28" fmla="*/ 9941 w 11063"/>
                <a:gd name="T29" fmla="*/ 6314 h 16058"/>
                <a:gd name="T30" fmla="*/ 9636 w 11063"/>
                <a:gd name="T31" fmla="*/ 7163 h 16058"/>
                <a:gd name="T32" fmla="*/ 9207 w 11063"/>
                <a:gd name="T33" fmla="*/ 8042 h 16058"/>
                <a:gd name="T34" fmla="*/ 8612 w 11063"/>
                <a:gd name="T35" fmla="*/ 9129 h 16058"/>
                <a:gd name="T36" fmla="*/ 8179 w 11063"/>
                <a:gd name="T37" fmla="*/ 9932 h 16058"/>
                <a:gd name="T38" fmla="*/ 5484 w 11063"/>
                <a:gd name="T39" fmla="*/ 15054 h 16058"/>
                <a:gd name="T40" fmla="*/ 5160 w 11063"/>
                <a:gd name="T41" fmla="*/ 15030 h 16058"/>
                <a:gd name="T42" fmla="*/ 4907 w 11063"/>
                <a:gd name="T43" fmla="*/ 14937 h 16058"/>
                <a:gd name="T44" fmla="*/ 4698 w 11063"/>
                <a:gd name="T45" fmla="*/ 14732 h 16058"/>
                <a:gd name="T46" fmla="*/ 6658 w 11063"/>
                <a:gd name="T47" fmla="*/ 14161 h 16058"/>
                <a:gd name="T48" fmla="*/ 6436 w 11063"/>
                <a:gd name="T49" fmla="*/ 14651 h 16058"/>
                <a:gd name="T50" fmla="*/ 6202 w 11063"/>
                <a:gd name="T51" fmla="*/ 14919 h 16058"/>
                <a:gd name="T52" fmla="*/ 5915 w 11063"/>
                <a:gd name="T53" fmla="*/ 15031 h 16058"/>
                <a:gd name="T54" fmla="*/ 5532 w 11063"/>
                <a:gd name="T55" fmla="*/ 15054 h 16058"/>
                <a:gd name="T56" fmla="*/ 3763 w 11063"/>
                <a:gd name="T57" fmla="*/ 12094 h 16058"/>
                <a:gd name="T58" fmla="*/ 3603 w 11063"/>
                <a:gd name="T59" fmla="*/ 11605 h 16058"/>
                <a:gd name="T60" fmla="*/ 7351 w 11063"/>
                <a:gd name="T61" fmla="*/ 11943 h 16058"/>
                <a:gd name="T62" fmla="*/ 4290 w 11063"/>
                <a:gd name="T63" fmla="*/ 13799 h 16058"/>
                <a:gd name="T64" fmla="*/ 4145 w 11063"/>
                <a:gd name="T65" fmla="*/ 13340 h 16058"/>
                <a:gd name="T66" fmla="*/ 7149 w 11063"/>
                <a:gd name="T67" fmla="*/ 12594 h 16058"/>
                <a:gd name="T68" fmla="*/ 7016 w 11063"/>
                <a:gd name="T69" fmla="*/ 13038 h 16058"/>
                <a:gd name="T70" fmla="*/ 6835 w 11063"/>
                <a:gd name="T71" fmla="*/ 13637 h 16058"/>
                <a:gd name="T72" fmla="*/ 3630 w 11063"/>
                <a:gd name="T73" fmla="*/ 335 h 16058"/>
                <a:gd name="T74" fmla="*/ 1812 w 11063"/>
                <a:gd name="T75" fmla="*/ 1434 h 16058"/>
                <a:gd name="T76" fmla="*/ 545 w 11063"/>
                <a:gd name="T77" fmla="*/ 3127 h 16058"/>
                <a:gd name="T78" fmla="*/ 7 w 11063"/>
                <a:gd name="T79" fmla="*/ 5236 h 16058"/>
                <a:gd name="T80" fmla="*/ 234 w 11063"/>
                <a:gd name="T81" fmla="*/ 6861 h 16058"/>
                <a:gd name="T82" fmla="*/ 910 w 11063"/>
                <a:gd name="T83" fmla="*/ 8405 h 16058"/>
                <a:gd name="T84" fmla="*/ 1748 w 11063"/>
                <a:gd name="T85" fmla="*/ 9927 h 16058"/>
                <a:gd name="T86" fmla="*/ 2463 w 11063"/>
                <a:gd name="T87" fmla="*/ 11392 h 16058"/>
                <a:gd name="T88" fmla="*/ 3065 w 11063"/>
                <a:gd name="T89" fmla="*/ 13245 h 16058"/>
                <a:gd name="T90" fmla="*/ 3552 w 11063"/>
                <a:gd name="T91" fmla="*/ 14718 h 16058"/>
                <a:gd name="T92" fmla="*/ 4207 w 11063"/>
                <a:gd name="T93" fmla="*/ 15672 h 16058"/>
                <a:gd name="T94" fmla="*/ 5340 w 11063"/>
                <a:gd name="T95" fmla="*/ 16053 h 16058"/>
                <a:gd name="T96" fmla="*/ 6643 w 11063"/>
                <a:gd name="T97" fmla="*/ 15823 h 16058"/>
                <a:gd name="T98" fmla="*/ 7387 w 11063"/>
                <a:gd name="T99" fmla="*/ 15011 h 16058"/>
                <a:gd name="T100" fmla="*/ 7880 w 11063"/>
                <a:gd name="T101" fmla="*/ 13666 h 16058"/>
                <a:gd name="T102" fmla="*/ 8442 w 11063"/>
                <a:gd name="T103" fmla="*/ 11841 h 16058"/>
                <a:gd name="T104" fmla="*/ 9115 w 11063"/>
                <a:gd name="T105" fmla="*/ 10307 h 16058"/>
                <a:gd name="T106" fmla="*/ 9949 w 11063"/>
                <a:gd name="T107" fmla="*/ 8788 h 16058"/>
                <a:gd name="T108" fmla="*/ 10691 w 11063"/>
                <a:gd name="T109" fmla="*/ 7241 h 16058"/>
                <a:gd name="T110" fmla="*/ 11058 w 11063"/>
                <a:gd name="T111" fmla="*/ 5709 h 16058"/>
                <a:gd name="T112" fmla="*/ 10727 w 11063"/>
                <a:gd name="T113" fmla="*/ 3622 h 16058"/>
                <a:gd name="T114" fmla="*/ 9626 w 11063"/>
                <a:gd name="T115" fmla="*/ 1809 h 16058"/>
                <a:gd name="T116" fmla="*/ 7929 w 11063"/>
                <a:gd name="T117" fmla="*/ 544 h 16058"/>
                <a:gd name="T118" fmla="*/ 5816 w 11063"/>
                <a:gd name="T119" fmla="*/ 7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063" h="16058">
                  <a:moveTo>
                    <a:pt x="7881" y="10538"/>
                  </a:moveTo>
                  <a:lnTo>
                    <a:pt x="3187" y="10538"/>
                  </a:lnTo>
                  <a:lnTo>
                    <a:pt x="3140" y="10437"/>
                  </a:lnTo>
                  <a:lnTo>
                    <a:pt x="3092" y="10335"/>
                  </a:lnTo>
                  <a:lnTo>
                    <a:pt x="3041" y="10234"/>
                  </a:lnTo>
                  <a:lnTo>
                    <a:pt x="2991" y="10132"/>
                  </a:lnTo>
                  <a:lnTo>
                    <a:pt x="2940" y="10030"/>
                  </a:lnTo>
                  <a:lnTo>
                    <a:pt x="2887" y="9929"/>
                  </a:lnTo>
                  <a:lnTo>
                    <a:pt x="2835" y="9827"/>
                  </a:lnTo>
                  <a:lnTo>
                    <a:pt x="2781" y="9727"/>
                  </a:lnTo>
                  <a:lnTo>
                    <a:pt x="2728" y="9626"/>
                  </a:lnTo>
                  <a:lnTo>
                    <a:pt x="2672" y="9524"/>
                  </a:lnTo>
                  <a:lnTo>
                    <a:pt x="2618" y="9424"/>
                  </a:lnTo>
                  <a:lnTo>
                    <a:pt x="2563" y="9324"/>
                  </a:lnTo>
                  <a:lnTo>
                    <a:pt x="2507" y="9223"/>
                  </a:lnTo>
                  <a:lnTo>
                    <a:pt x="2451" y="9123"/>
                  </a:lnTo>
                  <a:lnTo>
                    <a:pt x="2396" y="9024"/>
                  </a:lnTo>
                  <a:lnTo>
                    <a:pt x="2340" y="8924"/>
                  </a:lnTo>
                  <a:lnTo>
                    <a:pt x="2217" y="8703"/>
                  </a:lnTo>
                  <a:lnTo>
                    <a:pt x="2094" y="8483"/>
                  </a:lnTo>
                  <a:lnTo>
                    <a:pt x="2034" y="8372"/>
                  </a:lnTo>
                  <a:lnTo>
                    <a:pt x="1973" y="8262"/>
                  </a:lnTo>
                  <a:lnTo>
                    <a:pt x="1914" y="8151"/>
                  </a:lnTo>
                  <a:lnTo>
                    <a:pt x="1855" y="8041"/>
                  </a:lnTo>
                  <a:lnTo>
                    <a:pt x="1796" y="7931"/>
                  </a:lnTo>
                  <a:lnTo>
                    <a:pt x="1740" y="7820"/>
                  </a:lnTo>
                  <a:lnTo>
                    <a:pt x="1684" y="7711"/>
                  </a:lnTo>
                  <a:lnTo>
                    <a:pt x="1629" y="7600"/>
                  </a:lnTo>
                  <a:lnTo>
                    <a:pt x="1576" y="7491"/>
                  </a:lnTo>
                  <a:lnTo>
                    <a:pt x="1525" y="7383"/>
                  </a:lnTo>
                  <a:lnTo>
                    <a:pt x="1475" y="7273"/>
                  </a:lnTo>
                  <a:lnTo>
                    <a:pt x="1427" y="7165"/>
                  </a:lnTo>
                  <a:lnTo>
                    <a:pt x="1381" y="7057"/>
                  </a:lnTo>
                  <a:lnTo>
                    <a:pt x="1337" y="6950"/>
                  </a:lnTo>
                  <a:lnTo>
                    <a:pt x="1294" y="6843"/>
                  </a:lnTo>
                  <a:lnTo>
                    <a:pt x="1255" y="6736"/>
                  </a:lnTo>
                  <a:lnTo>
                    <a:pt x="1218" y="6631"/>
                  </a:lnTo>
                  <a:lnTo>
                    <a:pt x="1183" y="6526"/>
                  </a:lnTo>
                  <a:lnTo>
                    <a:pt x="1151" y="6421"/>
                  </a:lnTo>
                  <a:lnTo>
                    <a:pt x="1122" y="6318"/>
                  </a:lnTo>
                  <a:lnTo>
                    <a:pt x="1095" y="6214"/>
                  </a:lnTo>
                  <a:lnTo>
                    <a:pt x="1072" y="6112"/>
                  </a:lnTo>
                  <a:lnTo>
                    <a:pt x="1053" y="6012"/>
                  </a:lnTo>
                  <a:lnTo>
                    <a:pt x="1036" y="5911"/>
                  </a:lnTo>
                  <a:lnTo>
                    <a:pt x="1023" y="5812"/>
                  </a:lnTo>
                  <a:lnTo>
                    <a:pt x="1014" y="5714"/>
                  </a:lnTo>
                  <a:lnTo>
                    <a:pt x="1008" y="5616"/>
                  </a:lnTo>
                  <a:lnTo>
                    <a:pt x="1006" y="5520"/>
                  </a:lnTo>
                  <a:lnTo>
                    <a:pt x="1012" y="5288"/>
                  </a:lnTo>
                  <a:lnTo>
                    <a:pt x="1029" y="5059"/>
                  </a:lnTo>
                  <a:lnTo>
                    <a:pt x="1058" y="4833"/>
                  </a:lnTo>
                  <a:lnTo>
                    <a:pt x="1098" y="4611"/>
                  </a:lnTo>
                  <a:lnTo>
                    <a:pt x="1149" y="4393"/>
                  </a:lnTo>
                  <a:lnTo>
                    <a:pt x="1210" y="4178"/>
                  </a:lnTo>
                  <a:lnTo>
                    <a:pt x="1280" y="3968"/>
                  </a:lnTo>
                  <a:lnTo>
                    <a:pt x="1362" y="3764"/>
                  </a:lnTo>
                  <a:lnTo>
                    <a:pt x="1452" y="3564"/>
                  </a:lnTo>
                  <a:lnTo>
                    <a:pt x="1553" y="3369"/>
                  </a:lnTo>
                  <a:lnTo>
                    <a:pt x="1661" y="3179"/>
                  </a:lnTo>
                  <a:lnTo>
                    <a:pt x="1779" y="2997"/>
                  </a:lnTo>
                  <a:lnTo>
                    <a:pt x="1906" y="2819"/>
                  </a:lnTo>
                  <a:lnTo>
                    <a:pt x="2041" y="2649"/>
                  </a:lnTo>
                  <a:lnTo>
                    <a:pt x="2182" y="2485"/>
                  </a:lnTo>
                  <a:lnTo>
                    <a:pt x="2332" y="2327"/>
                  </a:lnTo>
                  <a:lnTo>
                    <a:pt x="2490" y="2178"/>
                  </a:lnTo>
                  <a:lnTo>
                    <a:pt x="2654" y="2036"/>
                  </a:lnTo>
                  <a:lnTo>
                    <a:pt x="2825" y="1902"/>
                  </a:lnTo>
                  <a:lnTo>
                    <a:pt x="3003" y="1776"/>
                  </a:lnTo>
                  <a:lnTo>
                    <a:pt x="3186" y="1658"/>
                  </a:lnTo>
                  <a:lnTo>
                    <a:pt x="3376" y="1550"/>
                  </a:lnTo>
                  <a:lnTo>
                    <a:pt x="3571" y="1449"/>
                  </a:lnTo>
                  <a:lnTo>
                    <a:pt x="3771" y="1359"/>
                  </a:lnTo>
                  <a:lnTo>
                    <a:pt x="3977" y="1279"/>
                  </a:lnTo>
                  <a:lnTo>
                    <a:pt x="4187" y="1207"/>
                  </a:lnTo>
                  <a:lnTo>
                    <a:pt x="4402" y="1146"/>
                  </a:lnTo>
                  <a:lnTo>
                    <a:pt x="4620" y="1096"/>
                  </a:lnTo>
                  <a:lnTo>
                    <a:pt x="4843" y="1056"/>
                  </a:lnTo>
                  <a:lnTo>
                    <a:pt x="5069" y="1027"/>
                  </a:lnTo>
                  <a:lnTo>
                    <a:pt x="5299" y="1010"/>
                  </a:lnTo>
                  <a:lnTo>
                    <a:pt x="5532" y="1004"/>
                  </a:lnTo>
                  <a:lnTo>
                    <a:pt x="5764" y="1010"/>
                  </a:lnTo>
                  <a:lnTo>
                    <a:pt x="5993" y="1027"/>
                  </a:lnTo>
                  <a:lnTo>
                    <a:pt x="6219" y="1056"/>
                  </a:lnTo>
                  <a:lnTo>
                    <a:pt x="6443" y="1096"/>
                  </a:lnTo>
                  <a:lnTo>
                    <a:pt x="6661" y="1146"/>
                  </a:lnTo>
                  <a:lnTo>
                    <a:pt x="6876" y="1207"/>
                  </a:lnTo>
                  <a:lnTo>
                    <a:pt x="7086" y="1279"/>
                  </a:lnTo>
                  <a:lnTo>
                    <a:pt x="7292" y="1359"/>
                  </a:lnTo>
                  <a:lnTo>
                    <a:pt x="7492" y="1449"/>
                  </a:lnTo>
                  <a:lnTo>
                    <a:pt x="7687" y="1550"/>
                  </a:lnTo>
                  <a:lnTo>
                    <a:pt x="7877" y="1658"/>
                  </a:lnTo>
                  <a:lnTo>
                    <a:pt x="8060" y="1776"/>
                  </a:lnTo>
                  <a:lnTo>
                    <a:pt x="8238" y="1902"/>
                  </a:lnTo>
                  <a:lnTo>
                    <a:pt x="8409" y="2036"/>
                  </a:lnTo>
                  <a:lnTo>
                    <a:pt x="8573" y="2178"/>
                  </a:lnTo>
                  <a:lnTo>
                    <a:pt x="8731" y="2327"/>
                  </a:lnTo>
                  <a:lnTo>
                    <a:pt x="8881" y="2485"/>
                  </a:lnTo>
                  <a:lnTo>
                    <a:pt x="9022" y="2649"/>
                  </a:lnTo>
                  <a:lnTo>
                    <a:pt x="9157" y="2819"/>
                  </a:lnTo>
                  <a:lnTo>
                    <a:pt x="9283" y="2997"/>
                  </a:lnTo>
                  <a:lnTo>
                    <a:pt x="9402" y="3179"/>
                  </a:lnTo>
                  <a:lnTo>
                    <a:pt x="9510" y="3369"/>
                  </a:lnTo>
                  <a:lnTo>
                    <a:pt x="9611" y="3564"/>
                  </a:lnTo>
                  <a:lnTo>
                    <a:pt x="9701" y="3764"/>
                  </a:lnTo>
                  <a:lnTo>
                    <a:pt x="9783" y="3968"/>
                  </a:lnTo>
                  <a:lnTo>
                    <a:pt x="9853" y="4178"/>
                  </a:lnTo>
                  <a:lnTo>
                    <a:pt x="9914" y="4393"/>
                  </a:lnTo>
                  <a:lnTo>
                    <a:pt x="9965" y="4611"/>
                  </a:lnTo>
                  <a:lnTo>
                    <a:pt x="10005" y="4833"/>
                  </a:lnTo>
                  <a:lnTo>
                    <a:pt x="10034" y="5059"/>
                  </a:lnTo>
                  <a:lnTo>
                    <a:pt x="10051" y="5288"/>
                  </a:lnTo>
                  <a:lnTo>
                    <a:pt x="10057" y="5520"/>
                  </a:lnTo>
                  <a:lnTo>
                    <a:pt x="10055" y="5615"/>
                  </a:lnTo>
                  <a:lnTo>
                    <a:pt x="10049" y="5713"/>
                  </a:lnTo>
                  <a:lnTo>
                    <a:pt x="10040" y="5810"/>
                  </a:lnTo>
                  <a:lnTo>
                    <a:pt x="10027" y="5908"/>
                  </a:lnTo>
                  <a:lnTo>
                    <a:pt x="10010" y="6009"/>
                  </a:lnTo>
                  <a:lnTo>
                    <a:pt x="9990" y="6110"/>
                  </a:lnTo>
                  <a:lnTo>
                    <a:pt x="9967" y="6211"/>
                  </a:lnTo>
                  <a:lnTo>
                    <a:pt x="9941" y="6314"/>
                  </a:lnTo>
                  <a:lnTo>
                    <a:pt x="9911" y="6418"/>
                  </a:lnTo>
                  <a:lnTo>
                    <a:pt x="9880" y="6523"/>
                  </a:lnTo>
                  <a:lnTo>
                    <a:pt x="9845" y="6627"/>
                  </a:lnTo>
                  <a:lnTo>
                    <a:pt x="9808" y="6733"/>
                  </a:lnTo>
                  <a:lnTo>
                    <a:pt x="9769" y="6840"/>
                  </a:lnTo>
                  <a:lnTo>
                    <a:pt x="9726" y="6947"/>
                  </a:lnTo>
                  <a:lnTo>
                    <a:pt x="9682" y="7054"/>
                  </a:lnTo>
                  <a:lnTo>
                    <a:pt x="9636" y="7163"/>
                  </a:lnTo>
                  <a:lnTo>
                    <a:pt x="9588" y="7271"/>
                  </a:lnTo>
                  <a:lnTo>
                    <a:pt x="9538" y="7381"/>
                  </a:lnTo>
                  <a:lnTo>
                    <a:pt x="9486" y="7490"/>
                  </a:lnTo>
                  <a:lnTo>
                    <a:pt x="9433" y="7599"/>
                  </a:lnTo>
                  <a:lnTo>
                    <a:pt x="9378" y="7710"/>
                  </a:lnTo>
                  <a:lnTo>
                    <a:pt x="9323" y="7820"/>
                  </a:lnTo>
                  <a:lnTo>
                    <a:pt x="9266" y="7932"/>
                  </a:lnTo>
                  <a:lnTo>
                    <a:pt x="9207" y="8042"/>
                  </a:lnTo>
                  <a:lnTo>
                    <a:pt x="9149" y="8153"/>
                  </a:lnTo>
                  <a:lnTo>
                    <a:pt x="9089" y="8264"/>
                  </a:lnTo>
                  <a:lnTo>
                    <a:pt x="9028" y="8375"/>
                  </a:lnTo>
                  <a:lnTo>
                    <a:pt x="8968" y="8487"/>
                  </a:lnTo>
                  <a:lnTo>
                    <a:pt x="8845" y="8708"/>
                  </a:lnTo>
                  <a:lnTo>
                    <a:pt x="8722" y="8930"/>
                  </a:lnTo>
                  <a:lnTo>
                    <a:pt x="8667" y="9029"/>
                  </a:lnTo>
                  <a:lnTo>
                    <a:pt x="8612" y="9129"/>
                  </a:lnTo>
                  <a:lnTo>
                    <a:pt x="8557" y="9228"/>
                  </a:lnTo>
                  <a:lnTo>
                    <a:pt x="8501" y="9329"/>
                  </a:lnTo>
                  <a:lnTo>
                    <a:pt x="8447" y="9429"/>
                  </a:lnTo>
                  <a:lnTo>
                    <a:pt x="8392" y="9529"/>
                  </a:lnTo>
                  <a:lnTo>
                    <a:pt x="8338" y="9630"/>
                  </a:lnTo>
                  <a:lnTo>
                    <a:pt x="8284" y="9730"/>
                  </a:lnTo>
                  <a:lnTo>
                    <a:pt x="8231" y="9831"/>
                  </a:lnTo>
                  <a:lnTo>
                    <a:pt x="8179" y="9932"/>
                  </a:lnTo>
                  <a:lnTo>
                    <a:pt x="8127" y="10033"/>
                  </a:lnTo>
                  <a:lnTo>
                    <a:pt x="8076" y="10134"/>
                  </a:lnTo>
                  <a:lnTo>
                    <a:pt x="8026" y="10235"/>
                  </a:lnTo>
                  <a:lnTo>
                    <a:pt x="7976" y="10336"/>
                  </a:lnTo>
                  <a:lnTo>
                    <a:pt x="7928" y="10437"/>
                  </a:lnTo>
                  <a:lnTo>
                    <a:pt x="7881" y="10538"/>
                  </a:lnTo>
                  <a:close/>
                  <a:moveTo>
                    <a:pt x="5532" y="15054"/>
                  </a:moveTo>
                  <a:lnTo>
                    <a:pt x="5484" y="15054"/>
                  </a:lnTo>
                  <a:lnTo>
                    <a:pt x="5439" y="15053"/>
                  </a:lnTo>
                  <a:lnTo>
                    <a:pt x="5395" y="15052"/>
                  </a:lnTo>
                  <a:lnTo>
                    <a:pt x="5352" y="15050"/>
                  </a:lnTo>
                  <a:lnTo>
                    <a:pt x="5311" y="15048"/>
                  </a:lnTo>
                  <a:lnTo>
                    <a:pt x="5272" y="15045"/>
                  </a:lnTo>
                  <a:lnTo>
                    <a:pt x="5234" y="15041"/>
                  </a:lnTo>
                  <a:lnTo>
                    <a:pt x="5197" y="15036"/>
                  </a:lnTo>
                  <a:lnTo>
                    <a:pt x="5160" y="15030"/>
                  </a:lnTo>
                  <a:lnTo>
                    <a:pt x="5125" y="15023"/>
                  </a:lnTo>
                  <a:lnTo>
                    <a:pt x="5091" y="15015"/>
                  </a:lnTo>
                  <a:lnTo>
                    <a:pt x="5059" y="15006"/>
                  </a:lnTo>
                  <a:lnTo>
                    <a:pt x="5027" y="14995"/>
                  </a:lnTo>
                  <a:lnTo>
                    <a:pt x="4995" y="14983"/>
                  </a:lnTo>
                  <a:lnTo>
                    <a:pt x="4965" y="14969"/>
                  </a:lnTo>
                  <a:lnTo>
                    <a:pt x="4936" y="14954"/>
                  </a:lnTo>
                  <a:lnTo>
                    <a:pt x="4907" y="14937"/>
                  </a:lnTo>
                  <a:lnTo>
                    <a:pt x="4880" y="14919"/>
                  </a:lnTo>
                  <a:lnTo>
                    <a:pt x="4852" y="14898"/>
                  </a:lnTo>
                  <a:lnTo>
                    <a:pt x="4825" y="14876"/>
                  </a:lnTo>
                  <a:lnTo>
                    <a:pt x="4799" y="14852"/>
                  </a:lnTo>
                  <a:lnTo>
                    <a:pt x="4773" y="14825"/>
                  </a:lnTo>
                  <a:lnTo>
                    <a:pt x="4748" y="14796"/>
                  </a:lnTo>
                  <a:lnTo>
                    <a:pt x="4723" y="14765"/>
                  </a:lnTo>
                  <a:lnTo>
                    <a:pt x="4698" y="14732"/>
                  </a:lnTo>
                  <a:lnTo>
                    <a:pt x="4673" y="14696"/>
                  </a:lnTo>
                  <a:lnTo>
                    <a:pt x="4648" y="14658"/>
                  </a:lnTo>
                  <a:lnTo>
                    <a:pt x="4624" y="14618"/>
                  </a:lnTo>
                  <a:lnTo>
                    <a:pt x="4600" y="14574"/>
                  </a:lnTo>
                  <a:lnTo>
                    <a:pt x="4576" y="14527"/>
                  </a:lnTo>
                  <a:lnTo>
                    <a:pt x="4552" y="14479"/>
                  </a:lnTo>
                  <a:lnTo>
                    <a:pt x="4527" y="14427"/>
                  </a:lnTo>
                  <a:lnTo>
                    <a:pt x="6658" y="14161"/>
                  </a:lnTo>
                  <a:lnTo>
                    <a:pt x="6630" y="14236"/>
                  </a:lnTo>
                  <a:lnTo>
                    <a:pt x="6602" y="14308"/>
                  </a:lnTo>
                  <a:lnTo>
                    <a:pt x="6573" y="14375"/>
                  </a:lnTo>
                  <a:lnTo>
                    <a:pt x="6546" y="14438"/>
                  </a:lnTo>
                  <a:lnTo>
                    <a:pt x="6518" y="14496"/>
                  </a:lnTo>
                  <a:lnTo>
                    <a:pt x="6491" y="14552"/>
                  </a:lnTo>
                  <a:lnTo>
                    <a:pt x="6464" y="14603"/>
                  </a:lnTo>
                  <a:lnTo>
                    <a:pt x="6436" y="14651"/>
                  </a:lnTo>
                  <a:lnTo>
                    <a:pt x="6408" y="14695"/>
                  </a:lnTo>
                  <a:lnTo>
                    <a:pt x="6380" y="14736"/>
                  </a:lnTo>
                  <a:lnTo>
                    <a:pt x="6352" y="14773"/>
                  </a:lnTo>
                  <a:lnTo>
                    <a:pt x="6323" y="14808"/>
                  </a:lnTo>
                  <a:lnTo>
                    <a:pt x="6294" y="14841"/>
                  </a:lnTo>
                  <a:lnTo>
                    <a:pt x="6264" y="14869"/>
                  </a:lnTo>
                  <a:lnTo>
                    <a:pt x="6233" y="14895"/>
                  </a:lnTo>
                  <a:lnTo>
                    <a:pt x="6202" y="14919"/>
                  </a:lnTo>
                  <a:lnTo>
                    <a:pt x="6170" y="14940"/>
                  </a:lnTo>
                  <a:lnTo>
                    <a:pt x="6137" y="14959"/>
                  </a:lnTo>
                  <a:lnTo>
                    <a:pt x="6103" y="14976"/>
                  </a:lnTo>
                  <a:lnTo>
                    <a:pt x="6068" y="14990"/>
                  </a:lnTo>
                  <a:lnTo>
                    <a:pt x="6031" y="15003"/>
                  </a:lnTo>
                  <a:lnTo>
                    <a:pt x="5994" y="15014"/>
                  </a:lnTo>
                  <a:lnTo>
                    <a:pt x="5955" y="15023"/>
                  </a:lnTo>
                  <a:lnTo>
                    <a:pt x="5915" y="15031"/>
                  </a:lnTo>
                  <a:lnTo>
                    <a:pt x="5873" y="15038"/>
                  </a:lnTo>
                  <a:lnTo>
                    <a:pt x="5829" y="15043"/>
                  </a:lnTo>
                  <a:lnTo>
                    <a:pt x="5785" y="15047"/>
                  </a:lnTo>
                  <a:lnTo>
                    <a:pt x="5738" y="15050"/>
                  </a:lnTo>
                  <a:lnTo>
                    <a:pt x="5689" y="15052"/>
                  </a:lnTo>
                  <a:lnTo>
                    <a:pt x="5638" y="15053"/>
                  </a:lnTo>
                  <a:lnTo>
                    <a:pt x="5586" y="15054"/>
                  </a:lnTo>
                  <a:lnTo>
                    <a:pt x="5532" y="15054"/>
                  </a:lnTo>
                  <a:close/>
                  <a:moveTo>
                    <a:pt x="3890" y="12499"/>
                  </a:moveTo>
                  <a:lnTo>
                    <a:pt x="3873" y="12442"/>
                  </a:lnTo>
                  <a:lnTo>
                    <a:pt x="3855" y="12386"/>
                  </a:lnTo>
                  <a:lnTo>
                    <a:pt x="3838" y="12328"/>
                  </a:lnTo>
                  <a:lnTo>
                    <a:pt x="3820" y="12269"/>
                  </a:lnTo>
                  <a:lnTo>
                    <a:pt x="3802" y="12211"/>
                  </a:lnTo>
                  <a:lnTo>
                    <a:pt x="3783" y="12153"/>
                  </a:lnTo>
                  <a:lnTo>
                    <a:pt x="3763" y="12094"/>
                  </a:lnTo>
                  <a:lnTo>
                    <a:pt x="3744" y="12033"/>
                  </a:lnTo>
                  <a:lnTo>
                    <a:pt x="3725" y="11974"/>
                  </a:lnTo>
                  <a:lnTo>
                    <a:pt x="3705" y="11913"/>
                  </a:lnTo>
                  <a:lnTo>
                    <a:pt x="3685" y="11853"/>
                  </a:lnTo>
                  <a:lnTo>
                    <a:pt x="3665" y="11792"/>
                  </a:lnTo>
                  <a:lnTo>
                    <a:pt x="3645" y="11729"/>
                  </a:lnTo>
                  <a:lnTo>
                    <a:pt x="3624" y="11667"/>
                  </a:lnTo>
                  <a:lnTo>
                    <a:pt x="3603" y="11605"/>
                  </a:lnTo>
                  <a:lnTo>
                    <a:pt x="3581" y="11542"/>
                  </a:lnTo>
                  <a:lnTo>
                    <a:pt x="7487" y="11542"/>
                  </a:lnTo>
                  <a:lnTo>
                    <a:pt x="7464" y="11609"/>
                  </a:lnTo>
                  <a:lnTo>
                    <a:pt x="7440" y="11677"/>
                  </a:lnTo>
                  <a:lnTo>
                    <a:pt x="7417" y="11744"/>
                  </a:lnTo>
                  <a:lnTo>
                    <a:pt x="7395" y="11811"/>
                  </a:lnTo>
                  <a:lnTo>
                    <a:pt x="7373" y="11878"/>
                  </a:lnTo>
                  <a:lnTo>
                    <a:pt x="7351" y="11943"/>
                  </a:lnTo>
                  <a:lnTo>
                    <a:pt x="7330" y="12008"/>
                  </a:lnTo>
                  <a:lnTo>
                    <a:pt x="7309" y="12074"/>
                  </a:lnTo>
                  <a:lnTo>
                    <a:pt x="3890" y="12499"/>
                  </a:lnTo>
                  <a:close/>
                  <a:moveTo>
                    <a:pt x="6835" y="13637"/>
                  </a:moveTo>
                  <a:lnTo>
                    <a:pt x="4342" y="13948"/>
                  </a:lnTo>
                  <a:lnTo>
                    <a:pt x="4325" y="13899"/>
                  </a:lnTo>
                  <a:lnTo>
                    <a:pt x="4309" y="13850"/>
                  </a:lnTo>
                  <a:lnTo>
                    <a:pt x="4290" y="13799"/>
                  </a:lnTo>
                  <a:lnTo>
                    <a:pt x="4273" y="13747"/>
                  </a:lnTo>
                  <a:lnTo>
                    <a:pt x="4256" y="13693"/>
                  </a:lnTo>
                  <a:lnTo>
                    <a:pt x="4238" y="13638"/>
                  </a:lnTo>
                  <a:lnTo>
                    <a:pt x="4220" y="13582"/>
                  </a:lnTo>
                  <a:lnTo>
                    <a:pt x="4202" y="13524"/>
                  </a:lnTo>
                  <a:lnTo>
                    <a:pt x="4183" y="13465"/>
                  </a:lnTo>
                  <a:lnTo>
                    <a:pt x="4164" y="13403"/>
                  </a:lnTo>
                  <a:lnTo>
                    <a:pt x="4145" y="13340"/>
                  </a:lnTo>
                  <a:lnTo>
                    <a:pt x="4124" y="13276"/>
                  </a:lnTo>
                  <a:lnTo>
                    <a:pt x="4104" y="13210"/>
                  </a:lnTo>
                  <a:lnTo>
                    <a:pt x="4083" y="13141"/>
                  </a:lnTo>
                  <a:lnTo>
                    <a:pt x="4062" y="13070"/>
                  </a:lnTo>
                  <a:lnTo>
                    <a:pt x="4041" y="12998"/>
                  </a:lnTo>
                  <a:lnTo>
                    <a:pt x="4038" y="12990"/>
                  </a:lnTo>
                  <a:lnTo>
                    <a:pt x="4036" y="12983"/>
                  </a:lnTo>
                  <a:lnTo>
                    <a:pt x="7149" y="12594"/>
                  </a:lnTo>
                  <a:lnTo>
                    <a:pt x="7132" y="12651"/>
                  </a:lnTo>
                  <a:lnTo>
                    <a:pt x="7116" y="12707"/>
                  </a:lnTo>
                  <a:lnTo>
                    <a:pt x="7098" y="12763"/>
                  </a:lnTo>
                  <a:lnTo>
                    <a:pt x="7081" y="12819"/>
                  </a:lnTo>
                  <a:lnTo>
                    <a:pt x="7064" y="12876"/>
                  </a:lnTo>
                  <a:lnTo>
                    <a:pt x="7047" y="12931"/>
                  </a:lnTo>
                  <a:lnTo>
                    <a:pt x="7031" y="12985"/>
                  </a:lnTo>
                  <a:lnTo>
                    <a:pt x="7016" y="13038"/>
                  </a:lnTo>
                  <a:lnTo>
                    <a:pt x="6992" y="13121"/>
                  </a:lnTo>
                  <a:lnTo>
                    <a:pt x="6968" y="13202"/>
                  </a:lnTo>
                  <a:lnTo>
                    <a:pt x="6945" y="13280"/>
                  </a:lnTo>
                  <a:lnTo>
                    <a:pt x="6921" y="13355"/>
                  </a:lnTo>
                  <a:lnTo>
                    <a:pt x="6899" y="13429"/>
                  </a:lnTo>
                  <a:lnTo>
                    <a:pt x="6878" y="13500"/>
                  </a:lnTo>
                  <a:lnTo>
                    <a:pt x="6856" y="13570"/>
                  </a:lnTo>
                  <a:lnTo>
                    <a:pt x="6835" y="13637"/>
                  </a:lnTo>
                  <a:close/>
                  <a:moveTo>
                    <a:pt x="5532" y="0"/>
                  </a:moveTo>
                  <a:lnTo>
                    <a:pt x="5247" y="7"/>
                  </a:lnTo>
                  <a:lnTo>
                    <a:pt x="4966" y="28"/>
                  </a:lnTo>
                  <a:lnTo>
                    <a:pt x="4689" y="63"/>
                  </a:lnTo>
                  <a:lnTo>
                    <a:pt x="4417" y="112"/>
                  </a:lnTo>
                  <a:lnTo>
                    <a:pt x="4149" y="174"/>
                  </a:lnTo>
                  <a:lnTo>
                    <a:pt x="3886" y="248"/>
                  </a:lnTo>
                  <a:lnTo>
                    <a:pt x="3630" y="335"/>
                  </a:lnTo>
                  <a:lnTo>
                    <a:pt x="3378" y="434"/>
                  </a:lnTo>
                  <a:lnTo>
                    <a:pt x="3133" y="544"/>
                  </a:lnTo>
                  <a:lnTo>
                    <a:pt x="2894" y="666"/>
                  </a:lnTo>
                  <a:lnTo>
                    <a:pt x="2663" y="799"/>
                  </a:lnTo>
                  <a:lnTo>
                    <a:pt x="2439" y="942"/>
                  </a:lnTo>
                  <a:lnTo>
                    <a:pt x="2222" y="1097"/>
                  </a:lnTo>
                  <a:lnTo>
                    <a:pt x="2013" y="1261"/>
                  </a:lnTo>
                  <a:lnTo>
                    <a:pt x="1812" y="1434"/>
                  </a:lnTo>
                  <a:lnTo>
                    <a:pt x="1620" y="1617"/>
                  </a:lnTo>
                  <a:lnTo>
                    <a:pt x="1437" y="1809"/>
                  </a:lnTo>
                  <a:lnTo>
                    <a:pt x="1263" y="2009"/>
                  </a:lnTo>
                  <a:lnTo>
                    <a:pt x="1099" y="2217"/>
                  </a:lnTo>
                  <a:lnTo>
                    <a:pt x="944" y="2434"/>
                  </a:lnTo>
                  <a:lnTo>
                    <a:pt x="801" y="2658"/>
                  </a:lnTo>
                  <a:lnTo>
                    <a:pt x="668" y="2888"/>
                  </a:lnTo>
                  <a:lnTo>
                    <a:pt x="545" y="3127"/>
                  </a:lnTo>
                  <a:lnTo>
                    <a:pt x="434" y="3371"/>
                  </a:lnTo>
                  <a:lnTo>
                    <a:pt x="336" y="3622"/>
                  </a:lnTo>
                  <a:lnTo>
                    <a:pt x="248" y="3879"/>
                  </a:lnTo>
                  <a:lnTo>
                    <a:pt x="174" y="4141"/>
                  </a:lnTo>
                  <a:lnTo>
                    <a:pt x="113" y="4408"/>
                  </a:lnTo>
                  <a:lnTo>
                    <a:pt x="63" y="4679"/>
                  </a:lnTo>
                  <a:lnTo>
                    <a:pt x="28" y="4956"/>
                  </a:lnTo>
                  <a:lnTo>
                    <a:pt x="7" y="5236"/>
                  </a:lnTo>
                  <a:lnTo>
                    <a:pt x="0" y="5520"/>
                  </a:lnTo>
                  <a:lnTo>
                    <a:pt x="5" y="5710"/>
                  </a:lnTo>
                  <a:lnTo>
                    <a:pt x="21" y="5900"/>
                  </a:lnTo>
                  <a:lnTo>
                    <a:pt x="46" y="6092"/>
                  </a:lnTo>
                  <a:lnTo>
                    <a:pt x="81" y="6284"/>
                  </a:lnTo>
                  <a:lnTo>
                    <a:pt x="125" y="6475"/>
                  </a:lnTo>
                  <a:lnTo>
                    <a:pt x="176" y="6668"/>
                  </a:lnTo>
                  <a:lnTo>
                    <a:pt x="234" y="6861"/>
                  </a:lnTo>
                  <a:lnTo>
                    <a:pt x="301" y="7053"/>
                  </a:lnTo>
                  <a:lnTo>
                    <a:pt x="373" y="7247"/>
                  </a:lnTo>
                  <a:lnTo>
                    <a:pt x="451" y="7440"/>
                  </a:lnTo>
                  <a:lnTo>
                    <a:pt x="534" y="7634"/>
                  </a:lnTo>
                  <a:lnTo>
                    <a:pt x="623" y="7826"/>
                  </a:lnTo>
                  <a:lnTo>
                    <a:pt x="715" y="8020"/>
                  </a:lnTo>
                  <a:lnTo>
                    <a:pt x="811" y="8213"/>
                  </a:lnTo>
                  <a:lnTo>
                    <a:pt x="910" y="8405"/>
                  </a:lnTo>
                  <a:lnTo>
                    <a:pt x="1012" y="8597"/>
                  </a:lnTo>
                  <a:lnTo>
                    <a:pt x="1115" y="8789"/>
                  </a:lnTo>
                  <a:lnTo>
                    <a:pt x="1221" y="8980"/>
                  </a:lnTo>
                  <a:lnTo>
                    <a:pt x="1327" y="9171"/>
                  </a:lnTo>
                  <a:lnTo>
                    <a:pt x="1433" y="9361"/>
                  </a:lnTo>
                  <a:lnTo>
                    <a:pt x="1539" y="9550"/>
                  </a:lnTo>
                  <a:lnTo>
                    <a:pt x="1644" y="9739"/>
                  </a:lnTo>
                  <a:lnTo>
                    <a:pt x="1748" y="9927"/>
                  </a:lnTo>
                  <a:lnTo>
                    <a:pt x="1850" y="10115"/>
                  </a:lnTo>
                  <a:lnTo>
                    <a:pt x="1949" y="10300"/>
                  </a:lnTo>
                  <a:lnTo>
                    <a:pt x="2046" y="10485"/>
                  </a:lnTo>
                  <a:lnTo>
                    <a:pt x="2138" y="10670"/>
                  </a:lnTo>
                  <a:lnTo>
                    <a:pt x="2228" y="10852"/>
                  </a:lnTo>
                  <a:lnTo>
                    <a:pt x="2311" y="11033"/>
                  </a:lnTo>
                  <a:lnTo>
                    <a:pt x="2391" y="11214"/>
                  </a:lnTo>
                  <a:lnTo>
                    <a:pt x="2463" y="11392"/>
                  </a:lnTo>
                  <a:lnTo>
                    <a:pt x="2529" y="11569"/>
                  </a:lnTo>
                  <a:lnTo>
                    <a:pt x="2621" y="11829"/>
                  </a:lnTo>
                  <a:lnTo>
                    <a:pt x="2706" y="12083"/>
                  </a:lnTo>
                  <a:lnTo>
                    <a:pt x="2787" y="12329"/>
                  </a:lnTo>
                  <a:lnTo>
                    <a:pt x="2861" y="12568"/>
                  </a:lnTo>
                  <a:lnTo>
                    <a:pt x="2933" y="12801"/>
                  </a:lnTo>
                  <a:lnTo>
                    <a:pt x="3000" y="13026"/>
                  </a:lnTo>
                  <a:lnTo>
                    <a:pt x="3065" y="13245"/>
                  </a:lnTo>
                  <a:lnTo>
                    <a:pt x="3128" y="13456"/>
                  </a:lnTo>
                  <a:lnTo>
                    <a:pt x="3188" y="13658"/>
                  </a:lnTo>
                  <a:lnTo>
                    <a:pt x="3248" y="13855"/>
                  </a:lnTo>
                  <a:lnTo>
                    <a:pt x="3308" y="14043"/>
                  </a:lnTo>
                  <a:lnTo>
                    <a:pt x="3367" y="14223"/>
                  </a:lnTo>
                  <a:lnTo>
                    <a:pt x="3428" y="14396"/>
                  </a:lnTo>
                  <a:lnTo>
                    <a:pt x="3489" y="14562"/>
                  </a:lnTo>
                  <a:lnTo>
                    <a:pt x="3552" y="14718"/>
                  </a:lnTo>
                  <a:lnTo>
                    <a:pt x="3619" y="14867"/>
                  </a:lnTo>
                  <a:lnTo>
                    <a:pt x="3688" y="15007"/>
                  </a:lnTo>
                  <a:lnTo>
                    <a:pt x="3761" y="15140"/>
                  </a:lnTo>
                  <a:lnTo>
                    <a:pt x="3839" y="15263"/>
                  </a:lnTo>
                  <a:lnTo>
                    <a:pt x="3922" y="15379"/>
                  </a:lnTo>
                  <a:lnTo>
                    <a:pt x="4011" y="15485"/>
                  </a:lnTo>
                  <a:lnTo>
                    <a:pt x="4105" y="15582"/>
                  </a:lnTo>
                  <a:lnTo>
                    <a:pt x="4207" y="15672"/>
                  </a:lnTo>
                  <a:lnTo>
                    <a:pt x="4316" y="15752"/>
                  </a:lnTo>
                  <a:lnTo>
                    <a:pt x="4433" y="15822"/>
                  </a:lnTo>
                  <a:lnTo>
                    <a:pt x="4559" y="15884"/>
                  </a:lnTo>
                  <a:lnTo>
                    <a:pt x="4694" y="15937"/>
                  </a:lnTo>
                  <a:lnTo>
                    <a:pt x="4840" y="15981"/>
                  </a:lnTo>
                  <a:lnTo>
                    <a:pt x="4995" y="16014"/>
                  </a:lnTo>
                  <a:lnTo>
                    <a:pt x="5161" y="16038"/>
                  </a:lnTo>
                  <a:lnTo>
                    <a:pt x="5340" y="16053"/>
                  </a:lnTo>
                  <a:lnTo>
                    <a:pt x="5532" y="16058"/>
                  </a:lnTo>
                  <a:lnTo>
                    <a:pt x="5726" y="16053"/>
                  </a:lnTo>
                  <a:lnTo>
                    <a:pt x="5907" y="16039"/>
                  </a:lnTo>
                  <a:lnTo>
                    <a:pt x="6076" y="16014"/>
                  </a:lnTo>
                  <a:lnTo>
                    <a:pt x="6232" y="15981"/>
                  </a:lnTo>
                  <a:lnTo>
                    <a:pt x="6379" y="15938"/>
                  </a:lnTo>
                  <a:lnTo>
                    <a:pt x="6516" y="15885"/>
                  </a:lnTo>
                  <a:lnTo>
                    <a:pt x="6643" y="15823"/>
                  </a:lnTo>
                  <a:lnTo>
                    <a:pt x="6760" y="15753"/>
                  </a:lnTo>
                  <a:lnTo>
                    <a:pt x="6870" y="15673"/>
                  </a:lnTo>
                  <a:lnTo>
                    <a:pt x="6972" y="15584"/>
                  </a:lnTo>
                  <a:lnTo>
                    <a:pt x="7066" y="15487"/>
                  </a:lnTo>
                  <a:lnTo>
                    <a:pt x="7155" y="15381"/>
                  </a:lnTo>
                  <a:lnTo>
                    <a:pt x="7237" y="15266"/>
                  </a:lnTo>
                  <a:lnTo>
                    <a:pt x="7315" y="15143"/>
                  </a:lnTo>
                  <a:lnTo>
                    <a:pt x="7387" y="15011"/>
                  </a:lnTo>
                  <a:lnTo>
                    <a:pt x="7455" y="14871"/>
                  </a:lnTo>
                  <a:lnTo>
                    <a:pt x="7521" y="14723"/>
                  </a:lnTo>
                  <a:lnTo>
                    <a:pt x="7584" y="14567"/>
                  </a:lnTo>
                  <a:lnTo>
                    <a:pt x="7645" y="14402"/>
                  </a:lnTo>
                  <a:lnTo>
                    <a:pt x="7704" y="14229"/>
                  </a:lnTo>
                  <a:lnTo>
                    <a:pt x="7762" y="14050"/>
                  </a:lnTo>
                  <a:lnTo>
                    <a:pt x="7821" y="13862"/>
                  </a:lnTo>
                  <a:lnTo>
                    <a:pt x="7880" y="13666"/>
                  </a:lnTo>
                  <a:lnTo>
                    <a:pt x="7939" y="13464"/>
                  </a:lnTo>
                  <a:lnTo>
                    <a:pt x="8002" y="13253"/>
                  </a:lnTo>
                  <a:lnTo>
                    <a:pt x="8065" y="13035"/>
                  </a:lnTo>
                  <a:lnTo>
                    <a:pt x="8132" y="12810"/>
                  </a:lnTo>
                  <a:lnTo>
                    <a:pt x="8203" y="12578"/>
                  </a:lnTo>
                  <a:lnTo>
                    <a:pt x="8277" y="12340"/>
                  </a:lnTo>
                  <a:lnTo>
                    <a:pt x="8357" y="12094"/>
                  </a:lnTo>
                  <a:lnTo>
                    <a:pt x="8442" y="11841"/>
                  </a:lnTo>
                  <a:lnTo>
                    <a:pt x="8534" y="11581"/>
                  </a:lnTo>
                  <a:lnTo>
                    <a:pt x="8600" y="11403"/>
                  </a:lnTo>
                  <a:lnTo>
                    <a:pt x="8673" y="11224"/>
                  </a:lnTo>
                  <a:lnTo>
                    <a:pt x="8752" y="11043"/>
                  </a:lnTo>
                  <a:lnTo>
                    <a:pt x="8836" y="10861"/>
                  </a:lnTo>
                  <a:lnTo>
                    <a:pt x="8926" y="10678"/>
                  </a:lnTo>
                  <a:lnTo>
                    <a:pt x="9018" y="10493"/>
                  </a:lnTo>
                  <a:lnTo>
                    <a:pt x="9115" y="10307"/>
                  </a:lnTo>
                  <a:lnTo>
                    <a:pt x="9214" y="10121"/>
                  </a:lnTo>
                  <a:lnTo>
                    <a:pt x="9316" y="9932"/>
                  </a:lnTo>
                  <a:lnTo>
                    <a:pt x="9421" y="9743"/>
                  </a:lnTo>
                  <a:lnTo>
                    <a:pt x="9525" y="9554"/>
                  </a:lnTo>
                  <a:lnTo>
                    <a:pt x="9632" y="9363"/>
                  </a:lnTo>
                  <a:lnTo>
                    <a:pt x="9737" y="9172"/>
                  </a:lnTo>
                  <a:lnTo>
                    <a:pt x="9844" y="8980"/>
                  </a:lnTo>
                  <a:lnTo>
                    <a:pt x="9949" y="8788"/>
                  </a:lnTo>
                  <a:lnTo>
                    <a:pt x="10052" y="8596"/>
                  </a:lnTo>
                  <a:lnTo>
                    <a:pt x="10154" y="8402"/>
                  </a:lnTo>
                  <a:lnTo>
                    <a:pt x="10253" y="8210"/>
                  </a:lnTo>
                  <a:lnTo>
                    <a:pt x="10349" y="8016"/>
                  </a:lnTo>
                  <a:lnTo>
                    <a:pt x="10441" y="7822"/>
                  </a:lnTo>
                  <a:lnTo>
                    <a:pt x="10529" y="7629"/>
                  </a:lnTo>
                  <a:lnTo>
                    <a:pt x="10612" y="7435"/>
                  </a:lnTo>
                  <a:lnTo>
                    <a:pt x="10691" y="7241"/>
                  </a:lnTo>
                  <a:lnTo>
                    <a:pt x="10763" y="7048"/>
                  </a:lnTo>
                  <a:lnTo>
                    <a:pt x="10829" y="6856"/>
                  </a:lnTo>
                  <a:lnTo>
                    <a:pt x="10888" y="6663"/>
                  </a:lnTo>
                  <a:lnTo>
                    <a:pt x="10939" y="6470"/>
                  </a:lnTo>
                  <a:lnTo>
                    <a:pt x="10983" y="6280"/>
                  </a:lnTo>
                  <a:lnTo>
                    <a:pt x="11017" y="6088"/>
                  </a:lnTo>
                  <a:lnTo>
                    <a:pt x="11042" y="5898"/>
                  </a:lnTo>
                  <a:lnTo>
                    <a:pt x="11058" y="5709"/>
                  </a:lnTo>
                  <a:lnTo>
                    <a:pt x="11063" y="5520"/>
                  </a:lnTo>
                  <a:lnTo>
                    <a:pt x="11056" y="5236"/>
                  </a:lnTo>
                  <a:lnTo>
                    <a:pt x="11035" y="4956"/>
                  </a:lnTo>
                  <a:lnTo>
                    <a:pt x="11000" y="4679"/>
                  </a:lnTo>
                  <a:lnTo>
                    <a:pt x="10950" y="4408"/>
                  </a:lnTo>
                  <a:lnTo>
                    <a:pt x="10889" y="4141"/>
                  </a:lnTo>
                  <a:lnTo>
                    <a:pt x="10815" y="3879"/>
                  </a:lnTo>
                  <a:lnTo>
                    <a:pt x="10727" y="3622"/>
                  </a:lnTo>
                  <a:lnTo>
                    <a:pt x="10629" y="3371"/>
                  </a:lnTo>
                  <a:lnTo>
                    <a:pt x="10518" y="3127"/>
                  </a:lnTo>
                  <a:lnTo>
                    <a:pt x="10395" y="2888"/>
                  </a:lnTo>
                  <a:lnTo>
                    <a:pt x="10262" y="2658"/>
                  </a:lnTo>
                  <a:lnTo>
                    <a:pt x="10119" y="2434"/>
                  </a:lnTo>
                  <a:lnTo>
                    <a:pt x="9964" y="2217"/>
                  </a:lnTo>
                  <a:lnTo>
                    <a:pt x="9800" y="2009"/>
                  </a:lnTo>
                  <a:lnTo>
                    <a:pt x="9626" y="1809"/>
                  </a:lnTo>
                  <a:lnTo>
                    <a:pt x="9443" y="1617"/>
                  </a:lnTo>
                  <a:lnTo>
                    <a:pt x="9251" y="1434"/>
                  </a:lnTo>
                  <a:lnTo>
                    <a:pt x="9050" y="1261"/>
                  </a:lnTo>
                  <a:lnTo>
                    <a:pt x="8841" y="1097"/>
                  </a:lnTo>
                  <a:lnTo>
                    <a:pt x="8624" y="942"/>
                  </a:lnTo>
                  <a:lnTo>
                    <a:pt x="8400" y="799"/>
                  </a:lnTo>
                  <a:lnTo>
                    <a:pt x="8169" y="666"/>
                  </a:lnTo>
                  <a:lnTo>
                    <a:pt x="7929" y="544"/>
                  </a:lnTo>
                  <a:lnTo>
                    <a:pt x="7685" y="434"/>
                  </a:lnTo>
                  <a:lnTo>
                    <a:pt x="7433" y="335"/>
                  </a:lnTo>
                  <a:lnTo>
                    <a:pt x="7176" y="248"/>
                  </a:lnTo>
                  <a:lnTo>
                    <a:pt x="6913" y="174"/>
                  </a:lnTo>
                  <a:lnTo>
                    <a:pt x="6646" y="112"/>
                  </a:lnTo>
                  <a:lnTo>
                    <a:pt x="6374" y="63"/>
                  </a:lnTo>
                  <a:lnTo>
                    <a:pt x="6097" y="28"/>
                  </a:lnTo>
                  <a:lnTo>
                    <a:pt x="5816" y="7"/>
                  </a:lnTo>
                  <a:lnTo>
                    <a:pt x="55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01">
              <a:extLst>
                <a:ext uri="{FF2B5EF4-FFF2-40B4-BE49-F238E27FC236}">
                  <a16:creationId xmlns:a16="http://schemas.microsoft.com/office/drawing/2014/main" xmlns="" id="{E317ED4B-4A25-4265-89AD-BB1364AC6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9500" y="2173288"/>
              <a:ext cx="139700" cy="139700"/>
            </a:xfrm>
            <a:custGeom>
              <a:avLst/>
              <a:gdLst>
                <a:gd name="T0" fmla="*/ 2559 w 3269"/>
                <a:gd name="T1" fmla="*/ 35 h 3262"/>
                <a:gd name="T2" fmla="*/ 1981 w 3269"/>
                <a:gd name="T3" fmla="*/ 183 h 3262"/>
                <a:gd name="T4" fmla="*/ 1455 w 3269"/>
                <a:gd name="T5" fmla="*/ 437 h 3262"/>
                <a:gd name="T6" fmla="*/ 990 w 3269"/>
                <a:gd name="T7" fmla="*/ 783 h 3262"/>
                <a:gd name="T8" fmla="*/ 601 w 3269"/>
                <a:gd name="T9" fmla="*/ 1210 h 3262"/>
                <a:gd name="T10" fmla="*/ 298 w 3269"/>
                <a:gd name="T11" fmla="*/ 1706 h 3262"/>
                <a:gd name="T12" fmla="*/ 96 w 3269"/>
                <a:gd name="T13" fmla="*/ 2259 h 3262"/>
                <a:gd name="T14" fmla="*/ 4 w 3269"/>
                <a:gd name="T15" fmla="*/ 2856 h 3262"/>
                <a:gd name="T16" fmla="*/ 3 w 3269"/>
                <a:gd name="T17" fmla="*/ 3049 h 3262"/>
                <a:gd name="T18" fmla="*/ 15 w 3269"/>
                <a:gd name="T19" fmla="*/ 3097 h 3262"/>
                <a:gd name="T20" fmla="*/ 37 w 3269"/>
                <a:gd name="T21" fmla="*/ 3141 h 3262"/>
                <a:gd name="T22" fmla="*/ 66 w 3269"/>
                <a:gd name="T23" fmla="*/ 3180 h 3262"/>
                <a:gd name="T24" fmla="*/ 101 w 3269"/>
                <a:gd name="T25" fmla="*/ 3212 h 3262"/>
                <a:gd name="T26" fmla="*/ 143 w 3269"/>
                <a:gd name="T27" fmla="*/ 3237 h 3262"/>
                <a:gd name="T28" fmla="*/ 189 w 3269"/>
                <a:gd name="T29" fmla="*/ 3254 h 3262"/>
                <a:gd name="T30" fmla="*/ 239 w 3269"/>
                <a:gd name="T31" fmla="*/ 3262 h 3262"/>
                <a:gd name="T32" fmla="*/ 290 w 3269"/>
                <a:gd name="T33" fmla="*/ 3259 h 3262"/>
                <a:gd name="T34" fmla="*/ 338 w 3269"/>
                <a:gd name="T35" fmla="*/ 3247 h 3262"/>
                <a:gd name="T36" fmla="*/ 382 w 3269"/>
                <a:gd name="T37" fmla="*/ 3226 h 3262"/>
                <a:gd name="T38" fmla="*/ 421 w 3269"/>
                <a:gd name="T39" fmla="*/ 3197 h 3262"/>
                <a:gd name="T40" fmla="*/ 453 w 3269"/>
                <a:gd name="T41" fmla="*/ 3161 h 3262"/>
                <a:gd name="T42" fmla="*/ 478 w 3269"/>
                <a:gd name="T43" fmla="*/ 3119 h 3262"/>
                <a:gd name="T44" fmla="*/ 495 w 3269"/>
                <a:gd name="T45" fmla="*/ 3073 h 3262"/>
                <a:gd name="T46" fmla="*/ 503 w 3269"/>
                <a:gd name="T47" fmla="*/ 3024 h 3262"/>
                <a:gd name="T48" fmla="*/ 532 w 3269"/>
                <a:gd name="T49" fmla="*/ 2630 h 3262"/>
                <a:gd name="T50" fmla="*/ 656 w 3269"/>
                <a:gd name="T51" fmla="*/ 2149 h 3262"/>
                <a:gd name="T52" fmla="*/ 867 w 3269"/>
                <a:gd name="T53" fmla="*/ 1711 h 3262"/>
                <a:gd name="T54" fmla="*/ 1157 w 3269"/>
                <a:gd name="T55" fmla="*/ 1325 h 3262"/>
                <a:gd name="T56" fmla="*/ 1514 w 3269"/>
                <a:gd name="T57" fmla="*/ 1001 h 3262"/>
                <a:gd name="T58" fmla="*/ 1928 w 3269"/>
                <a:gd name="T59" fmla="*/ 750 h 3262"/>
                <a:gd name="T60" fmla="*/ 2390 w 3269"/>
                <a:gd name="T61" fmla="*/ 581 h 3262"/>
                <a:gd name="T62" fmla="*/ 2889 w 3269"/>
                <a:gd name="T63" fmla="*/ 505 h 3262"/>
                <a:gd name="T64" fmla="*/ 3056 w 3269"/>
                <a:gd name="T65" fmla="*/ 499 h 3262"/>
                <a:gd name="T66" fmla="*/ 3104 w 3269"/>
                <a:gd name="T67" fmla="*/ 487 h 3262"/>
                <a:gd name="T68" fmla="*/ 3148 w 3269"/>
                <a:gd name="T69" fmla="*/ 466 h 3262"/>
                <a:gd name="T70" fmla="*/ 3186 w 3269"/>
                <a:gd name="T71" fmla="*/ 437 h 3262"/>
                <a:gd name="T72" fmla="*/ 3219 w 3269"/>
                <a:gd name="T73" fmla="*/ 402 h 3262"/>
                <a:gd name="T74" fmla="*/ 3244 w 3269"/>
                <a:gd name="T75" fmla="*/ 359 h 3262"/>
                <a:gd name="T76" fmla="*/ 3261 w 3269"/>
                <a:gd name="T77" fmla="*/ 314 h 3262"/>
                <a:gd name="T78" fmla="*/ 3269 w 3269"/>
                <a:gd name="T79" fmla="*/ 264 h 3262"/>
                <a:gd name="T80" fmla="*/ 3266 w 3269"/>
                <a:gd name="T81" fmla="*/ 213 h 3262"/>
                <a:gd name="T82" fmla="*/ 3254 w 3269"/>
                <a:gd name="T83" fmla="*/ 165 h 3262"/>
                <a:gd name="T84" fmla="*/ 3233 w 3269"/>
                <a:gd name="T85" fmla="*/ 120 h 3262"/>
                <a:gd name="T86" fmla="*/ 3204 w 3269"/>
                <a:gd name="T87" fmla="*/ 82 h 3262"/>
                <a:gd name="T88" fmla="*/ 3168 w 3269"/>
                <a:gd name="T89" fmla="*/ 50 h 3262"/>
                <a:gd name="T90" fmla="*/ 3126 w 3269"/>
                <a:gd name="T91" fmla="*/ 25 h 3262"/>
                <a:gd name="T92" fmla="*/ 3080 w 3269"/>
                <a:gd name="T93" fmla="*/ 8 h 3262"/>
                <a:gd name="T94" fmla="*/ 3031 w 3269"/>
                <a:gd name="T95" fmla="*/ 0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69" h="3262">
                  <a:moveTo>
                    <a:pt x="3018" y="0"/>
                  </a:moveTo>
                  <a:lnTo>
                    <a:pt x="2863" y="4"/>
                  </a:lnTo>
                  <a:lnTo>
                    <a:pt x="2710" y="15"/>
                  </a:lnTo>
                  <a:lnTo>
                    <a:pt x="2559" y="35"/>
                  </a:lnTo>
                  <a:lnTo>
                    <a:pt x="2410" y="61"/>
                  </a:lnTo>
                  <a:lnTo>
                    <a:pt x="2264" y="95"/>
                  </a:lnTo>
                  <a:lnTo>
                    <a:pt x="2121" y="136"/>
                  </a:lnTo>
                  <a:lnTo>
                    <a:pt x="1981" y="183"/>
                  </a:lnTo>
                  <a:lnTo>
                    <a:pt x="1844" y="237"/>
                  </a:lnTo>
                  <a:lnTo>
                    <a:pt x="1710" y="297"/>
                  </a:lnTo>
                  <a:lnTo>
                    <a:pt x="1580" y="364"/>
                  </a:lnTo>
                  <a:lnTo>
                    <a:pt x="1455" y="437"/>
                  </a:lnTo>
                  <a:lnTo>
                    <a:pt x="1332" y="515"/>
                  </a:lnTo>
                  <a:lnTo>
                    <a:pt x="1213" y="599"/>
                  </a:lnTo>
                  <a:lnTo>
                    <a:pt x="1100" y="689"/>
                  </a:lnTo>
                  <a:lnTo>
                    <a:pt x="990" y="783"/>
                  </a:lnTo>
                  <a:lnTo>
                    <a:pt x="885" y="883"/>
                  </a:lnTo>
                  <a:lnTo>
                    <a:pt x="785" y="988"/>
                  </a:lnTo>
                  <a:lnTo>
                    <a:pt x="690" y="1097"/>
                  </a:lnTo>
                  <a:lnTo>
                    <a:pt x="601" y="1210"/>
                  </a:lnTo>
                  <a:lnTo>
                    <a:pt x="516" y="1329"/>
                  </a:lnTo>
                  <a:lnTo>
                    <a:pt x="438" y="1450"/>
                  </a:lnTo>
                  <a:lnTo>
                    <a:pt x="365" y="1577"/>
                  </a:lnTo>
                  <a:lnTo>
                    <a:pt x="298" y="1706"/>
                  </a:lnTo>
                  <a:lnTo>
                    <a:pt x="238" y="1840"/>
                  </a:lnTo>
                  <a:lnTo>
                    <a:pt x="183" y="1976"/>
                  </a:lnTo>
                  <a:lnTo>
                    <a:pt x="136" y="2117"/>
                  </a:lnTo>
                  <a:lnTo>
                    <a:pt x="96" y="2259"/>
                  </a:lnTo>
                  <a:lnTo>
                    <a:pt x="62" y="2405"/>
                  </a:lnTo>
                  <a:lnTo>
                    <a:pt x="36" y="2553"/>
                  </a:lnTo>
                  <a:lnTo>
                    <a:pt x="16" y="2704"/>
                  </a:lnTo>
                  <a:lnTo>
                    <a:pt x="4" y="2856"/>
                  </a:lnTo>
                  <a:lnTo>
                    <a:pt x="0" y="3011"/>
                  </a:lnTo>
                  <a:lnTo>
                    <a:pt x="0" y="3024"/>
                  </a:lnTo>
                  <a:lnTo>
                    <a:pt x="1" y="3037"/>
                  </a:lnTo>
                  <a:lnTo>
                    <a:pt x="3" y="3049"/>
                  </a:lnTo>
                  <a:lnTo>
                    <a:pt x="5" y="3061"/>
                  </a:lnTo>
                  <a:lnTo>
                    <a:pt x="8" y="3073"/>
                  </a:lnTo>
                  <a:lnTo>
                    <a:pt x="11" y="3085"/>
                  </a:lnTo>
                  <a:lnTo>
                    <a:pt x="15" y="3097"/>
                  </a:lnTo>
                  <a:lnTo>
                    <a:pt x="20" y="3108"/>
                  </a:lnTo>
                  <a:lnTo>
                    <a:pt x="25" y="3119"/>
                  </a:lnTo>
                  <a:lnTo>
                    <a:pt x="30" y="3130"/>
                  </a:lnTo>
                  <a:lnTo>
                    <a:pt x="37" y="3141"/>
                  </a:lnTo>
                  <a:lnTo>
                    <a:pt x="44" y="3151"/>
                  </a:lnTo>
                  <a:lnTo>
                    <a:pt x="51" y="3161"/>
                  </a:lnTo>
                  <a:lnTo>
                    <a:pt x="58" y="3171"/>
                  </a:lnTo>
                  <a:lnTo>
                    <a:pt x="66" y="3180"/>
                  </a:lnTo>
                  <a:lnTo>
                    <a:pt x="74" y="3189"/>
                  </a:lnTo>
                  <a:lnTo>
                    <a:pt x="83" y="3197"/>
                  </a:lnTo>
                  <a:lnTo>
                    <a:pt x="92" y="3205"/>
                  </a:lnTo>
                  <a:lnTo>
                    <a:pt x="101" y="3212"/>
                  </a:lnTo>
                  <a:lnTo>
                    <a:pt x="111" y="3219"/>
                  </a:lnTo>
                  <a:lnTo>
                    <a:pt x="121" y="3226"/>
                  </a:lnTo>
                  <a:lnTo>
                    <a:pt x="132" y="3232"/>
                  </a:lnTo>
                  <a:lnTo>
                    <a:pt x="143" y="3237"/>
                  </a:lnTo>
                  <a:lnTo>
                    <a:pt x="154" y="3242"/>
                  </a:lnTo>
                  <a:lnTo>
                    <a:pt x="165" y="3247"/>
                  </a:lnTo>
                  <a:lnTo>
                    <a:pt x="177" y="3251"/>
                  </a:lnTo>
                  <a:lnTo>
                    <a:pt x="189" y="3254"/>
                  </a:lnTo>
                  <a:lnTo>
                    <a:pt x="201" y="3257"/>
                  </a:lnTo>
                  <a:lnTo>
                    <a:pt x="214" y="3259"/>
                  </a:lnTo>
                  <a:lnTo>
                    <a:pt x="227" y="3261"/>
                  </a:lnTo>
                  <a:lnTo>
                    <a:pt x="239" y="3262"/>
                  </a:lnTo>
                  <a:lnTo>
                    <a:pt x="252" y="3262"/>
                  </a:lnTo>
                  <a:lnTo>
                    <a:pt x="265" y="3262"/>
                  </a:lnTo>
                  <a:lnTo>
                    <a:pt x="278" y="3261"/>
                  </a:lnTo>
                  <a:lnTo>
                    <a:pt x="290" y="3259"/>
                  </a:lnTo>
                  <a:lnTo>
                    <a:pt x="302" y="3257"/>
                  </a:lnTo>
                  <a:lnTo>
                    <a:pt x="315" y="3254"/>
                  </a:lnTo>
                  <a:lnTo>
                    <a:pt x="326" y="3251"/>
                  </a:lnTo>
                  <a:lnTo>
                    <a:pt x="338" y="3247"/>
                  </a:lnTo>
                  <a:lnTo>
                    <a:pt x="349" y="3242"/>
                  </a:lnTo>
                  <a:lnTo>
                    <a:pt x="360" y="3237"/>
                  </a:lnTo>
                  <a:lnTo>
                    <a:pt x="371" y="3232"/>
                  </a:lnTo>
                  <a:lnTo>
                    <a:pt x="382" y="3226"/>
                  </a:lnTo>
                  <a:lnTo>
                    <a:pt x="393" y="3219"/>
                  </a:lnTo>
                  <a:lnTo>
                    <a:pt x="403" y="3212"/>
                  </a:lnTo>
                  <a:lnTo>
                    <a:pt x="412" y="3205"/>
                  </a:lnTo>
                  <a:lnTo>
                    <a:pt x="421" y="3197"/>
                  </a:lnTo>
                  <a:lnTo>
                    <a:pt x="430" y="3189"/>
                  </a:lnTo>
                  <a:lnTo>
                    <a:pt x="438" y="3180"/>
                  </a:lnTo>
                  <a:lnTo>
                    <a:pt x="446" y="3171"/>
                  </a:lnTo>
                  <a:lnTo>
                    <a:pt x="453" y="3161"/>
                  </a:lnTo>
                  <a:lnTo>
                    <a:pt x="460" y="3151"/>
                  </a:lnTo>
                  <a:lnTo>
                    <a:pt x="467" y="3141"/>
                  </a:lnTo>
                  <a:lnTo>
                    <a:pt x="473" y="3130"/>
                  </a:lnTo>
                  <a:lnTo>
                    <a:pt x="478" y="3119"/>
                  </a:lnTo>
                  <a:lnTo>
                    <a:pt x="483" y="3108"/>
                  </a:lnTo>
                  <a:lnTo>
                    <a:pt x="488" y="3097"/>
                  </a:lnTo>
                  <a:lnTo>
                    <a:pt x="492" y="3085"/>
                  </a:lnTo>
                  <a:lnTo>
                    <a:pt x="495" y="3073"/>
                  </a:lnTo>
                  <a:lnTo>
                    <a:pt x="498" y="3061"/>
                  </a:lnTo>
                  <a:lnTo>
                    <a:pt x="500" y="3049"/>
                  </a:lnTo>
                  <a:lnTo>
                    <a:pt x="502" y="3037"/>
                  </a:lnTo>
                  <a:lnTo>
                    <a:pt x="503" y="3024"/>
                  </a:lnTo>
                  <a:lnTo>
                    <a:pt x="503" y="3011"/>
                  </a:lnTo>
                  <a:lnTo>
                    <a:pt x="506" y="2882"/>
                  </a:lnTo>
                  <a:lnTo>
                    <a:pt x="516" y="2755"/>
                  </a:lnTo>
                  <a:lnTo>
                    <a:pt x="532" y="2630"/>
                  </a:lnTo>
                  <a:lnTo>
                    <a:pt x="554" y="2506"/>
                  </a:lnTo>
                  <a:lnTo>
                    <a:pt x="583" y="2385"/>
                  </a:lnTo>
                  <a:lnTo>
                    <a:pt x="617" y="2265"/>
                  </a:lnTo>
                  <a:lnTo>
                    <a:pt x="656" y="2149"/>
                  </a:lnTo>
                  <a:lnTo>
                    <a:pt x="701" y="2035"/>
                  </a:lnTo>
                  <a:lnTo>
                    <a:pt x="752" y="1924"/>
                  </a:lnTo>
                  <a:lnTo>
                    <a:pt x="807" y="1816"/>
                  </a:lnTo>
                  <a:lnTo>
                    <a:pt x="867" y="1711"/>
                  </a:lnTo>
                  <a:lnTo>
                    <a:pt x="934" y="1609"/>
                  </a:lnTo>
                  <a:lnTo>
                    <a:pt x="1003" y="1511"/>
                  </a:lnTo>
                  <a:lnTo>
                    <a:pt x="1078" y="1416"/>
                  </a:lnTo>
                  <a:lnTo>
                    <a:pt x="1157" y="1325"/>
                  </a:lnTo>
                  <a:lnTo>
                    <a:pt x="1240" y="1238"/>
                  </a:lnTo>
                  <a:lnTo>
                    <a:pt x="1328" y="1154"/>
                  </a:lnTo>
                  <a:lnTo>
                    <a:pt x="1419" y="1076"/>
                  </a:lnTo>
                  <a:lnTo>
                    <a:pt x="1514" y="1001"/>
                  </a:lnTo>
                  <a:lnTo>
                    <a:pt x="1612" y="931"/>
                  </a:lnTo>
                  <a:lnTo>
                    <a:pt x="1715" y="865"/>
                  </a:lnTo>
                  <a:lnTo>
                    <a:pt x="1820" y="805"/>
                  </a:lnTo>
                  <a:lnTo>
                    <a:pt x="1928" y="750"/>
                  </a:lnTo>
                  <a:lnTo>
                    <a:pt x="2040" y="700"/>
                  </a:lnTo>
                  <a:lnTo>
                    <a:pt x="2154" y="654"/>
                  </a:lnTo>
                  <a:lnTo>
                    <a:pt x="2270" y="615"/>
                  </a:lnTo>
                  <a:lnTo>
                    <a:pt x="2390" y="581"/>
                  </a:lnTo>
                  <a:lnTo>
                    <a:pt x="2512" y="553"/>
                  </a:lnTo>
                  <a:lnTo>
                    <a:pt x="2635" y="531"/>
                  </a:lnTo>
                  <a:lnTo>
                    <a:pt x="2761" y="515"/>
                  </a:lnTo>
                  <a:lnTo>
                    <a:pt x="2889" y="505"/>
                  </a:lnTo>
                  <a:lnTo>
                    <a:pt x="3018" y="502"/>
                  </a:lnTo>
                  <a:lnTo>
                    <a:pt x="3031" y="502"/>
                  </a:lnTo>
                  <a:lnTo>
                    <a:pt x="3044" y="501"/>
                  </a:lnTo>
                  <a:lnTo>
                    <a:pt x="3056" y="499"/>
                  </a:lnTo>
                  <a:lnTo>
                    <a:pt x="3068" y="497"/>
                  </a:lnTo>
                  <a:lnTo>
                    <a:pt x="3080" y="494"/>
                  </a:lnTo>
                  <a:lnTo>
                    <a:pt x="3092" y="491"/>
                  </a:lnTo>
                  <a:lnTo>
                    <a:pt x="3104" y="487"/>
                  </a:lnTo>
                  <a:lnTo>
                    <a:pt x="3115" y="482"/>
                  </a:lnTo>
                  <a:lnTo>
                    <a:pt x="3126" y="477"/>
                  </a:lnTo>
                  <a:lnTo>
                    <a:pt x="3137" y="472"/>
                  </a:lnTo>
                  <a:lnTo>
                    <a:pt x="3148" y="466"/>
                  </a:lnTo>
                  <a:lnTo>
                    <a:pt x="3158" y="459"/>
                  </a:lnTo>
                  <a:lnTo>
                    <a:pt x="3168" y="452"/>
                  </a:lnTo>
                  <a:lnTo>
                    <a:pt x="3177" y="445"/>
                  </a:lnTo>
                  <a:lnTo>
                    <a:pt x="3186" y="437"/>
                  </a:lnTo>
                  <a:lnTo>
                    <a:pt x="3196" y="429"/>
                  </a:lnTo>
                  <a:lnTo>
                    <a:pt x="3204" y="420"/>
                  </a:lnTo>
                  <a:lnTo>
                    <a:pt x="3212" y="411"/>
                  </a:lnTo>
                  <a:lnTo>
                    <a:pt x="3219" y="402"/>
                  </a:lnTo>
                  <a:lnTo>
                    <a:pt x="3226" y="391"/>
                  </a:lnTo>
                  <a:lnTo>
                    <a:pt x="3233" y="381"/>
                  </a:lnTo>
                  <a:lnTo>
                    <a:pt x="3239" y="370"/>
                  </a:lnTo>
                  <a:lnTo>
                    <a:pt x="3244" y="359"/>
                  </a:lnTo>
                  <a:lnTo>
                    <a:pt x="3249" y="348"/>
                  </a:lnTo>
                  <a:lnTo>
                    <a:pt x="3254" y="337"/>
                  </a:lnTo>
                  <a:lnTo>
                    <a:pt x="3258" y="325"/>
                  </a:lnTo>
                  <a:lnTo>
                    <a:pt x="3261" y="314"/>
                  </a:lnTo>
                  <a:lnTo>
                    <a:pt x="3264" y="301"/>
                  </a:lnTo>
                  <a:lnTo>
                    <a:pt x="3266" y="289"/>
                  </a:lnTo>
                  <a:lnTo>
                    <a:pt x="3268" y="277"/>
                  </a:lnTo>
                  <a:lnTo>
                    <a:pt x="3269" y="264"/>
                  </a:lnTo>
                  <a:lnTo>
                    <a:pt x="3269" y="251"/>
                  </a:lnTo>
                  <a:lnTo>
                    <a:pt x="3269" y="238"/>
                  </a:lnTo>
                  <a:lnTo>
                    <a:pt x="3268" y="226"/>
                  </a:lnTo>
                  <a:lnTo>
                    <a:pt x="3266" y="213"/>
                  </a:lnTo>
                  <a:lnTo>
                    <a:pt x="3264" y="201"/>
                  </a:lnTo>
                  <a:lnTo>
                    <a:pt x="3261" y="189"/>
                  </a:lnTo>
                  <a:lnTo>
                    <a:pt x="3258" y="177"/>
                  </a:lnTo>
                  <a:lnTo>
                    <a:pt x="3254" y="165"/>
                  </a:lnTo>
                  <a:lnTo>
                    <a:pt x="3249" y="154"/>
                  </a:lnTo>
                  <a:lnTo>
                    <a:pt x="3244" y="143"/>
                  </a:lnTo>
                  <a:lnTo>
                    <a:pt x="3239" y="132"/>
                  </a:lnTo>
                  <a:lnTo>
                    <a:pt x="3233" y="120"/>
                  </a:lnTo>
                  <a:lnTo>
                    <a:pt x="3226" y="110"/>
                  </a:lnTo>
                  <a:lnTo>
                    <a:pt x="3219" y="100"/>
                  </a:lnTo>
                  <a:lnTo>
                    <a:pt x="3212" y="91"/>
                  </a:lnTo>
                  <a:lnTo>
                    <a:pt x="3204" y="82"/>
                  </a:lnTo>
                  <a:lnTo>
                    <a:pt x="3196" y="73"/>
                  </a:lnTo>
                  <a:lnTo>
                    <a:pt x="3186" y="65"/>
                  </a:lnTo>
                  <a:lnTo>
                    <a:pt x="3177" y="57"/>
                  </a:lnTo>
                  <a:lnTo>
                    <a:pt x="3168" y="50"/>
                  </a:lnTo>
                  <a:lnTo>
                    <a:pt x="3158" y="43"/>
                  </a:lnTo>
                  <a:lnTo>
                    <a:pt x="3148" y="36"/>
                  </a:lnTo>
                  <a:lnTo>
                    <a:pt x="3137" y="30"/>
                  </a:lnTo>
                  <a:lnTo>
                    <a:pt x="3126" y="25"/>
                  </a:lnTo>
                  <a:lnTo>
                    <a:pt x="3115" y="20"/>
                  </a:lnTo>
                  <a:lnTo>
                    <a:pt x="3104" y="15"/>
                  </a:lnTo>
                  <a:lnTo>
                    <a:pt x="3092" y="11"/>
                  </a:lnTo>
                  <a:lnTo>
                    <a:pt x="3080" y="8"/>
                  </a:lnTo>
                  <a:lnTo>
                    <a:pt x="3068" y="5"/>
                  </a:lnTo>
                  <a:lnTo>
                    <a:pt x="3056" y="3"/>
                  </a:lnTo>
                  <a:lnTo>
                    <a:pt x="3044" y="1"/>
                  </a:lnTo>
                  <a:lnTo>
                    <a:pt x="3031" y="0"/>
                  </a:lnTo>
                  <a:lnTo>
                    <a:pt x="30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8173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-40481" y="9178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75556" y="189609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BIDANG TUGAS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1C77A4D-5519-43E8-9963-67DA310BD77D}"/>
              </a:ext>
            </a:extLst>
          </p:cNvPr>
          <p:cNvSpPr txBox="1"/>
          <p:nvPr/>
        </p:nvSpPr>
        <p:spPr>
          <a:xfrm>
            <a:off x="323528" y="724074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Menyelaras, memantau dan membantu Program Bebas Denggi di Sekolah.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C53931-C775-426D-88B4-EF634BD08DA2}"/>
              </a:ext>
            </a:extLst>
          </p:cNvPr>
          <p:cNvSpPr txBox="1"/>
          <p:nvPr/>
        </p:nvSpPr>
        <p:spPr>
          <a:xfrm>
            <a:off x="1259632" y="2156931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Patrol Dengue. (</a:t>
            </a:r>
            <a:r>
              <a:rPr lang="en-US" sz="1600" b="1" dirty="0" err="1">
                <a:solidFill>
                  <a:schemeClr val="bg1"/>
                </a:solidFill>
              </a:rPr>
              <a:t>Peringkat</a:t>
            </a:r>
            <a:r>
              <a:rPr lang="en-US" sz="1600" b="1" dirty="0">
                <a:solidFill>
                  <a:schemeClr val="bg1"/>
                </a:solidFill>
              </a:rPr>
              <a:t> Negeri dan </a:t>
            </a:r>
            <a:r>
              <a:rPr lang="en-US" sz="1600" b="1" dirty="0" err="1">
                <a:solidFill>
                  <a:schemeClr val="bg1"/>
                </a:solidFill>
              </a:rPr>
              <a:t>Kebangsaan</a:t>
            </a:r>
            <a:r>
              <a:rPr lang="en-US" sz="1600" b="1" dirty="0">
                <a:solidFill>
                  <a:schemeClr val="bg1"/>
                </a:solidFill>
              </a:rPr>
              <a:t>)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24" name="Freeform 101">
            <a:extLst>
              <a:ext uri="{FF2B5EF4-FFF2-40B4-BE49-F238E27FC236}">
                <a16:creationId xmlns:a16="http://schemas.microsoft.com/office/drawing/2014/main" xmlns="" id="{E317ED4B-4A25-4265-89AD-BB1364AC6025}"/>
              </a:ext>
            </a:extLst>
          </p:cNvPr>
          <p:cNvSpPr>
            <a:spLocks/>
          </p:cNvSpPr>
          <p:nvPr/>
        </p:nvSpPr>
        <p:spPr bwMode="auto">
          <a:xfrm>
            <a:off x="853846" y="2108939"/>
            <a:ext cx="127158" cy="111277"/>
          </a:xfrm>
          <a:custGeom>
            <a:avLst/>
            <a:gdLst>
              <a:gd name="T0" fmla="*/ 2559 w 3269"/>
              <a:gd name="T1" fmla="*/ 35 h 3262"/>
              <a:gd name="T2" fmla="*/ 1981 w 3269"/>
              <a:gd name="T3" fmla="*/ 183 h 3262"/>
              <a:gd name="T4" fmla="*/ 1455 w 3269"/>
              <a:gd name="T5" fmla="*/ 437 h 3262"/>
              <a:gd name="T6" fmla="*/ 990 w 3269"/>
              <a:gd name="T7" fmla="*/ 783 h 3262"/>
              <a:gd name="T8" fmla="*/ 601 w 3269"/>
              <a:gd name="T9" fmla="*/ 1210 h 3262"/>
              <a:gd name="T10" fmla="*/ 298 w 3269"/>
              <a:gd name="T11" fmla="*/ 1706 h 3262"/>
              <a:gd name="T12" fmla="*/ 96 w 3269"/>
              <a:gd name="T13" fmla="*/ 2259 h 3262"/>
              <a:gd name="T14" fmla="*/ 4 w 3269"/>
              <a:gd name="T15" fmla="*/ 2856 h 3262"/>
              <a:gd name="T16" fmla="*/ 3 w 3269"/>
              <a:gd name="T17" fmla="*/ 3049 h 3262"/>
              <a:gd name="T18" fmla="*/ 15 w 3269"/>
              <a:gd name="T19" fmla="*/ 3097 h 3262"/>
              <a:gd name="T20" fmla="*/ 37 w 3269"/>
              <a:gd name="T21" fmla="*/ 3141 h 3262"/>
              <a:gd name="T22" fmla="*/ 66 w 3269"/>
              <a:gd name="T23" fmla="*/ 3180 h 3262"/>
              <a:gd name="T24" fmla="*/ 101 w 3269"/>
              <a:gd name="T25" fmla="*/ 3212 h 3262"/>
              <a:gd name="T26" fmla="*/ 143 w 3269"/>
              <a:gd name="T27" fmla="*/ 3237 h 3262"/>
              <a:gd name="T28" fmla="*/ 189 w 3269"/>
              <a:gd name="T29" fmla="*/ 3254 h 3262"/>
              <a:gd name="T30" fmla="*/ 239 w 3269"/>
              <a:gd name="T31" fmla="*/ 3262 h 3262"/>
              <a:gd name="T32" fmla="*/ 290 w 3269"/>
              <a:gd name="T33" fmla="*/ 3259 h 3262"/>
              <a:gd name="T34" fmla="*/ 338 w 3269"/>
              <a:gd name="T35" fmla="*/ 3247 h 3262"/>
              <a:gd name="T36" fmla="*/ 382 w 3269"/>
              <a:gd name="T37" fmla="*/ 3226 h 3262"/>
              <a:gd name="T38" fmla="*/ 421 w 3269"/>
              <a:gd name="T39" fmla="*/ 3197 h 3262"/>
              <a:gd name="T40" fmla="*/ 453 w 3269"/>
              <a:gd name="T41" fmla="*/ 3161 h 3262"/>
              <a:gd name="T42" fmla="*/ 478 w 3269"/>
              <a:gd name="T43" fmla="*/ 3119 h 3262"/>
              <a:gd name="T44" fmla="*/ 495 w 3269"/>
              <a:gd name="T45" fmla="*/ 3073 h 3262"/>
              <a:gd name="T46" fmla="*/ 503 w 3269"/>
              <a:gd name="T47" fmla="*/ 3024 h 3262"/>
              <a:gd name="T48" fmla="*/ 532 w 3269"/>
              <a:gd name="T49" fmla="*/ 2630 h 3262"/>
              <a:gd name="T50" fmla="*/ 656 w 3269"/>
              <a:gd name="T51" fmla="*/ 2149 h 3262"/>
              <a:gd name="T52" fmla="*/ 867 w 3269"/>
              <a:gd name="T53" fmla="*/ 1711 h 3262"/>
              <a:gd name="T54" fmla="*/ 1157 w 3269"/>
              <a:gd name="T55" fmla="*/ 1325 h 3262"/>
              <a:gd name="T56" fmla="*/ 1514 w 3269"/>
              <a:gd name="T57" fmla="*/ 1001 h 3262"/>
              <a:gd name="T58" fmla="*/ 1928 w 3269"/>
              <a:gd name="T59" fmla="*/ 750 h 3262"/>
              <a:gd name="T60" fmla="*/ 2390 w 3269"/>
              <a:gd name="T61" fmla="*/ 581 h 3262"/>
              <a:gd name="T62" fmla="*/ 2889 w 3269"/>
              <a:gd name="T63" fmla="*/ 505 h 3262"/>
              <a:gd name="T64" fmla="*/ 3056 w 3269"/>
              <a:gd name="T65" fmla="*/ 499 h 3262"/>
              <a:gd name="T66" fmla="*/ 3104 w 3269"/>
              <a:gd name="T67" fmla="*/ 487 h 3262"/>
              <a:gd name="T68" fmla="*/ 3148 w 3269"/>
              <a:gd name="T69" fmla="*/ 466 h 3262"/>
              <a:gd name="T70" fmla="*/ 3186 w 3269"/>
              <a:gd name="T71" fmla="*/ 437 h 3262"/>
              <a:gd name="T72" fmla="*/ 3219 w 3269"/>
              <a:gd name="T73" fmla="*/ 402 h 3262"/>
              <a:gd name="T74" fmla="*/ 3244 w 3269"/>
              <a:gd name="T75" fmla="*/ 359 h 3262"/>
              <a:gd name="T76" fmla="*/ 3261 w 3269"/>
              <a:gd name="T77" fmla="*/ 314 h 3262"/>
              <a:gd name="T78" fmla="*/ 3269 w 3269"/>
              <a:gd name="T79" fmla="*/ 264 h 3262"/>
              <a:gd name="T80" fmla="*/ 3266 w 3269"/>
              <a:gd name="T81" fmla="*/ 213 h 3262"/>
              <a:gd name="T82" fmla="*/ 3254 w 3269"/>
              <a:gd name="T83" fmla="*/ 165 h 3262"/>
              <a:gd name="T84" fmla="*/ 3233 w 3269"/>
              <a:gd name="T85" fmla="*/ 120 h 3262"/>
              <a:gd name="T86" fmla="*/ 3204 w 3269"/>
              <a:gd name="T87" fmla="*/ 82 h 3262"/>
              <a:gd name="T88" fmla="*/ 3168 w 3269"/>
              <a:gd name="T89" fmla="*/ 50 h 3262"/>
              <a:gd name="T90" fmla="*/ 3126 w 3269"/>
              <a:gd name="T91" fmla="*/ 25 h 3262"/>
              <a:gd name="T92" fmla="*/ 3080 w 3269"/>
              <a:gd name="T93" fmla="*/ 8 h 3262"/>
              <a:gd name="T94" fmla="*/ 3031 w 3269"/>
              <a:gd name="T95" fmla="*/ 0 h 3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69" h="3262">
                <a:moveTo>
                  <a:pt x="3018" y="0"/>
                </a:moveTo>
                <a:lnTo>
                  <a:pt x="2863" y="4"/>
                </a:lnTo>
                <a:lnTo>
                  <a:pt x="2710" y="15"/>
                </a:lnTo>
                <a:lnTo>
                  <a:pt x="2559" y="35"/>
                </a:lnTo>
                <a:lnTo>
                  <a:pt x="2410" y="61"/>
                </a:lnTo>
                <a:lnTo>
                  <a:pt x="2264" y="95"/>
                </a:lnTo>
                <a:lnTo>
                  <a:pt x="2121" y="136"/>
                </a:lnTo>
                <a:lnTo>
                  <a:pt x="1981" y="183"/>
                </a:lnTo>
                <a:lnTo>
                  <a:pt x="1844" y="237"/>
                </a:lnTo>
                <a:lnTo>
                  <a:pt x="1710" y="297"/>
                </a:lnTo>
                <a:lnTo>
                  <a:pt x="1580" y="364"/>
                </a:lnTo>
                <a:lnTo>
                  <a:pt x="1455" y="437"/>
                </a:lnTo>
                <a:lnTo>
                  <a:pt x="1332" y="515"/>
                </a:lnTo>
                <a:lnTo>
                  <a:pt x="1213" y="599"/>
                </a:lnTo>
                <a:lnTo>
                  <a:pt x="1100" y="689"/>
                </a:lnTo>
                <a:lnTo>
                  <a:pt x="990" y="783"/>
                </a:lnTo>
                <a:lnTo>
                  <a:pt x="885" y="883"/>
                </a:lnTo>
                <a:lnTo>
                  <a:pt x="785" y="988"/>
                </a:lnTo>
                <a:lnTo>
                  <a:pt x="690" y="1097"/>
                </a:lnTo>
                <a:lnTo>
                  <a:pt x="601" y="1210"/>
                </a:lnTo>
                <a:lnTo>
                  <a:pt x="516" y="1329"/>
                </a:lnTo>
                <a:lnTo>
                  <a:pt x="438" y="1450"/>
                </a:lnTo>
                <a:lnTo>
                  <a:pt x="365" y="1577"/>
                </a:lnTo>
                <a:lnTo>
                  <a:pt x="298" y="1706"/>
                </a:lnTo>
                <a:lnTo>
                  <a:pt x="238" y="1840"/>
                </a:lnTo>
                <a:lnTo>
                  <a:pt x="183" y="1976"/>
                </a:lnTo>
                <a:lnTo>
                  <a:pt x="136" y="2117"/>
                </a:lnTo>
                <a:lnTo>
                  <a:pt x="96" y="2259"/>
                </a:lnTo>
                <a:lnTo>
                  <a:pt x="62" y="2405"/>
                </a:lnTo>
                <a:lnTo>
                  <a:pt x="36" y="2553"/>
                </a:lnTo>
                <a:lnTo>
                  <a:pt x="16" y="2704"/>
                </a:lnTo>
                <a:lnTo>
                  <a:pt x="4" y="2856"/>
                </a:lnTo>
                <a:lnTo>
                  <a:pt x="0" y="3011"/>
                </a:lnTo>
                <a:lnTo>
                  <a:pt x="0" y="3024"/>
                </a:lnTo>
                <a:lnTo>
                  <a:pt x="1" y="3037"/>
                </a:lnTo>
                <a:lnTo>
                  <a:pt x="3" y="3049"/>
                </a:lnTo>
                <a:lnTo>
                  <a:pt x="5" y="3061"/>
                </a:lnTo>
                <a:lnTo>
                  <a:pt x="8" y="3073"/>
                </a:lnTo>
                <a:lnTo>
                  <a:pt x="11" y="3085"/>
                </a:lnTo>
                <a:lnTo>
                  <a:pt x="15" y="3097"/>
                </a:lnTo>
                <a:lnTo>
                  <a:pt x="20" y="3108"/>
                </a:lnTo>
                <a:lnTo>
                  <a:pt x="25" y="3119"/>
                </a:lnTo>
                <a:lnTo>
                  <a:pt x="30" y="3130"/>
                </a:lnTo>
                <a:lnTo>
                  <a:pt x="37" y="3141"/>
                </a:lnTo>
                <a:lnTo>
                  <a:pt x="44" y="3151"/>
                </a:lnTo>
                <a:lnTo>
                  <a:pt x="51" y="3161"/>
                </a:lnTo>
                <a:lnTo>
                  <a:pt x="58" y="3171"/>
                </a:lnTo>
                <a:lnTo>
                  <a:pt x="66" y="3180"/>
                </a:lnTo>
                <a:lnTo>
                  <a:pt x="74" y="3189"/>
                </a:lnTo>
                <a:lnTo>
                  <a:pt x="83" y="3197"/>
                </a:lnTo>
                <a:lnTo>
                  <a:pt x="92" y="3205"/>
                </a:lnTo>
                <a:lnTo>
                  <a:pt x="101" y="3212"/>
                </a:lnTo>
                <a:lnTo>
                  <a:pt x="111" y="3219"/>
                </a:lnTo>
                <a:lnTo>
                  <a:pt x="121" y="3226"/>
                </a:lnTo>
                <a:lnTo>
                  <a:pt x="132" y="3232"/>
                </a:lnTo>
                <a:lnTo>
                  <a:pt x="143" y="3237"/>
                </a:lnTo>
                <a:lnTo>
                  <a:pt x="154" y="3242"/>
                </a:lnTo>
                <a:lnTo>
                  <a:pt x="165" y="3247"/>
                </a:lnTo>
                <a:lnTo>
                  <a:pt x="177" y="3251"/>
                </a:lnTo>
                <a:lnTo>
                  <a:pt x="189" y="3254"/>
                </a:lnTo>
                <a:lnTo>
                  <a:pt x="201" y="3257"/>
                </a:lnTo>
                <a:lnTo>
                  <a:pt x="214" y="3259"/>
                </a:lnTo>
                <a:lnTo>
                  <a:pt x="227" y="3261"/>
                </a:lnTo>
                <a:lnTo>
                  <a:pt x="239" y="3262"/>
                </a:lnTo>
                <a:lnTo>
                  <a:pt x="252" y="3262"/>
                </a:lnTo>
                <a:lnTo>
                  <a:pt x="265" y="3262"/>
                </a:lnTo>
                <a:lnTo>
                  <a:pt x="278" y="3261"/>
                </a:lnTo>
                <a:lnTo>
                  <a:pt x="290" y="3259"/>
                </a:lnTo>
                <a:lnTo>
                  <a:pt x="302" y="3257"/>
                </a:lnTo>
                <a:lnTo>
                  <a:pt x="315" y="3254"/>
                </a:lnTo>
                <a:lnTo>
                  <a:pt x="326" y="3251"/>
                </a:lnTo>
                <a:lnTo>
                  <a:pt x="338" y="3247"/>
                </a:lnTo>
                <a:lnTo>
                  <a:pt x="349" y="3242"/>
                </a:lnTo>
                <a:lnTo>
                  <a:pt x="360" y="3237"/>
                </a:lnTo>
                <a:lnTo>
                  <a:pt x="371" y="3232"/>
                </a:lnTo>
                <a:lnTo>
                  <a:pt x="382" y="3226"/>
                </a:lnTo>
                <a:lnTo>
                  <a:pt x="393" y="3219"/>
                </a:lnTo>
                <a:lnTo>
                  <a:pt x="403" y="3212"/>
                </a:lnTo>
                <a:lnTo>
                  <a:pt x="412" y="3205"/>
                </a:lnTo>
                <a:lnTo>
                  <a:pt x="421" y="3197"/>
                </a:lnTo>
                <a:lnTo>
                  <a:pt x="430" y="3189"/>
                </a:lnTo>
                <a:lnTo>
                  <a:pt x="438" y="3180"/>
                </a:lnTo>
                <a:lnTo>
                  <a:pt x="446" y="3171"/>
                </a:lnTo>
                <a:lnTo>
                  <a:pt x="453" y="3161"/>
                </a:lnTo>
                <a:lnTo>
                  <a:pt x="460" y="3151"/>
                </a:lnTo>
                <a:lnTo>
                  <a:pt x="467" y="3141"/>
                </a:lnTo>
                <a:lnTo>
                  <a:pt x="473" y="3130"/>
                </a:lnTo>
                <a:lnTo>
                  <a:pt x="478" y="3119"/>
                </a:lnTo>
                <a:lnTo>
                  <a:pt x="483" y="3108"/>
                </a:lnTo>
                <a:lnTo>
                  <a:pt x="488" y="3097"/>
                </a:lnTo>
                <a:lnTo>
                  <a:pt x="492" y="3085"/>
                </a:lnTo>
                <a:lnTo>
                  <a:pt x="495" y="3073"/>
                </a:lnTo>
                <a:lnTo>
                  <a:pt x="498" y="3061"/>
                </a:lnTo>
                <a:lnTo>
                  <a:pt x="500" y="3049"/>
                </a:lnTo>
                <a:lnTo>
                  <a:pt x="502" y="3037"/>
                </a:lnTo>
                <a:lnTo>
                  <a:pt x="503" y="3024"/>
                </a:lnTo>
                <a:lnTo>
                  <a:pt x="503" y="3011"/>
                </a:lnTo>
                <a:lnTo>
                  <a:pt x="506" y="2882"/>
                </a:lnTo>
                <a:lnTo>
                  <a:pt x="516" y="2755"/>
                </a:lnTo>
                <a:lnTo>
                  <a:pt x="532" y="2630"/>
                </a:lnTo>
                <a:lnTo>
                  <a:pt x="554" y="2506"/>
                </a:lnTo>
                <a:lnTo>
                  <a:pt x="583" y="2385"/>
                </a:lnTo>
                <a:lnTo>
                  <a:pt x="617" y="2265"/>
                </a:lnTo>
                <a:lnTo>
                  <a:pt x="656" y="2149"/>
                </a:lnTo>
                <a:lnTo>
                  <a:pt x="701" y="2035"/>
                </a:lnTo>
                <a:lnTo>
                  <a:pt x="752" y="1924"/>
                </a:lnTo>
                <a:lnTo>
                  <a:pt x="807" y="1816"/>
                </a:lnTo>
                <a:lnTo>
                  <a:pt x="867" y="1711"/>
                </a:lnTo>
                <a:lnTo>
                  <a:pt x="934" y="1609"/>
                </a:lnTo>
                <a:lnTo>
                  <a:pt x="1003" y="1511"/>
                </a:lnTo>
                <a:lnTo>
                  <a:pt x="1078" y="1416"/>
                </a:lnTo>
                <a:lnTo>
                  <a:pt x="1157" y="1325"/>
                </a:lnTo>
                <a:lnTo>
                  <a:pt x="1240" y="1238"/>
                </a:lnTo>
                <a:lnTo>
                  <a:pt x="1328" y="1154"/>
                </a:lnTo>
                <a:lnTo>
                  <a:pt x="1419" y="1076"/>
                </a:lnTo>
                <a:lnTo>
                  <a:pt x="1514" y="1001"/>
                </a:lnTo>
                <a:lnTo>
                  <a:pt x="1612" y="931"/>
                </a:lnTo>
                <a:lnTo>
                  <a:pt x="1715" y="865"/>
                </a:lnTo>
                <a:lnTo>
                  <a:pt x="1820" y="805"/>
                </a:lnTo>
                <a:lnTo>
                  <a:pt x="1928" y="750"/>
                </a:lnTo>
                <a:lnTo>
                  <a:pt x="2040" y="700"/>
                </a:lnTo>
                <a:lnTo>
                  <a:pt x="2154" y="654"/>
                </a:lnTo>
                <a:lnTo>
                  <a:pt x="2270" y="615"/>
                </a:lnTo>
                <a:lnTo>
                  <a:pt x="2390" y="581"/>
                </a:lnTo>
                <a:lnTo>
                  <a:pt x="2512" y="553"/>
                </a:lnTo>
                <a:lnTo>
                  <a:pt x="2635" y="531"/>
                </a:lnTo>
                <a:lnTo>
                  <a:pt x="2761" y="515"/>
                </a:lnTo>
                <a:lnTo>
                  <a:pt x="2889" y="505"/>
                </a:lnTo>
                <a:lnTo>
                  <a:pt x="3018" y="502"/>
                </a:lnTo>
                <a:lnTo>
                  <a:pt x="3031" y="502"/>
                </a:lnTo>
                <a:lnTo>
                  <a:pt x="3044" y="501"/>
                </a:lnTo>
                <a:lnTo>
                  <a:pt x="3056" y="499"/>
                </a:lnTo>
                <a:lnTo>
                  <a:pt x="3068" y="497"/>
                </a:lnTo>
                <a:lnTo>
                  <a:pt x="3080" y="494"/>
                </a:lnTo>
                <a:lnTo>
                  <a:pt x="3092" y="491"/>
                </a:lnTo>
                <a:lnTo>
                  <a:pt x="3104" y="487"/>
                </a:lnTo>
                <a:lnTo>
                  <a:pt x="3115" y="482"/>
                </a:lnTo>
                <a:lnTo>
                  <a:pt x="3126" y="477"/>
                </a:lnTo>
                <a:lnTo>
                  <a:pt x="3137" y="472"/>
                </a:lnTo>
                <a:lnTo>
                  <a:pt x="3148" y="466"/>
                </a:lnTo>
                <a:lnTo>
                  <a:pt x="3158" y="459"/>
                </a:lnTo>
                <a:lnTo>
                  <a:pt x="3168" y="452"/>
                </a:lnTo>
                <a:lnTo>
                  <a:pt x="3177" y="445"/>
                </a:lnTo>
                <a:lnTo>
                  <a:pt x="3186" y="437"/>
                </a:lnTo>
                <a:lnTo>
                  <a:pt x="3196" y="429"/>
                </a:lnTo>
                <a:lnTo>
                  <a:pt x="3204" y="420"/>
                </a:lnTo>
                <a:lnTo>
                  <a:pt x="3212" y="411"/>
                </a:lnTo>
                <a:lnTo>
                  <a:pt x="3219" y="402"/>
                </a:lnTo>
                <a:lnTo>
                  <a:pt x="3226" y="391"/>
                </a:lnTo>
                <a:lnTo>
                  <a:pt x="3233" y="381"/>
                </a:lnTo>
                <a:lnTo>
                  <a:pt x="3239" y="370"/>
                </a:lnTo>
                <a:lnTo>
                  <a:pt x="3244" y="359"/>
                </a:lnTo>
                <a:lnTo>
                  <a:pt x="3249" y="348"/>
                </a:lnTo>
                <a:lnTo>
                  <a:pt x="3254" y="337"/>
                </a:lnTo>
                <a:lnTo>
                  <a:pt x="3258" y="325"/>
                </a:lnTo>
                <a:lnTo>
                  <a:pt x="3261" y="314"/>
                </a:lnTo>
                <a:lnTo>
                  <a:pt x="3264" y="301"/>
                </a:lnTo>
                <a:lnTo>
                  <a:pt x="3266" y="289"/>
                </a:lnTo>
                <a:lnTo>
                  <a:pt x="3268" y="277"/>
                </a:lnTo>
                <a:lnTo>
                  <a:pt x="3269" y="264"/>
                </a:lnTo>
                <a:lnTo>
                  <a:pt x="3269" y="251"/>
                </a:lnTo>
                <a:lnTo>
                  <a:pt x="3269" y="238"/>
                </a:lnTo>
                <a:lnTo>
                  <a:pt x="3268" y="226"/>
                </a:lnTo>
                <a:lnTo>
                  <a:pt x="3266" y="213"/>
                </a:lnTo>
                <a:lnTo>
                  <a:pt x="3264" y="201"/>
                </a:lnTo>
                <a:lnTo>
                  <a:pt x="3261" y="189"/>
                </a:lnTo>
                <a:lnTo>
                  <a:pt x="3258" y="177"/>
                </a:lnTo>
                <a:lnTo>
                  <a:pt x="3254" y="165"/>
                </a:lnTo>
                <a:lnTo>
                  <a:pt x="3249" y="154"/>
                </a:lnTo>
                <a:lnTo>
                  <a:pt x="3244" y="143"/>
                </a:lnTo>
                <a:lnTo>
                  <a:pt x="3239" y="132"/>
                </a:lnTo>
                <a:lnTo>
                  <a:pt x="3233" y="120"/>
                </a:lnTo>
                <a:lnTo>
                  <a:pt x="3226" y="110"/>
                </a:lnTo>
                <a:lnTo>
                  <a:pt x="3219" y="100"/>
                </a:lnTo>
                <a:lnTo>
                  <a:pt x="3212" y="91"/>
                </a:lnTo>
                <a:lnTo>
                  <a:pt x="3204" y="82"/>
                </a:lnTo>
                <a:lnTo>
                  <a:pt x="3196" y="73"/>
                </a:lnTo>
                <a:lnTo>
                  <a:pt x="3186" y="65"/>
                </a:lnTo>
                <a:lnTo>
                  <a:pt x="3177" y="57"/>
                </a:lnTo>
                <a:lnTo>
                  <a:pt x="3168" y="50"/>
                </a:lnTo>
                <a:lnTo>
                  <a:pt x="3158" y="43"/>
                </a:lnTo>
                <a:lnTo>
                  <a:pt x="3148" y="36"/>
                </a:lnTo>
                <a:lnTo>
                  <a:pt x="3137" y="30"/>
                </a:lnTo>
                <a:lnTo>
                  <a:pt x="3126" y="25"/>
                </a:lnTo>
                <a:lnTo>
                  <a:pt x="3115" y="20"/>
                </a:lnTo>
                <a:lnTo>
                  <a:pt x="3104" y="15"/>
                </a:lnTo>
                <a:lnTo>
                  <a:pt x="3092" y="11"/>
                </a:lnTo>
                <a:lnTo>
                  <a:pt x="3080" y="8"/>
                </a:lnTo>
                <a:lnTo>
                  <a:pt x="3068" y="5"/>
                </a:lnTo>
                <a:lnTo>
                  <a:pt x="3056" y="3"/>
                </a:lnTo>
                <a:lnTo>
                  <a:pt x="3044" y="1"/>
                </a:lnTo>
                <a:lnTo>
                  <a:pt x="3031" y="0"/>
                </a:lnTo>
                <a:lnTo>
                  <a:pt x="301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85E47B89-D8C8-4E86-8658-A3B16C9234E2}"/>
              </a:ext>
            </a:extLst>
          </p:cNvPr>
          <p:cNvGrpSpPr/>
          <p:nvPr/>
        </p:nvGrpSpPr>
        <p:grpSpPr>
          <a:xfrm>
            <a:off x="656899" y="2000520"/>
            <a:ext cx="590756" cy="590598"/>
            <a:chOff x="3632200" y="4152900"/>
            <a:chExt cx="690563" cy="690563"/>
          </a:xfrm>
          <a:solidFill>
            <a:schemeClr val="bg1"/>
          </a:solidFill>
        </p:grpSpPr>
        <p:sp>
          <p:nvSpPr>
            <p:cNvPr id="12" name="Freeform 207">
              <a:extLst>
                <a:ext uri="{FF2B5EF4-FFF2-40B4-BE49-F238E27FC236}">
                  <a16:creationId xmlns:a16="http://schemas.microsoft.com/office/drawing/2014/main" xmlns="" id="{6C8555A2-D6CD-4576-A179-774425C9B0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2200" y="4152900"/>
              <a:ext cx="215900" cy="690563"/>
            </a:xfrm>
            <a:custGeom>
              <a:avLst/>
              <a:gdLst>
                <a:gd name="T0" fmla="*/ 3784 w 5030"/>
                <a:gd name="T1" fmla="*/ 5837 h 16095"/>
                <a:gd name="T2" fmla="*/ 3571 w 5030"/>
                <a:gd name="T3" fmla="*/ 6098 h 16095"/>
                <a:gd name="T4" fmla="*/ 3350 w 5030"/>
                <a:gd name="T5" fmla="*/ 6279 h 16095"/>
                <a:gd name="T6" fmla="*/ 3045 w 5030"/>
                <a:gd name="T7" fmla="*/ 6436 h 16095"/>
                <a:gd name="T8" fmla="*/ 2678 w 5030"/>
                <a:gd name="T9" fmla="*/ 6529 h 16095"/>
                <a:gd name="T10" fmla="*/ 2288 w 5030"/>
                <a:gd name="T11" fmla="*/ 6519 h 16095"/>
                <a:gd name="T12" fmla="*/ 1931 w 5030"/>
                <a:gd name="T13" fmla="*/ 6415 h 16095"/>
                <a:gd name="T14" fmla="*/ 1633 w 5030"/>
                <a:gd name="T15" fmla="*/ 6246 h 16095"/>
                <a:gd name="T16" fmla="*/ 1400 w 5030"/>
                <a:gd name="T17" fmla="*/ 6039 h 16095"/>
                <a:gd name="T18" fmla="*/ 1158 w 5030"/>
                <a:gd name="T19" fmla="*/ 5678 h 16095"/>
                <a:gd name="T20" fmla="*/ 1020 w 5030"/>
                <a:gd name="T21" fmla="*/ 5219 h 16095"/>
                <a:gd name="T22" fmla="*/ 1014 w 5030"/>
                <a:gd name="T23" fmla="*/ 4893 h 16095"/>
                <a:gd name="T24" fmla="*/ 1117 w 5030"/>
                <a:gd name="T25" fmla="*/ 4478 h 16095"/>
                <a:gd name="T26" fmla="*/ 1329 w 5030"/>
                <a:gd name="T27" fmla="*/ 4104 h 16095"/>
                <a:gd name="T28" fmla="*/ 1607 w 5030"/>
                <a:gd name="T29" fmla="*/ 3832 h 16095"/>
                <a:gd name="T30" fmla="*/ 1879 w 5030"/>
                <a:gd name="T31" fmla="*/ 3669 h 16095"/>
                <a:gd name="T32" fmla="*/ 2225 w 5030"/>
                <a:gd name="T33" fmla="*/ 3552 h 16095"/>
                <a:gd name="T34" fmla="*/ 2613 w 5030"/>
                <a:gd name="T35" fmla="*/ 3525 h 16095"/>
                <a:gd name="T36" fmla="*/ 2988 w 5030"/>
                <a:gd name="T37" fmla="*/ 3603 h 16095"/>
                <a:gd name="T38" fmla="*/ 3301 w 5030"/>
                <a:gd name="T39" fmla="*/ 3750 h 16095"/>
                <a:gd name="T40" fmla="*/ 3571 w 5030"/>
                <a:gd name="T41" fmla="*/ 3960 h 16095"/>
                <a:gd name="T42" fmla="*/ 3825 w 5030"/>
                <a:gd name="T43" fmla="*/ 4288 h 16095"/>
                <a:gd name="T44" fmla="*/ 3996 w 5030"/>
                <a:gd name="T45" fmla="*/ 4760 h 16095"/>
                <a:gd name="T46" fmla="*/ 4021 w 5030"/>
                <a:gd name="T47" fmla="*/ 5112 h 16095"/>
                <a:gd name="T48" fmla="*/ 3015 w 5030"/>
                <a:gd name="T49" fmla="*/ 14637 h 16095"/>
                <a:gd name="T50" fmla="*/ 2903 w 5030"/>
                <a:gd name="T51" fmla="*/ 14906 h 16095"/>
                <a:gd name="T52" fmla="*/ 2665 w 5030"/>
                <a:gd name="T53" fmla="*/ 15067 h 16095"/>
                <a:gd name="T54" fmla="*/ 2365 w 5030"/>
                <a:gd name="T55" fmla="*/ 15067 h 16095"/>
                <a:gd name="T56" fmla="*/ 2127 w 5030"/>
                <a:gd name="T57" fmla="*/ 14906 h 16095"/>
                <a:gd name="T58" fmla="*/ 2015 w 5030"/>
                <a:gd name="T59" fmla="*/ 14637 h 16095"/>
                <a:gd name="T60" fmla="*/ 2579 w 5030"/>
                <a:gd name="T61" fmla="*/ 7544 h 16095"/>
                <a:gd name="T62" fmla="*/ 2018 w 5030"/>
                <a:gd name="T63" fmla="*/ 1432 h 16095"/>
                <a:gd name="T64" fmla="*/ 2143 w 5030"/>
                <a:gd name="T65" fmla="*/ 1171 h 16095"/>
                <a:gd name="T66" fmla="*/ 2389 w 5030"/>
                <a:gd name="T67" fmla="*/ 1022 h 16095"/>
                <a:gd name="T68" fmla="*/ 2688 w 5030"/>
                <a:gd name="T69" fmla="*/ 1036 h 16095"/>
                <a:gd name="T70" fmla="*/ 2918 w 5030"/>
                <a:gd name="T71" fmla="*/ 1208 h 16095"/>
                <a:gd name="T72" fmla="*/ 3017 w 5030"/>
                <a:gd name="T73" fmla="*/ 1483 h 16095"/>
                <a:gd name="T74" fmla="*/ 2386 w 5030"/>
                <a:gd name="T75" fmla="*/ 2518 h 16095"/>
                <a:gd name="T76" fmla="*/ 4007 w 5030"/>
                <a:gd name="T77" fmla="*/ 1280 h 16095"/>
                <a:gd name="T78" fmla="*/ 3631 w 5030"/>
                <a:gd name="T79" fmla="*/ 495 h 16095"/>
                <a:gd name="T80" fmla="*/ 2891 w 5030"/>
                <a:gd name="T81" fmla="*/ 47 h 16095"/>
                <a:gd name="T82" fmla="*/ 1997 w 5030"/>
                <a:gd name="T83" fmla="*/ 92 h 16095"/>
                <a:gd name="T84" fmla="*/ 1306 w 5030"/>
                <a:gd name="T85" fmla="*/ 607 h 16095"/>
                <a:gd name="T86" fmla="*/ 1008 w 5030"/>
                <a:gd name="T87" fmla="*/ 1431 h 16095"/>
                <a:gd name="T88" fmla="*/ 503 w 5030"/>
                <a:gd name="T89" fmla="*/ 3532 h 16095"/>
                <a:gd name="T90" fmla="*/ 111 w 5030"/>
                <a:gd name="T91" fmla="*/ 4294 h 16095"/>
                <a:gd name="T92" fmla="*/ 5 w 5030"/>
                <a:gd name="T93" fmla="*/ 5183 h 16095"/>
                <a:gd name="T94" fmla="*/ 213 w 5030"/>
                <a:gd name="T95" fmla="*/ 6036 h 16095"/>
                <a:gd name="T96" fmla="*/ 687 w 5030"/>
                <a:gd name="T97" fmla="*/ 6746 h 16095"/>
                <a:gd name="T98" fmla="*/ 1053 w 5030"/>
                <a:gd name="T99" fmla="*/ 14962 h 16095"/>
                <a:gd name="T100" fmla="*/ 1501 w 5030"/>
                <a:gd name="T101" fmla="*/ 15703 h 16095"/>
                <a:gd name="T102" fmla="*/ 2285 w 5030"/>
                <a:gd name="T103" fmla="*/ 16078 h 16095"/>
                <a:gd name="T104" fmla="*/ 3169 w 5030"/>
                <a:gd name="T105" fmla="*/ 15946 h 16095"/>
                <a:gd name="T106" fmla="*/ 3805 w 5030"/>
                <a:gd name="T107" fmla="*/ 15368 h 16095"/>
                <a:gd name="T108" fmla="*/ 4024 w 5030"/>
                <a:gd name="T109" fmla="*/ 7030 h 16095"/>
                <a:gd name="T110" fmla="*/ 4609 w 5030"/>
                <a:gd name="T111" fmla="*/ 6412 h 16095"/>
                <a:gd name="T112" fmla="*/ 4958 w 5030"/>
                <a:gd name="T113" fmla="*/ 5624 h 16095"/>
                <a:gd name="T114" fmla="*/ 5012 w 5030"/>
                <a:gd name="T115" fmla="*/ 4727 h 16095"/>
                <a:gd name="T116" fmla="*/ 4754 w 5030"/>
                <a:gd name="T117" fmla="*/ 3894 h 16095"/>
                <a:gd name="T118" fmla="*/ 4241 w 5030"/>
                <a:gd name="T119" fmla="*/ 3213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30" h="16095">
                  <a:moveTo>
                    <a:pt x="3955" y="5452"/>
                  </a:moveTo>
                  <a:lnTo>
                    <a:pt x="3950" y="5472"/>
                  </a:lnTo>
                  <a:lnTo>
                    <a:pt x="3944" y="5492"/>
                  </a:lnTo>
                  <a:lnTo>
                    <a:pt x="3938" y="5512"/>
                  </a:lnTo>
                  <a:lnTo>
                    <a:pt x="3931" y="5532"/>
                  </a:lnTo>
                  <a:lnTo>
                    <a:pt x="3913" y="5581"/>
                  </a:lnTo>
                  <a:lnTo>
                    <a:pt x="3893" y="5630"/>
                  </a:lnTo>
                  <a:lnTo>
                    <a:pt x="3872" y="5678"/>
                  </a:lnTo>
                  <a:lnTo>
                    <a:pt x="3849" y="5725"/>
                  </a:lnTo>
                  <a:lnTo>
                    <a:pt x="3825" y="5771"/>
                  </a:lnTo>
                  <a:lnTo>
                    <a:pt x="3798" y="5815"/>
                  </a:lnTo>
                  <a:lnTo>
                    <a:pt x="3784" y="5837"/>
                  </a:lnTo>
                  <a:lnTo>
                    <a:pt x="3770" y="5860"/>
                  </a:lnTo>
                  <a:lnTo>
                    <a:pt x="3756" y="5881"/>
                  </a:lnTo>
                  <a:lnTo>
                    <a:pt x="3741" y="5903"/>
                  </a:lnTo>
                  <a:lnTo>
                    <a:pt x="3738" y="5906"/>
                  </a:lnTo>
                  <a:lnTo>
                    <a:pt x="3735" y="5910"/>
                  </a:lnTo>
                  <a:lnTo>
                    <a:pt x="3701" y="5954"/>
                  </a:lnTo>
                  <a:lnTo>
                    <a:pt x="3666" y="5997"/>
                  </a:lnTo>
                  <a:lnTo>
                    <a:pt x="3648" y="6019"/>
                  </a:lnTo>
                  <a:lnTo>
                    <a:pt x="3629" y="6039"/>
                  </a:lnTo>
                  <a:lnTo>
                    <a:pt x="3610" y="6059"/>
                  </a:lnTo>
                  <a:lnTo>
                    <a:pt x="3591" y="6079"/>
                  </a:lnTo>
                  <a:lnTo>
                    <a:pt x="3571" y="6098"/>
                  </a:lnTo>
                  <a:lnTo>
                    <a:pt x="3552" y="6118"/>
                  </a:lnTo>
                  <a:lnTo>
                    <a:pt x="3531" y="6136"/>
                  </a:lnTo>
                  <a:lnTo>
                    <a:pt x="3511" y="6155"/>
                  </a:lnTo>
                  <a:lnTo>
                    <a:pt x="3490" y="6173"/>
                  </a:lnTo>
                  <a:lnTo>
                    <a:pt x="3468" y="6191"/>
                  </a:lnTo>
                  <a:lnTo>
                    <a:pt x="3446" y="6209"/>
                  </a:lnTo>
                  <a:lnTo>
                    <a:pt x="3424" y="6225"/>
                  </a:lnTo>
                  <a:lnTo>
                    <a:pt x="3422" y="6228"/>
                  </a:lnTo>
                  <a:lnTo>
                    <a:pt x="3420" y="6230"/>
                  </a:lnTo>
                  <a:lnTo>
                    <a:pt x="3397" y="6246"/>
                  </a:lnTo>
                  <a:lnTo>
                    <a:pt x="3374" y="6263"/>
                  </a:lnTo>
                  <a:lnTo>
                    <a:pt x="3350" y="6279"/>
                  </a:lnTo>
                  <a:lnTo>
                    <a:pt x="3326" y="6294"/>
                  </a:lnTo>
                  <a:lnTo>
                    <a:pt x="3301" y="6309"/>
                  </a:lnTo>
                  <a:lnTo>
                    <a:pt x="3277" y="6324"/>
                  </a:lnTo>
                  <a:lnTo>
                    <a:pt x="3252" y="6338"/>
                  </a:lnTo>
                  <a:lnTo>
                    <a:pt x="3228" y="6352"/>
                  </a:lnTo>
                  <a:lnTo>
                    <a:pt x="3202" y="6366"/>
                  </a:lnTo>
                  <a:lnTo>
                    <a:pt x="3177" y="6379"/>
                  </a:lnTo>
                  <a:lnTo>
                    <a:pt x="3151" y="6391"/>
                  </a:lnTo>
                  <a:lnTo>
                    <a:pt x="3124" y="6403"/>
                  </a:lnTo>
                  <a:lnTo>
                    <a:pt x="3098" y="6415"/>
                  </a:lnTo>
                  <a:lnTo>
                    <a:pt x="3072" y="6425"/>
                  </a:lnTo>
                  <a:lnTo>
                    <a:pt x="3045" y="6436"/>
                  </a:lnTo>
                  <a:lnTo>
                    <a:pt x="3018" y="6446"/>
                  </a:lnTo>
                  <a:lnTo>
                    <a:pt x="2988" y="6456"/>
                  </a:lnTo>
                  <a:lnTo>
                    <a:pt x="2958" y="6466"/>
                  </a:lnTo>
                  <a:lnTo>
                    <a:pt x="2928" y="6475"/>
                  </a:lnTo>
                  <a:lnTo>
                    <a:pt x="2897" y="6484"/>
                  </a:lnTo>
                  <a:lnTo>
                    <a:pt x="2867" y="6492"/>
                  </a:lnTo>
                  <a:lnTo>
                    <a:pt x="2836" y="6500"/>
                  </a:lnTo>
                  <a:lnTo>
                    <a:pt x="2805" y="6507"/>
                  </a:lnTo>
                  <a:lnTo>
                    <a:pt x="2773" y="6513"/>
                  </a:lnTo>
                  <a:lnTo>
                    <a:pt x="2742" y="6519"/>
                  </a:lnTo>
                  <a:lnTo>
                    <a:pt x="2710" y="6525"/>
                  </a:lnTo>
                  <a:lnTo>
                    <a:pt x="2678" y="6529"/>
                  </a:lnTo>
                  <a:lnTo>
                    <a:pt x="2646" y="6533"/>
                  </a:lnTo>
                  <a:lnTo>
                    <a:pt x="2613" y="6535"/>
                  </a:lnTo>
                  <a:lnTo>
                    <a:pt x="2581" y="6537"/>
                  </a:lnTo>
                  <a:lnTo>
                    <a:pt x="2548" y="6539"/>
                  </a:lnTo>
                  <a:lnTo>
                    <a:pt x="2515" y="6539"/>
                  </a:lnTo>
                  <a:lnTo>
                    <a:pt x="2482" y="6539"/>
                  </a:lnTo>
                  <a:lnTo>
                    <a:pt x="2448" y="6537"/>
                  </a:lnTo>
                  <a:lnTo>
                    <a:pt x="2416" y="6535"/>
                  </a:lnTo>
                  <a:lnTo>
                    <a:pt x="2383" y="6533"/>
                  </a:lnTo>
                  <a:lnTo>
                    <a:pt x="2351" y="6529"/>
                  </a:lnTo>
                  <a:lnTo>
                    <a:pt x="2320" y="6525"/>
                  </a:lnTo>
                  <a:lnTo>
                    <a:pt x="2288" y="6519"/>
                  </a:lnTo>
                  <a:lnTo>
                    <a:pt x="2256" y="6513"/>
                  </a:lnTo>
                  <a:lnTo>
                    <a:pt x="2225" y="6507"/>
                  </a:lnTo>
                  <a:lnTo>
                    <a:pt x="2194" y="6500"/>
                  </a:lnTo>
                  <a:lnTo>
                    <a:pt x="2163" y="6492"/>
                  </a:lnTo>
                  <a:lnTo>
                    <a:pt x="2133" y="6484"/>
                  </a:lnTo>
                  <a:lnTo>
                    <a:pt x="2101" y="6475"/>
                  </a:lnTo>
                  <a:lnTo>
                    <a:pt x="2071" y="6466"/>
                  </a:lnTo>
                  <a:lnTo>
                    <a:pt x="2041" y="6456"/>
                  </a:lnTo>
                  <a:lnTo>
                    <a:pt x="2012" y="6446"/>
                  </a:lnTo>
                  <a:lnTo>
                    <a:pt x="1985" y="6436"/>
                  </a:lnTo>
                  <a:lnTo>
                    <a:pt x="1958" y="6425"/>
                  </a:lnTo>
                  <a:lnTo>
                    <a:pt x="1931" y="6415"/>
                  </a:lnTo>
                  <a:lnTo>
                    <a:pt x="1905" y="6403"/>
                  </a:lnTo>
                  <a:lnTo>
                    <a:pt x="1879" y="6391"/>
                  </a:lnTo>
                  <a:lnTo>
                    <a:pt x="1853" y="6379"/>
                  </a:lnTo>
                  <a:lnTo>
                    <a:pt x="1827" y="6366"/>
                  </a:lnTo>
                  <a:lnTo>
                    <a:pt x="1802" y="6352"/>
                  </a:lnTo>
                  <a:lnTo>
                    <a:pt x="1776" y="6338"/>
                  </a:lnTo>
                  <a:lnTo>
                    <a:pt x="1752" y="6324"/>
                  </a:lnTo>
                  <a:lnTo>
                    <a:pt x="1727" y="6309"/>
                  </a:lnTo>
                  <a:lnTo>
                    <a:pt x="1703" y="6294"/>
                  </a:lnTo>
                  <a:lnTo>
                    <a:pt x="1680" y="6279"/>
                  </a:lnTo>
                  <a:lnTo>
                    <a:pt x="1656" y="6263"/>
                  </a:lnTo>
                  <a:lnTo>
                    <a:pt x="1633" y="6246"/>
                  </a:lnTo>
                  <a:lnTo>
                    <a:pt x="1611" y="6230"/>
                  </a:lnTo>
                  <a:lnTo>
                    <a:pt x="1607" y="6228"/>
                  </a:lnTo>
                  <a:lnTo>
                    <a:pt x="1605" y="6225"/>
                  </a:lnTo>
                  <a:lnTo>
                    <a:pt x="1583" y="6209"/>
                  </a:lnTo>
                  <a:lnTo>
                    <a:pt x="1561" y="6191"/>
                  </a:lnTo>
                  <a:lnTo>
                    <a:pt x="1540" y="6173"/>
                  </a:lnTo>
                  <a:lnTo>
                    <a:pt x="1519" y="6155"/>
                  </a:lnTo>
                  <a:lnTo>
                    <a:pt x="1499" y="6136"/>
                  </a:lnTo>
                  <a:lnTo>
                    <a:pt x="1478" y="6118"/>
                  </a:lnTo>
                  <a:lnTo>
                    <a:pt x="1458" y="6098"/>
                  </a:lnTo>
                  <a:lnTo>
                    <a:pt x="1438" y="6079"/>
                  </a:lnTo>
                  <a:lnTo>
                    <a:pt x="1400" y="6039"/>
                  </a:lnTo>
                  <a:lnTo>
                    <a:pt x="1364" y="5997"/>
                  </a:lnTo>
                  <a:lnTo>
                    <a:pt x="1329" y="5954"/>
                  </a:lnTo>
                  <a:lnTo>
                    <a:pt x="1295" y="5910"/>
                  </a:lnTo>
                  <a:lnTo>
                    <a:pt x="1292" y="5906"/>
                  </a:lnTo>
                  <a:lnTo>
                    <a:pt x="1289" y="5903"/>
                  </a:lnTo>
                  <a:lnTo>
                    <a:pt x="1274" y="5881"/>
                  </a:lnTo>
                  <a:lnTo>
                    <a:pt x="1258" y="5860"/>
                  </a:lnTo>
                  <a:lnTo>
                    <a:pt x="1244" y="5837"/>
                  </a:lnTo>
                  <a:lnTo>
                    <a:pt x="1231" y="5815"/>
                  </a:lnTo>
                  <a:lnTo>
                    <a:pt x="1205" y="5771"/>
                  </a:lnTo>
                  <a:lnTo>
                    <a:pt x="1181" y="5725"/>
                  </a:lnTo>
                  <a:lnTo>
                    <a:pt x="1158" y="5678"/>
                  </a:lnTo>
                  <a:lnTo>
                    <a:pt x="1137" y="5630"/>
                  </a:lnTo>
                  <a:lnTo>
                    <a:pt x="1117" y="5581"/>
                  </a:lnTo>
                  <a:lnTo>
                    <a:pt x="1098" y="5532"/>
                  </a:lnTo>
                  <a:lnTo>
                    <a:pt x="1091" y="5512"/>
                  </a:lnTo>
                  <a:lnTo>
                    <a:pt x="1085" y="5492"/>
                  </a:lnTo>
                  <a:lnTo>
                    <a:pt x="1079" y="5472"/>
                  </a:lnTo>
                  <a:lnTo>
                    <a:pt x="1074" y="5452"/>
                  </a:lnTo>
                  <a:lnTo>
                    <a:pt x="1059" y="5402"/>
                  </a:lnTo>
                  <a:lnTo>
                    <a:pt x="1046" y="5350"/>
                  </a:lnTo>
                  <a:lnTo>
                    <a:pt x="1034" y="5298"/>
                  </a:lnTo>
                  <a:lnTo>
                    <a:pt x="1025" y="5246"/>
                  </a:lnTo>
                  <a:lnTo>
                    <a:pt x="1020" y="5219"/>
                  </a:lnTo>
                  <a:lnTo>
                    <a:pt x="1017" y="5193"/>
                  </a:lnTo>
                  <a:lnTo>
                    <a:pt x="1014" y="5165"/>
                  </a:lnTo>
                  <a:lnTo>
                    <a:pt x="1011" y="5139"/>
                  </a:lnTo>
                  <a:lnTo>
                    <a:pt x="1009" y="5112"/>
                  </a:lnTo>
                  <a:lnTo>
                    <a:pt x="1007" y="5085"/>
                  </a:lnTo>
                  <a:lnTo>
                    <a:pt x="1006" y="5057"/>
                  </a:lnTo>
                  <a:lnTo>
                    <a:pt x="1006" y="5030"/>
                  </a:lnTo>
                  <a:lnTo>
                    <a:pt x="1006" y="5002"/>
                  </a:lnTo>
                  <a:lnTo>
                    <a:pt x="1007" y="4974"/>
                  </a:lnTo>
                  <a:lnTo>
                    <a:pt x="1009" y="4947"/>
                  </a:lnTo>
                  <a:lnTo>
                    <a:pt x="1011" y="4920"/>
                  </a:lnTo>
                  <a:lnTo>
                    <a:pt x="1014" y="4893"/>
                  </a:lnTo>
                  <a:lnTo>
                    <a:pt x="1017" y="4866"/>
                  </a:lnTo>
                  <a:lnTo>
                    <a:pt x="1020" y="4840"/>
                  </a:lnTo>
                  <a:lnTo>
                    <a:pt x="1025" y="4812"/>
                  </a:lnTo>
                  <a:lnTo>
                    <a:pt x="1034" y="4760"/>
                  </a:lnTo>
                  <a:lnTo>
                    <a:pt x="1046" y="4709"/>
                  </a:lnTo>
                  <a:lnTo>
                    <a:pt x="1059" y="4657"/>
                  </a:lnTo>
                  <a:lnTo>
                    <a:pt x="1074" y="4606"/>
                  </a:lnTo>
                  <a:lnTo>
                    <a:pt x="1079" y="4586"/>
                  </a:lnTo>
                  <a:lnTo>
                    <a:pt x="1085" y="4567"/>
                  </a:lnTo>
                  <a:lnTo>
                    <a:pt x="1091" y="4547"/>
                  </a:lnTo>
                  <a:lnTo>
                    <a:pt x="1098" y="4528"/>
                  </a:lnTo>
                  <a:lnTo>
                    <a:pt x="1117" y="4478"/>
                  </a:lnTo>
                  <a:lnTo>
                    <a:pt x="1137" y="4429"/>
                  </a:lnTo>
                  <a:lnTo>
                    <a:pt x="1158" y="4382"/>
                  </a:lnTo>
                  <a:lnTo>
                    <a:pt x="1181" y="4335"/>
                  </a:lnTo>
                  <a:lnTo>
                    <a:pt x="1205" y="4288"/>
                  </a:lnTo>
                  <a:lnTo>
                    <a:pt x="1231" y="4243"/>
                  </a:lnTo>
                  <a:lnTo>
                    <a:pt x="1244" y="4221"/>
                  </a:lnTo>
                  <a:lnTo>
                    <a:pt x="1258" y="4200"/>
                  </a:lnTo>
                  <a:lnTo>
                    <a:pt x="1274" y="4178"/>
                  </a:lnTo>
                  <a:lnTo>
                    <a:pt x="1289" y="4157"/>
                  </a:lnTo>
                  <a:lnTo>
                    <a:pt x="1292" y="4153"/>
                  </a:lnTo>
                  <a:lnTo>
                    <a:pt x="1295" y="4148"/>
                  </a:lnTo>
                  <a:lnTo>
                    <a:pt x="1329" y="4104"/>
                  </a:lnTo>
                  <a:lnTo>
                    <a:pt x="1364" y="4062"/>
                  </a:lnTo>
                  <a:lnTo>
                    <a:pt x="1400" y="4020"/>
                  </a:lnTo>
                  <a:lnTo>
                    <a:pt x="1438" y="3979"/>
                  </a:lnTo>
                  <a:lnTo>
                    <a:pt x="1458" y="3960"/>
                  </a:lnTo>
                  <a:lnTo>
                    <a:pt x="1478" y="3941"/>
                  </a:lnTo>
                  <a:lnTo>
                    <a:pt x="1499" y="3922"/>
                  </a:lnTo>
                  <a:lnTo>
                    <a:pt x="1519" y="3903"/>
                  </a:lnTo>
                  <a:lnTo>
                    <a:pt x="1540" y="3885"/>
                  </a:lnTo>
                  <a:lnTo>
                    <a:pt x="1561" y="3868"/>
                  </a:lnTo>
                  <a:lnTo>
                    <a:pt x="1583" y="3850"/>
                  </a:lnTo>
                  <a:lnTo>
                    <a:pt x="1605" y="3833"/>
                  </a:lnTo>
                  <a:lnTo>
                    <a:pt x="1607" y="3832"/>
                  </a:lnTo>
                  <a:lnTo>
                    <a:pt x="1611" y="3830"/>
                  </a:lnTo>
                  <a:lnTo>
                    <a:pt x="1633" y="3813"/>
                  </a:lnTo>
                  <a:lnTo>
                    <a:pt x="1656" y="3796"/>
                  </a:lnTo>
                  <a:lnTo>
                    <a:pt x="1680" y="3780"/>
                  </a:lnTo>
                  <a:lnTo>
                    <a:pt x="1703" y="3765"/>
                  </a:lnTo>
                  <a:lnTo>
                    <a:pt x="1727" y="3750"/>
                  </a:lnTo>
                  <a:lnTo>
                    <a:pt x="1752" y="3735"/>
                  </a:lnTo>
                  <a:lnTo>
                    <a:pt x="1776" y="3721"/>
                  </a:lnTo>
                  <a:lnTo>
                    <a:pt x="1802" y="3707"/>
                  </a:lnTo>
                  <a:lnTo>
                    <a:pt x="1827" y="3694"/>
                  </a:lnTo>
                  <a:lnTo>
                    <a:pt x="1853" y="3681"/>
                  </a:lnTo>
                  <a:lnTo>
                    <a:pt x="1879" y="3669"/>
                  </a:lnTo>
                  <a:lnTo>
                    <a:pt x="1905" y="3657"/>
                  </a:lnTo>
                  <a:lnTo>
                    <a:pt x="1931" y="3645"/>
                  </a:lnTo>
                  <a:lnTo>
                    <a:pt x="1958" y="3633"/>
                  </a:lnTo>
                  <a:lnTo>
                    <a:pt x="1985" y="3623"/>
                  </a:lnTo>
                  <a:lnTo>
                    <a:pt x="2012" y="3613"/>
                  </a:lnTo>
                  <a:lnTo>
                    <a:pt x="2041" y="3603"/>
                  </a:lnTo>
                  <a:lnTo>
                    <a:pt x="2071" y="3593"/>
                  </a:lnTo>
                  <a:lnTo>
                    <a:pt x="2101" y="3584"/>
                  </a:lnTo>
                  <a:lnTo>
                    <a:pt x="2133" y="3575"/>
                  </a:lnTo>
                  <a:lnTo>
                    <a:pt x="2163" y="3567"/>
                  </a:lnTo>
                  <a:lnTo>
                    <a:pt x="2194" y="3559"/>
                  </a:lnTo>
                  <a:lnTo>
                    <a:pt x="2225" y="3552"/>
                  </a:lnTo>
                  <a:lnTo>
                    <a:pt x="2256" y="3546"/>
                  </a:lnTo>
                  <a:lnTo>
                    <a:pt x="2288" y="3540"/>
                  </a:lnTo>
                  <a:lnTo>
                    <a:pt x="2320" y="3535"/>
                  </a:lnTo>
                  <a:lnTo>
                    <a:pt x="2351" y="3531"/>
                  </a:lnTo>
                  <a:lnTo>
                    <a:pt x="2383" y="3528"/>
                  </a:lnTo>
                  <a:lnTo>
                    <a:pt x="2416" y="3525"/>
                  </a:lnTo>
                  <a:lnTo>
                    <a:pt x="2448" y="3523"/>
                  </a:lnTo>
                  <a:lnTo>
                    <a:pt x="2482" y="3521"/>
                  </a:lnTo>
                  <a:lnTo>
                    <a:pt x="2515" y="3521"/>
                  </a:lnTo>
                  <a:lnTo>
                    <a:pt x="2548" y="3521"/>
                  </a:lnTo>
                  <a:lnTo>
                    <a:pt x="2581" y="3523"/>
                  </a:lnTo>
                  <a:lnTo>
                    <a:pt x="2613" y="3525"/>
                  </a:lnTo>
                  <a:lnTo>
                    <a:pt x="2646" y="3528"/>
                  </a:lnTo>
                  <a:lnTo>
                    <a:pt x="2678" y="3531"/>
                  </a:lnTo>
                  <a:lnTo>
                    <a:pt x="2710" y="3535"/>
                  </a:lnTo>
                  <a:lnTo>
                    <a:pt x="2742" y="3540"/>
                  </a:lnTo>
                  <a:lnTo>
                    <a:pt x="2773" y="3546"/>
                  </a:lnTo>
                  <a:lnTo>
                    <a:pt x="2805" y="3552"/>
                  </a:lnTo>
                  <a:lnTo>
                    <a:pt x="2836" y="3559"/>
                  </a:lnTo>
                  <a:lnTo>
                    <a:pt x="2867" y="3567"/>
                  </a:lnTo>
                  <a:lnTo>
                    <a:pt x="2897" y="3575"/>
                  </a:lnTo>
                  <a:lnTo>
                    <a:pt x="2928" y="3584"/>
                  </a:lnTo>
                  <a:lnTo>
                    <a:pt x="2958" y="3593"/>
                  </a:lnTo>
                  <a:lnTo>
                    <a:pt x="2988" y="3603"/>
                  </a:lnTo>
                  <a:lnTo>
                    <a:pt x="3018" y="3613"/>
                  </a:lnTo>
                  <a:lnTo>
                    <a:pt x="3045" y="3623"/>
                  </a:lnTo>
                  <a:lnTo>
                    <a:pt x="3072" y="3633"/>
                  </a:lnTo>
                  <a:lnTo>
                    <a:pt x="3098" y="3645"/>
                  </a:lnTo>
                  <a:lnTo>
                    <a:pt x="3124" y="3657"/>
                  </a:lnTo>
                  <a:lnTo>
                    <a:pt x="3151" y="3669"/>
                  </a:lnTo>
                  <a:lnTo>
                    <a:pt x="3177" y="3681"/>
                  </a:lnTo>
                  <a:lnTo>
                    <a:pt x="3202" y="3694"/>
                  </a:lnTo>
                  <a:lnTo>
                    <a:pt x="3228" y="3707"/>
                  </a:lnTo>
                  <a:lnTo>
                    <a:pt x="3252" y="3721"/>
                  </a:lnTo>
                  <a:lnTo>
                    <a:pt x="3277" y="3735"/>
                  </a:lnTo>
                  <a:lnTo>
                    <a:pt x="3301" y="3750"/>
                  </a:lnTo>
                  <a:lnTo>
                    <a:pt x="3326" y="3765"/>
                  </a:lnTo>
                  <a:lnTo>
                    <a:pt x="3374" y="3796"/>
                  </a:lnTo>
                  <a:lnTo>
                    <a:pt x="3420" y="3830"/>
                  </a:lnTo>
                  <a:lnTo>
                    <a:pt x="3422" y="3832"/>
                  </a:lnTo>
                  <a:lnTo>
                    <a:pt x="3424" y="3833"/>
                  </a:lnTo>
                  <a:lnTo>
                    <a:pt x="3446" y="3850"/>
                  </a:lnTo>
                  <a:lnTo>
                    <a:pt x="3468" y="3868"/>
                  </a:lnTo>
                  <a:lnTo>
                    <a:pt x="3490" y="3885"/>
                  </a:lnTo>
                  <a:lnTo>
                    <a:pt x="3511" y="3903"/>
                  </a:lnTo>
                  <a:lnTo>
                    <a:pt x="3531" y="3922"/>
                  </a:lnTo>
                  <a:lnTo>
                    <a:pt x="3552" y="3941"/>
                  </a:lnTo>
                  <a:lnTo>
                    <a:pt x="3571" y="3960"/>
                  </a:lnTo>
                  <a:lnTo>
                    <a:pt x="3591" y="3979"/>
                  </a:lnTo>
                  <a:lnTo>
                    <a:pt x="3629" y="4020"/>
                  </a:lnTo>
                  <a:lnTo>
                    <a:pt x="3666" y="4062"/>
                  </a:lnTo>
                  <a:lnTo>
                    <a:pt x="3701" y="4104"/>
                  </a:lnTo>
                  <a:lnTo>
                    <a:pt x="3735" y="4148"/>
                  </a:lnTo>
                  <a:lnTo>
                    <a:pt x="3738" y="4153"/>
                  </a:lnTo>
                  <a:lnTo>
                    <a:pt x="3741" y="4157"/>
                  </a:lnTo>
                  <a:lnTo>
                    <a:pt x="3756" y="4178"/>
                  </a:lnTo>
                  <a:lnTo>
                    <a:pt x="3770" y="4200"/>
                  </a:lnTo>
                  <a:lnTo>
                    <a:pt x="3784" y="4221"/>
                  </a:lnTo>
                  <a:lnTo>
                    <a:pt x="3798" y="4243"/>
                  </a:lnTo>
                  <a:lnTo>
                    <a:pt x="3825" y="4288"/>
                  </a:lnTo>
                  <a:lnTo>
                    <a:pt x="3849" y="4335"/>
                  </a:lnTo>
                  <a:lnTo>
                    <a:pt x="3872" y="4382"/>
                  </a:lnTo>
                  <a:lnTo>
                    <a:pt x="3893" y="4429"/>
                  </a:lnTo>
                  <a:lnTo>
                    <a:pt x="3913" y="4478"/>
                  </a:lnTo>
                  <a:lnTo>
                    <a:pt x="3931" y="4528"/>
                  </a:lnTo>
                  <a:lnTo>
                    <a:pt x="3938" y="4547"/>
                  </a:lnTo>
                  <a:lnTo>
                    <a:pt x="3944" y="4567"/>
                  </a:lnTo>
                  <a:lnTo>
                    <a:pt x="3950" y="4586"/>
                  </a:lnTo>
                  <a:lnTo>
                    <a:pt x="3955" y="4606"/>
                  </a:lnTo>
                  <a:lnTo>
                    <a:pt x="3970" y="4657"/>
                  </a:lnTo>
                  <a:lnTo>
                    <a:pt x="3984" y="4709"/>
                  </a:lnTo>
                  <a:lnTo>
                    <a:pt x="3996" y="4760"/>
                  </a:lnTo>
                  <a:lnTo>
                    <a:pt x="4005" y="4812"/>
                  </a:lnTo>
                  <a:lnTo>
                    <a:pt x="4010" y="4840"/>
                  </a:lnTo>
                  <a:lnTo>
                    <a:pt x="4013" y="4866"/>
                  </a:lnTo>
                  <a:lnTo>
                    <a:pt x="4016" y="4893"/>
                  </a:lnTo>
                  <a:lnTo>
                    <a:pt x="4019" y="4920"/>
                  </a:lnTo>
                  <a:lnTo>
                    <a:pt x="4021" y="4947"/>
                  </a:lnTo>
                  <a:lnTo>
                    <a:pt x="4023" y="4974"/>
                  </a:lnTo>
                  <a:lnTo>
                    <a:pt x="4024" y="5002"/>
                  </a:lnTo>
                  <a:lnTo>
                    <a:pt x="4024" y="5030"/>
                  </a:lnTo>
                  <a:lnTo>
                    <a:pt x="4024" y="5057"/>
                  </a:lnTo>
                  <a:lnTo>
                    <a:pt x="4023" y="5085"/>
                  </a:lnTo>
                  <a:lnTo>
                    <a:pt x="4021" y="5112"/>
                  </a:lnTo>
                  <a:lnTo>
                    <a:pt x="4019" y="5139"/>
                  </a:lnTo>
                  <a:lnTo>
                    <a:pt x="4016" y="5165"/>
                  </a:lnTo>
                  <a:lnTo>
                    <a:pt x="4013" y="5193"/>
                  </a:lnTo>
                  <a:lnTo>
                    <a:pt x="4010" y="5219"/>
                  </a:lnTo>
                  <a:lnTo>
                    <a:pt x="4005" y="5246"/>
                  </a:lnTo>
                  <a:lnTo>
                    <a:pt x="3996" y="5298"/>
                  </a:lnTo>
                  <a:lnTo>
                    <a:pt x="3984" y="5350"/>
                  </a:lnTo>
                  <a:lnTo>
                    <a:pt x="3970" y="5402"/>
                  </a:lnTo>
                  <a:lnTo>
                    <a:pt x="3955" y="5452"/>
                  </a:lnTo>
                  <a:close/>
                  <a:moveTo>
                    <a:pt x="3018" y="14586"/>
                  </a:moveTo>
                  <a:lnTo>
                    <a:pt x="3017" y="14612"/>
                  </a:lnTo>
                  <a:lnTo>
                    <a:pt x="3015" y="14637"/>
                  </a:lnTo>
                  <a:lnTo>
                    <a:pt x="3012" y="14663"/>
                  </a:lnTo>
                  <a:lnTo>
                    <a:pt x="3008" y="14688"/>
                  </a:lnTo>
                  <a:lnTo>
                    <a:pt x="3002" y="14712"/>
                  </a:lnTo>
                  <a:lnTo>
                    <a:pt x="2996" y="14736"/>
                  </a:lnTo>
                  <a:lnTo>
                    <a:pt x="2988" y="14759"/>
                  </a:lnTo>
                  <a:lnTo>
                    <a:pt x="2979" y="14782"/>
                  </a:lnTo>
                  <a:lnTo>
                    <a:pt x="2969" y="14804"/>
                  </a:lnTo>
                  <a:lnTo>
                    <a:pt x="2957" y="14827"/>
                  </a:lnTo>
                  <a:lnTo>
                    <a:pt x="2945" y="14847"/>
                  </a:lnTo>
                  <a:lnTo>
                    <a:pt x="2932" y="14868"/>
                  </a:lnTo>
                  <a:lnTo>
                    <a:pt x="2918" y="14887"/>
                  </a:lnTo>
                  <a:lnTo>
                    <a:pt x="2903" y="14906"/>
                  </a:lnTo>
                  <a:lnTo>
                    <a:pt x="2887" y="14924"/>
                  </a:lnTo>
                  <a:lnTo>
                    <a:pt x="2871" y="14942"/>
                  </a:lnTo>
                  <a:lnTo>
                    <a:pt x="2853" y="14958"/>
                  </a:lnTo>
                  <a:lnTo>
                    <a:pt x="2835" y="14974"/>
                  </a:lnTo>
                  <a:lnTo>
                    <a:pt x="2816" y="14989"/>
                  </a:lnTo>
                  <a:lnTo>
                    <a:pt x="2796" y="15004"/>
                  </a:lnTo>
                  <a:lnTo>
                    <a:pt x="2775" y="15017"/>
                  </a:lnTo>
                  <a:lnTo>
                    <a:pt x="2754" y="15029"/>
                  </a:lnTo>
                  <a:lnTo>
                    <a:pt x="2733" y="15040"/>
                  </a:lnTo>
                  <a:lnTo>
                    <a:pt x="2711" y="15050"/>
                  </a:lnTo>
                  <a:lnTo>
                    <a:pt x="2688" y="15059"/>
                  </a:lnTo>
                  <a:lnTo>
                    <a:pt x="2665" y="15067"/>
                  </a:lnTo>
                  <a:lnTo>
                    <a:pt x="2641" y="15073"/>
                  </a:lnTo>
                  <a:lnTo>
                    <a:pt x="2616" y="15079"/>
                  </a:lnTo>
                  <a:lnTo>
                    <a:pt x="2591" y="15083"/>
                  </a:lnTo>
                  <a:lnTo>
                    <a:pt x="2566" y="15086"/>
                  </a:lnTo>
                  <a:lnTo>
                    <a:pt x="2541" y="15088"/>
                  </a:lnTo>
                  <a:lnTo>
                    <a:pt x="2515" y="15089"/>
                  </a:lnTo>
                  <a:lnTo>
                    <a:pt x="2489" y="15088"/>
                  </a:lnTo>
                  <a:lnTo>
                    <a:pt x="2464" y="15086"/>
                  </a:lnTo>
                  <a:lnTo>
                    <a:pt x="2438" y="15083"/>
                  </a:lnTo>
                  <a:lnTo>
                    <a:pt x="2413" y="15079"/>
                  </a:lnTo>
                  <a:lnTo>
                    <a:pt x="2389" y="15073"/>
                  </a:lnTo>
                  <a:lnTo>
                    <a:pt x="2365" y="15067"/>
                  </a:lnTo>
                  <a:lnTo>
                    <a:pt x="2342" y="15059"/>
                  </a:lnTo>
                  <a:lnTo>
                    <a:pt x="2319" y="15050"/>
                  </a:lnTo>
                  <a:lnTo>
                    <a:pt x="2297" y="15040"/>
                  </a:lnTo>
                  <a:lnTo>
                    <a:pt x="2274" y="15029"/>
                  </a:lnTo>
                  <a:lnTo>
                    <a:pt x="2254" y="15017"/>
                  </a:lnTo>
                  <a:lnTo>
                    <a:pt x="2233" y="15004"/>
                  </a:lnTo>
                  <a:lnTo>
                    <a:pt x="2214" y="14989"/>
                  </a:lnTo>
                  <a:lnTo>
                    <a:pt x="2195" y="14974"/>
                  </a:lnTo>
                  <a:lnTo>
                    <a:pt x="2177" y="14958"/>
                  </a:lnTo>
                  <a:lnTo>
                    <a:pt x="2159" y="14942"/>
                  </a:lnTo>
                  <a:lnTo>
                    <a:pt x="2143" y="14924"/>
                  </a:lnTo>
                  <a:lnTo>
                    <a:pt x="2127" y="14906"/>
                  </a:lnTo>
                  <a:lnTo>
                    <a:pt x="2111" y="14887"/>
                  </a:lnTo>
                  <a:lnTo>
                    <a:pt x="2097" y="14868"/>
                  </a:lnTo>
                  <a:lnTo>
                    <a:pt x="2084" y="14847"/>
                  </a:lnTo>
                  <a:lnTo>
                    <a:pt x="2072" y="14827"/>
                  </a:lnTo>
                  <a:lnTo>
                    <a:pt x="2061" y="14804"/>
                  </a:lnTo>
                  <a:lnTo>
                    <a:pt x="2051" y="14782"/>
                  </a:lnTo>
                  <a:lnTo>
                    <a:pt x="2042" y="14759"/>
                  </a:lnTo>
                  <a:lnTo>
                    <a:pt x="2034" y="14736"/>
                  </a:lnTo>
                  <a:lnTo>
                    <a:pt x="2028" y="14712"/>
                  </a:lnTo>
                  <a:lnTo>
                    <a:pt x="2022" y="14688"/>
                  </a:lnTo>
                  <a:lnTo>
                    <a:pt x="2018" y="14663"/>
                  </a:lnTo>
                  <a:lnTo>
                    <a:pt x="2015" y="14637"/>
                  </a:lnTo>
                  <a:lnTo>
                    <a:pt x="2013" y="14612"/>
                  </a:lnTo>
                  <a:lnTo>
                    <a:pt x="2012" y="14586"/>
                  </a:lnTo>
                  <a:lnTo>
                    <a:pt x="2012" y="7493"/>
                  </a:lnTo>
                  <a:lnTo>
                    <a:pt x="2073" y="7505"/>
                  </a:lnTo>
                  <a:lnTo>
                    <a:pt x="2135" y="7515"/>
                  </a:lnTo>
                  <a:lnTo>
                    <a:pt x="2197" y="7524"/>
                  </a:lnTo>
                  <a:lnTo>
                    <a:pt x="2259" y="7531"/>
                  </a:lnTo>
                  <a:lnTo>
                    <a:pt x="2323" y="7537"/>
                  </a:lnTo>
                  <a:lnTo>
                    <a:pt x="2386" y="7542"/>
                  </a:lnTo>
                  <a:lnTo>
                    <a:pt x="2450" y="7544"/>
                  </a:lnTo>
                  <a:lnTo>
                    <a:pt x="2515" y="7545"/>
                  </a:lnTo>
                  <a:lnTo>
                    <a:pt x="2579" y="7544"/>
                  </a:lnTo>
                  <a:lnTo>
                    <a:pt x="2644" y="7542"/>
                  </a:lnTo>
                  <a:lnTo>
                    <a:pt x="2707" y="7537"/>
                  </a:lnTo>
                  <a:lnTo>
                    <a:pt x="2770" y="7531"/>
                  </a:lnTo>
                  <a:lnTo>
                    <a:pt x="2833" y="7524"/>
                  </a:lnTo>
                  <a:lnTo>
                    <a:pt x="2895" y="7515"/>
                  </a:lnTo>
                  <a:lnTo>
                    <a:pt x="2956" y="7505"/>
                  </a:lnTo>
                  <a:lnTo>
                    <a:pt x="3018" y="7493"/>
                  </a:lnTo>
                  <a:lnTo>
                    <a:pt x="3018" y="14586"/>
                  </a:lnTo>
                  <a:close/>
                  <a:moveTo>
                    <a:pt x="2012" y="1509"/>
                  </a:moveTo>
                  <a:lnTo>
                    <a:pt x="2013" y="1483"/>
                  </a:lnTo>
                  <a:lnTo>
                    <a:pt x="2015" y="1458"/>
                  </a:lnTo>
                  <a:lnTo>
                    <a:pt x="2018" y="1432"/>
                  </a:lnTo>
                  <a:lnTo>
                    <a:pt x="2022" y="1407"/>
                  </a:lnTo>
                  <a:lnTo>
                    <a:pt x="2028" y="1383"/>
                  </a:lnTo>
                  <a:lnTo>
                    <a:pt x="2034" y="1359"/>
                  </a:lnTo>
                  <a:lnTo>
                    <a:pt x="2042" y="1336"/>
                  </a:lnTo>
                  <a:lnTo>
                    <a:pt x="2051" y="1313"/>
                  </a:lnTo>
                  <a:lnTo>
                    <a:pt x="2061" y="1291"/>
                  </a:lnTo>
                  <a:lnTo>
                    <a:pt x="2072" y="1269"/>
                  </a:lnTo>
                  <a:lnTo>
                    <a:pt x="2084" y="1248"/>
                  </a:lnTo>
                  <a:lnTo>
                    <a:pt x="2097" y="1227"/>
                  </a:lnTo>
                  <a:lnTo>
                    <a:pt x="2111" y="1208"/>
                  </a:lnTo>
                  <a:lnTo>
                    <a:pt x="2127" y="1189"/>
                  </a:lnTo>
                  <a:lnTo>
                    <a:pt x="2143" y="1171"/>
                  </a:lnTo>
                  <a:lnTo>
                    <a:pt x="2159" y="1153"/>
                  </a:lnTo>
                  <a:lnTo>
                    <a:pt x="2177" y="1137"/>
                  </a:lnTo>
                  <a:lnTo>
                    <a:pt x="2195" y="1121"/>
                  </a:lnTo>
                  <a:lnTo>
                    <a:pt x="2214" y="1106"/>
                  </a:lnTo>
                  <a:lnTo>
                    <a:pt x="2233" y="1091"/>
                  </a:lnTo>
                  <a:lnTo>
                    <a:pt x="2254" y="1078"/>
                  </a:lnTo>
                  <a:lnTo>
                    <a:pt x="2274" y="1066"/>
                  </a:lnTo>
                  <a:lnTo>
                    <a:pt x="2297" y="1055"/>
                  </a:lnTo>
                  <a:lnTo>
                    <a:pt x="2319" y="1045"/>
                  </a:lnTo>
                  <a:lnTo>
                    <a:pt x="2342" y="1036"/>
                  </a:lnTo>
                  <a:lnTo>
                    <a:pt x="2365" y="1029"/>
                  </a:lnTo>
                  <a:lnTo>
                    <a:pt x="2389" y="1022"/>
                  </a:lnTo>
                  <a:lnTo>
                    <a:pt x="2413" y="1016"/>
                  </a:lnTo>
                  <a:lnTo>
                    <a:pt x="2438" y="1012"/>
                  </a:lnTo>
                  <a:lnTo>
                    <a:pt x="2464" y="1009"/>
                  </a:lnTo>
                  <a:lnTo>
                    <a:pt x="2489" y="1007"/>
                  </a:lnTo>
                  <a:lnTo>
                    <a:pt x="2515" y="1006"/>
                  </a:lnTo>
                  <a:lnTo>
                    <a:pt x="2541" y="1007"/>
                  </a:lnTo>
                  <a:lnTo>
                    <a:pt x="2566" y="1009"/>
                  </a:lnTo>
                  <a:lnTo>
                    <a:pt x="2591" y="1012"/>
                  </a:lnTo>
                  <a:lnTo>
                    <a:pt x="2616" y="1016"/>
                  </a:lnTo>
                  <a:lnTo>
                    <a:pt x="2641" y="1022"/>
                  </a:lnTo>
                  <a:lnTo>
                    <a:pt x="2665" y="1029"/>
                  </a:lnTo>
                  <a:lnTo>
                    <a:pt x="2688" y="1036"/>
                  </a:lnTo>
                  <a:lnTo>
                    <a:pt x="2711" y="1045"/>
                  </a:lnTo>
                  <a:lnTo>
                    <a:pt x="2733" y="1055"/>
                  </a:lnTo>
                  <a:lnTo>
                    <a:pt x="2754" y="1066"/>
                  </a:lnTo>
                  <a:lnTo>
                    <a:pt x="2775" y="1078"/>
                  </a:lnTo>
                  <a:lnTo>
                    <a:pt x="2796" y="1091"/>
                  </a:lnTo>
                  <a:lnTo>
                    <a:pt x="2816" y="1106"/>
                  </a:lnTo>
                  <a:lnTo>
                    <a:pt x="2835" y="1121"/>
                  </a:lnTo>
                  <a:lnTo>
                    <a:pt x="2853" y="1137"/>
                  </a:lnTo>
                  <a:lnTo>
                    <a:pt x="2871" y="1153"/>
                  </a:lnTo>
                  <a:lnTo>
                    <a:pt x="2887" y="1171"/>
                  </a:lnTo>
                  <a:lnTo>
                    <a:pt x="2903" y="1189"/>
                  </a:lnTo>
                  <a:lnTo>
                    <a:pt x="2918" y="1208"/>
                  </a:lnTo>
                  <a:lnTo>
                    <a:pt x="2932" y="1227"/>
                  </a:lnTo>
                  <a:lnTo>
                    <a:pt x="2945" y="1248"/>
                  </a:lnTo>
                  <a:lnTo>
                    <a:pt x="2957" y="1269"/>
                  </a:lnTo>
                  <a:lnTo>
                    <a:pt x="2969" y="1291"/>
                  </a:lnTo>
                  <a:lnTo>
                    <a:pt x="2979" y="1313"/>
                  </a:lnTo>
                  <a:lnTo>
                    <a:pt x="2988" y="1336"/>
                  </a:lnTo>
                  <a:lnTo>
                    <a:pt x="2996" y="1359"/>
                  </a:lnTo>
                  <a:lnTo>
                    <a:pt x="3002" y="1383"/>
                  </a:lnTo>
                  <a:lnTo>
                    <a:pt x="3008" y="1407"/>
                  </a:lnTo>
                  <a:lnTo>
                    <a:pt x="3012" y="1432"/>
                  </a:lnTo>
                  <a:lnTo>
                    <a:pt x="3015" y="1458"/>
                  </a:lnTo>
                  <a:lnTo>
                    <a:pt x="3017" y="1483"/>
                  </a:lnTo>
                  <a:lnTo>
                    <a:pt x="3018" y="1509"/>
                  </a:lnTo>
                  <a:lnTo>
                    <a:pt x="3018" y="2565"/>
                  </a:lnTo>
                  <a:lnTo>
                    <a:pt x="2956" y="2554"/>
                  </a:lnTo>
                  <a:lnTo>
                    <a:pt x="2895" y="2543"/>
                  </a:lnTo>
                  <a:lnTo>
                    <a:pt x="2833" y="2535"/>
                  </a:lnTo>
                  <a:lnTo>
                    <a:pt x="2770" y="2528"/>
                  </a:lnTo>
                  <a:lnTo>
                    <a:pt x="2707" y="2522"/>
                  </a:lnTo>
                  <a:lnTo>
                    <a:pt x="2644" y="2518"/>
                  </a:lnTo>
                  <a:lnTo>
                    <a:pt x="2579" y="2516"/>
                  </a:lnTo>
                  <a:lnTo>
                    <a:pt x="2515" y="2515"/>
                  </a:lnTo>
                  <a:lnTo>
                    <a:pt x="2450" y="2516"/>
                  </a:lnTo>
                  <a:lnTo>
                    <a:pt x="2386" y="2518"/>
                  </a:lnTo>
                  <a:lnTo>
                    <a:pt x="2323" y="2522"/>
                  </a:lnTo>
                  <a:lnTo>
                    <a:pt x="2259" y="2528"/>
                  </a:lnTo>
                  <a:lnTo>
                    <a:pt x="2197" y="2535"/>
                  </a:lnTo>
                  <a:lnTo>
                    <a:pt x="2135" y="2543"/>
                  </a:lnTo>
                  <a:lnTo>
                    <a:pt x="2073" y="2554"/>
                  </a:lnTo>
                  <a:lnTo>
                    <a:pt x="2012" y="2565"/>
                  </a:lnTo>
                  <a:lnTo>
                    <a:pt x="2012" y="1509"/>
                  </a:lnTo>
                  <a:close/>
                  <a:moveTo>
                    <a:pt x="4024" y="3029"/>
                  </a:moveTo>
                  <a:lnTo>
                    <a:pt x="4024" y="1509"/>
                  </a:lnTo>
                  <a:lnTo>
                    <a:pt x="4022" y="1431"/>
                  </a:lnTo>
                  <a:lnTo>
                    <a:pt x="4016" y="1355"/>
                  </a:lnTo>
                  <a:lnTo>
                    <a:pt x="4007" y="1280"/>
                  </a:lnTo>
                  <a:lnTo>
                    <a:pt x="3994" y="1205"/>
                  </a:lnTo>
                  <a:lnTo>
                    <a:pt x="3976" y="1133"/>
                  </a:lnTo>
                  <a:lnTo>
                    <a:pt x="3955" y="1060"/>
                  </a:lnTo>
                  <a:lnTo>
                    <a:pt x="3932" y="991"/>
                  </a:lnTo>
                  <a:lnTo>
                    <a:pt x="3905" y="922"/>
                  </a:lnTo>
                  <a:lnTo>
                    <a:pt x="3875" y="855"/>
                  </a:lnTo>
                  <a:lnTo>
                    <a:pt x="3842" y="791"/>
                  </a:lnTo>
                  <a:lnTo>
                    <a:pt x="3805" y="727"/>
                  </a:lnTo>
                  <a:lnTo>
                    <a:pt x="3765" y="666"/>
                  </a:lnTo>
                  <a:lnTo>
                    <a:pt x="3724" y="607"/>
                  </a:lnTo>
                  <a:lnTo>
                    <a:pt x="3679" y="549"/>
                  </a:lnTo>
                  <a:lnTo>
                    <a:pt x="3631" y="495"/>
                  </a:lnTo>
                  <a:lnTo>
                    <a:pt x="3581" y="443"/>
                  </a:lnTo>
                  <a:lnTo>
                    <a:pt x="3529" y="392"/>
                  </a:lnTo>
                  <a:lnTo>
                    <a:pt x="3475" y="345"/>
                  </a:lnTo>
                  <a:lnTo>
                    <a:pt x="3417" y="300"/>
                  </a:lnTo>
                  <a:lnTo>
                    <a:pt x="3358" y="259"/>
                  </a:lnTo>
                  <a:lnTo>
                    <a:pt x="3296" y="219"/>
                  </a:lnTo>
                  <a:lnTo>
                    <a:pt x="3233" y="182"/>
                  </a:lnTo>
                  <a:lnTo>
                    <a:pt x="3169" y="149"/>
                  </a:lnTo>
                  <a:lnTo>
                    <a:pt x="3101" y="119"/>
                  </a:lnTo>
                  <a:lnTo>
                    <a:pt x="3033" y="92"/>
                  </a:lnTo>
                  <a:lnTo>
                    <a:pt x="2962" y="68"/>
                  </a:lnTo>
                  <a:lnTo>
                    <a:pt x="2891" y="47"/>
                  </a:lnTo>
                  <a:lnTo>
                    <a:pt x="2819" y="31"/>
                  </a:lnTo>
                  <a:lnTo>
                    <a:pt x="2744" y="17"/>
                  </a:lnTo>
                  <a:lnTo>
                    <a:pt x="2669" y="8"/>
                  </a:lnTo>
                  <a:lnTo>
                    <a:pt x="2592" y="2"/>
                  </a:lnTo>
                  <a:lnTo>
                    <a:pt x="2515" y="0"/>
                  </a:lnTo>
                  <a:lnTo>
                    <a:pt x="2437" y="2"/>
                  </a:lnTo>
                  <a:lnTo>
                    <a:pt x="2361" y="8"/>
                  </a:lnTo>
                  <a:lnTo>
                    <a:pt x="2285" y="17"/>
                  </a:lnTo>
                  <a:lnTo>
                    <a:pt x="2211" y="31"/>
                  </a:lnTo>
                  <a:lnTo>
                    <a:pt x="2138" y="47"/>
                  </a:lnTo>
                  <a:lnTo>
                    <a:pt x="2066" y="68"/>
                  </a:lnTo>
                  <a:lnTo>
                    <a:pt x="1997" y="92"/>
                  </a:lnTo>
                  <a:lnTo>
                    <a:pt x="1928" y="119"/>
                  </a:lnTo>
                  <a:lnTo>
                    <a:pt x="1861" y="149"/>
                  </a:lnTo>
                  <a:lnTo>
                    <a:pt x="1796" y="182"/>
                  </a:lnTo>
                  <a:lnTo>
                    <a:pt x="1733" y="219"/>
                  </a:lnTo>
                  <a:lnTo>
                    <a:pt x="1672" y="259"/>
                  </a:lnTo>
                  <a:lnTo>
                    <a:pt x="1613" y="300"/>
                  </a:lnTo>
                  <a:lnTo>
                    <a:pt x="1555" y="345"/>
                  </a:lnTo>
                  <a:lnTo>
                    <a:pt x="1501" y="392"/>
                  </a:lnTo>
                  <a:lnTo>
                    <a:pt x="1449" y="443"/>
                  </a:lnTo>
                  <a:lnTo>
                    <a:pt x="1398" y="495"/>
                  </a:lnTo>
                  <a:lnTo>
                    <a:pt x="1351" y="549"/>
                  </a:lnTo>
                  <a:lnTo>
                    <a:pt x="1306" y="607"/>
                  </a:lnTo>
                  <a:lnTo>
                    <a:pt x="1263" y="666"/>
                  </a:lnTo>
                  <a:lnTo>
                    <a:pt x="1224" y="727"/>
                  </a:lnTo>
                  <a:lnTo>
                    <a:pt x="1188" y="791"/>
                  </a:lnTo>
                  <a:lnTo>
                    <a:pt x="1155" y="855"/>
                  </a:lnTo>
                  <a:lnTo>
                    <a:pt x="1125" y="922"/>
                  </a:lnTo>
                  <a:lnTo>
                    <a:pt x="1097" y="991"/>
                  </a:lnTo>
                  <a:lnTo>
                    <a:pt x="1074" y="1060"/>
                  </a:lnTo>
                  <a:lnTo>
                    <a:pt x="1053" y="1133"/>
                  </a:lnTo>
                  <a:lnTo>
                    <a:pt x="1037" y="1205"/>
                  </a:lnTo>
                  <a:lnTo>
                    <a:pt x="1023" y="1280"/>
                  </a:lnTo>
                  <a:lnTo>
                    <a:pt x="1014" y="1355"/>
                  </a:lnTo>
                  <a:lnTo>
                    <a:pt x="1008" y="1431"/>
                  </a:lnTo>
                  <a:lnTo>
                    <a:pt x="1006" y="1509"/>
                  </a:lnTo>
                  <a:lnTo>
                    <a:pt x="1006" y="3029"/>
                  </a:lnTo>
                  <a:lnTo>
                    <a:pt x="950" y="3073"/>
                  </a:lnTo>
                  <a:lnTo>
                    <a:pt x="894" y="3118"/>
                  </a:lnTo>
                  <a:lnTo>
                    <a:pt x="841" y="3165"/>
                  </a:lnTo>
                  <a:lnTo>
                    <a:pt x="789" y="3213"/>
                  </a:lnTo>
                  <a:lnTo>
                    <a:pt x="737" y="3263"/>
                  </a:lnTo>
                  <a:lnTo>
                    <a:pt x="687" y="3314"/>
                  </a:lnTo>
                  <a:lnTo>
                    <a:pt x="639" y="3366"/>
                  </a:lnTo>
                  <a:lnTo>
                    <a:pt x="592" y="3420"/>
                  </a:lnTo>
                  <a:lnTo>
                    <a:pt x="547" y="3476"/>
                  </a:lnTo>
                  <a:lnTo>
                    <a:pt x="503" y="3532"/>
                  </a:lnTo>
                  <a:lnTo>
                    <a:pt x="461" y="3589"/>
                  </a:lnTo>
                  <a:lnTo>
                    <a:pt x="420" y="3648"/>
                  </a:lnTo>
                  <a:lnTo>
                    <a:pt x="381" y="3708"/>
                  </a:lnTo>
                  <a:lnTo>
                    <a:pt x="344" y="3768"/>
                  </a:lnTo>
                  <a:lnTo>
                    <a:pt x="309" y="3831"/>
                  </a:lnTo>
                  <a:lnTo>
                    <a:pt x="276" y="3894"/>
                  </a:lnTo>
                  <a:lnTo>
                    <a:pt x="243" y="3958"/>
                  </a:lnTo>
                  <a:lnTo>
                    <a:pt x="213" y="4024"/>
                  </a:lnTo>
                  <a:lnTo>
                    <a:pt x="184" y="4090"/>
                  </a:lnTo>
                  <a:lnTo>
                    <a:pt x="158" y="4158"/>
                  </a:lnTo>
                  <a:lnTo>
                    <a:pt x="134" y="4226"/>
                  </a:lnTo>
                  <a:lnTo>
                    <a:pt x="111" y="4294"/>
                  </a:lnTo>
                  <a:lnTo>
                    <a:pt x="91" y="4365"/>
                  </a:lnTo>
                  <a:lnTo>
                    <a:pt x="71" y="4435"/>
                  </a:lnTo>
                  <a:lnTo>
                    <a:pt x="55" y="4508"/>
                  </a:lnTo>
                  <a:lnTo>
                    <a:pt x="41" y="4580"/>
                  </a:lnTo>
                  <a:lnTo>
                    <a:pt x="28" y="4653"/>
                  </a:lnTo>
                  <a:lnTo>
                    <a:pt x="18" y="4727"/>
                  </a:lnTo>
                  <a:lnTo>
                    <a:pt x="10" y="4801"/>
                  </a:lnTo>
                  <a:lnTo>
                    <a:pt x="5" y="4877"/>
                  </a:lnTo>
                  <a:lnTo>
                    <a:pt x="1" y="4953"/>
                  </a:lnTo>
                  <a:lnTo>
                    <a:pt x="0" y="5030"/>
                  </a:lnTo>
                  <a:lnTo>
                    <a:pt x="1" y="5106"/>
                  </a:lnTo>
                  <a:lnTo>
                    <a:pt x="5" y="5183"/>
                  </a:lnTo>
                  <a:lnTo>
                    <a:pt x="10" y="5258"/>
                  </a:lnTo>
                  <a:lnTo>
                    <a:pt x="18" y="5332"/>
                  </a:lnTo>
                  <a:lnTo>
                    <a:pt x="28" y="5407"/>
                  </a:lnTo>
                  <a:lnTo>
                    <a:pt x="41" y="5479"/>
                  </a:lnTo>
                  <a:lnTo>
                    <a:pt x="55" y="5552"/>
                  </a:lnTo>
                  <a:lnTo>
                    <a:pt x="71" y="5624"/>
                  </a:lnTo>
                  <a:lnTo>
                    <a:pt x="91" y="5695"/>
                  </a:lnTo>
                  <a:lnTo>
                    <a:pt x="111" y="5765"/>
                  </a:lnTo>
                  <a:lnTo>
                    <a:pt x="134" y="5834"/>
                  </a:lnTo>
                  <a:lnTo>
                    <a:pt x="158" y="5902"/>
                  </a:lnTo>
                  <a:lnTo>
                    <a:pt x="184" y="5969"/>
                  </a:lnTo>
                  <a:lnTo>
                    <a:pt x="213" y="6036"/>
                  </a:lnTo>
                  <a:lnTo>
                    <a:pt x="243" y="6101"/>
                  </a:lnTo>
                  <a:lnTo>
                    <a:pt x="276" y="6165"/>
                  </a:lnTo>
                  <a:lnTo>
                    <a:pt x="309" y="6229"/>
                  </a:lnTo>
                  <a:lnTo>
                    <a:pt x="344" y="6291"/>
                  </a:lnTo>
                  <a:lnTo>
                    <a:pt x="381" y="6351"/>
                  </a:lnTo>
                  <a:lnTo>
                    <a:pt x="420" y="6412"/>
                  </a:lnTo>
                  <a:lnTo>
                    <a:pt x="461" y="6470"/>
                  </a:lnTo>
                  <a:lnTo>
                    <a:pt x="503" y="6529"/>
                  </a:lnTo>
                  <a:lnTo>
                    <a:pt x="547" y="6584"/>
                  </a:lnTo>
                  <a:lnTo>
                    <a:pt x="592" y="6639"/>
                  </a:lnTo>
                  <a:lnTo>
                    <a:pt x="639" y="6694"/>
                  </a:lnTo>
                  <a:lnTo>
                    <a:pt x="687" y="6746"/>
                  </a:lnTo>
                  <a:lnTo>
                    <a:pt x="737" y="6796"/>
                  </a:lnTo>
                  <a:lnTo>
                    <a:pt x="789" y="6846"/>
                  </a:lnTo>
                  <a:lnTo>
                    <a:pt x="841" y="6895"/>
                  </a:lnTo>
                  <a:lnTo>
                    <a:pt x="894" y="6941"/>
                  </a:lnTo>
                  <a:lnTo>
                    <a:pt x="950" y="6986"/>
                  </a:lnTo>
                  <a:lnTo>
                    <a:pt x="1006" y="7030"/>
                  </a:lnTo>
                  <a:lnTo>
                    <a:pt x="1006" y="14586"/>
                  </a:lnTo>
                  <a:lnTo>
                    <a:pt x="1008" y="14664"/>
                  </a:lnTo>
                  <a:lnTo>
                    <a:pt x="1014" y="14740"/>
                  </a:lnTo>
                  <a:lnTo>
                    <a:pt x="1023" y="14815"/>
                  </a:lnTo>
                  <a:lnTo>
                    <a:pt x="1037" y="14890"/>
                  </a:lnTo>
                  <a:lnTo>
                    <a:pt x="1053" y="14962"/>
                  </a:lnTo>
                  <a:lnTo>
                    <a:pt x="1074" y="15035"/>
                  </a:lnTo>
                  <a:lnTo>
                    <a:pt x="1097" y="15104"/>
                  </a:lnTo>
                  <a:lnTo>
                    <a:pt x="1125" y="15173"/>
                  </a:lnTo>
                  <a:lnTo>
                    <a:pt x="1155" y="15240"/>
                  </a:lnTo>
                  <a:lnTo>
                    <a:pt x="1188" y="15304"/>
                  </a:lnTo>
                  <a:lnTo>
                    <a:pt x="1224" y="15368"/>
                  </a:lnTo>
                  <a:lnTo>
                    <a:pt x="1263" y="15429"/>
                  </a:lnTo>
                  <a:lnTo>
                    <a:pt x="1306" y="15488"/>
                  </a:lnTo>
                  <a:lnTo>
                    <a:pt x="1351" y="15546"/>
                  </a:lnTo>
                  <a:lnTo>
                    <a:pt x="1398" y="15600"/>
                  </a:lnTo>
                  <a:lnTo>
                    <a:pt x="1449" y="15652"/>
                  </a:lnTo>
                  <a:lnTo>
                    <a:pt x="1501" y="15703"/>
                  </a:lnTo>
                  <a:lnTo>
                    <a:pt x="1555" y="15750"/>
                  </a:lnTo>
                  <a:lnTo>
                    <a:pt x="1613" y="15795"/>
                  </a:lnTo>
                  <a:lnTo>
                    <a:pt x="1672" y="15836"/>
                  </a:lnTo>
                  <a:lnTo>
                    <a:pt x="1733" y="15877"/>
                  </a:lnTo>
                  <a:lnTo>
                    <a:pt x="1796" y="15913"/>
                  </a:lnTo>
                  <a:lnTo>
                    <a:pt x="1861" y="15946"/>
                  </a:lnTo>
                  <a:lnTo>
                    <a:pt x="1928" y="15976"/>
                  </a:lnTo>
                  <a:lnTo>
                    <a:pt x="1997" y="16003"/>
                  </a:lnTo>
                  <a:lnTo>
                    <a:pt x="2066" y="16027"/>
                  </a:lnTo>
                  <a:lnTo>
                    <a:pt x="2138" y="16048"/>
                  </a:lnTo>
                  <a:lnTo>
                    <a:pt x="2211" y="16064"/>
                  </a:lnTo>
                  <a:lnTo>
                    <a:pt x="2285" y="16078"/>
                  </a:lnTo>
                  <a:lnTo>
                    <a:pt x="2361" y="16087"/>
                  </a:lnTo>
                  <a:lnTo>
                    <a:pt x="2437" y="16093"/>
                  </a:lnTo>
                  <a:lnTo>
                    <a:pt x="2515" y="16095"/>
                  </a:lnTo>
                  <a:lnTo>
                    <a:pt x="2592" y="16093"/>
                  </a:lnTo>
                  <a:lnTo>
                    <a:pt x="2669" y="16087"/>
                  </a:lnTo>
                  <a:lnTo>
                    <a:pt x="2744" y="16078"/>
                  </a:lnTo>
                  <a:lnTo>
                    <a:pt x="2819" y="16064"/>
                  </a:lnTo>
                  <a:lnTo>
                    <a:pt x="2891" y="16048"/>
                  </a:lnTo>
                  <a:lnTo>
                    <a:pt x="2962" y="16027"/>
                  </a:lnTo>
                  <a:lnTo>
                    <a:pt x="3033" y="16003"/>
                  </a:lnTo>
                  <a:lnTo>
                    <a:pt x="3101" y="15976"/>
                  </a:lnTo>
                  <a:lnTo>
                    <a:pt x="3169" y="15946"/>
                  </a:lnTo>
                  <a:lnTo>
                    <a:pt x="3233" y="15913"/>
                  </a:lnTo>
                  <a:lnTo>
                    <a:pt x="3296" y="15877"/>
                  </a:lnTo>
                  <a:lnTo>
                    <a:pt x="3358" y="15836"/>
                  </a:lnTo>
                  <a:lnTo>
                    <a:pt x="3417" y="15795"/>
                  </a:lnTo>
                  <a:lnTo>
                    <a:pt x="3475" y="15750"/>
                  </a:lnTo>
                  <a:lnTo>
                    <a:pt x="3529" y="15703"/>
                  </a:lnTo>
                  <a:lnTo>
                    <a:pt x="3581" y="15652"/>
                  </a:lnTo>
                  <a:lnTo>
                    <a:pt x="3631" y="15600"/>
                  </a:lnTo>
                  <a:lnTo>
                    <a:pt x="3679" y="15546"/>
                  </a:lnTo>
                  <a:lnTo>
                    <a:pt x="3724" y="15488"/>
                  </a:lnTo>
                  <a:lnTo>
                    <a:pt x="3765" y="15429"/>
                  </a:lnTo>
                  <a:lnTo>
                    <a:pt x="3805" y="15368"/>
                  </a:lnTo>
                  <a:lnTo>
                    <a:pt x="3842" y="15304"/>
                  </a:lnTo>
                  <a:lnTo>
                    <a:pt x="3875" y="15240"/>
                  </a:lnTo>
                  <a:lnTo>
                    <a:pt x="3905" y="15173"/>
                  </a:lnTo>
                  <a:lnTo>
                    <a:pt x="3932" y="15104"/>
                  </a:lnTo>
                  <a:lnTo>
                    <a:pt x="3955" y="15035"/>
                  </a:lnTo>
                  <a:lnTo>
                    <a:pt x="3976" y="14962"/>
                  </a:lnTo>
                  <a:lnTo>
                    <a:pt x="3994" y="14890"/>
                  </a:lnTo>
                  <a:lnTo>
                    <a:pt x="4007" y="14815"/>
                  </a:lnTo>
                  <a:lnTo>
                    <a:pt x="4016" y="14740"/>
                  </a:lnTo>
                  <a:lnTo>
                    <a:pt x="4022" y="14664"/>
                  </a:lnTo>
                  <a:lnTo>
                    <a:pt x="4024" y="14586"/>
                  </a:lnTo>
                  <a:lnTo>
                    <a:pt x="4024" y="7030"/>
                  </a:lnTo>
                  <a:lnTo>
                    <a:pt x="4080" y="6986"/>
                  </a:lnTo>
                  <a:lnTo>
                    <a:pt x="4135" y="6941"/>
                  </a:lnTo>
                  <a:lnTo>
                    <a:pt x="4189" y="6895"/>
                  </a:lnTo>
                  <a:lnTo>
                    <a:pt x="4241" y="6846"/>
                  </a:lnTo>
                  <a:lnTo>
                    <a:pt x="4292" y="6796"/>
                  </a:lnTo>
                  <a:lnTo>
                    <a:pt x="4343" y="6746"/>
                  </a:lnTo>
                  <a:lnTo>
                    <a:pt x="4391" y="6694"/>
                  </a:lnTo>
                  <a:lnTo>
                    <a:pt x="4437" y="6639"/>
                  </a:lnTo>
                  <a:lnTo>
                    <a:pt x="4482" y="6584"/>
                  </a:lnTo>
                  <a:lnTo>
                    <a:pt x="4527" y="6529"/>
                  </a:lnTo>
                  <a:lnTo>
                    <a:pt x="4569" y="6470"/>
                  </a:lnTo>
                  <a:lnTo>
                    <a:pt x="4609" y="6412"/>
                  </a:lnTo>
                  <a:lnTo>
                    <a:pt x="4648" y="6351"/>
                  </a:lnTo>
                  <a:lnTo>
                    <a:pt x="4686" y="6291"/>
                  </a:lnTo>
                  <a:lnTo>
                    <a:pt x="4721" y="6229"/>
                  </a:lnTo>
                  <a:lnTo>
                    <a:pt x="4754" y="6165"/>
                  </a:lnTo>
                  <a:lnTo>
                    <a:pt x="4786" y="6101"/>
                  </a:lnTo>
                  <a:lnTo>
                    <a:pt x="4816" y="6036"/>
                  </a:lnTo>
                  <a:lnTo>
                    <a:pt x="4846" y="5969"/>
                  </a:lnTo>
                  <a:lnTo>
                    <a:pt x="4872" y="5902"/>
                  </a:lnTo>
                  <a:lnTo>
                    <a:pt x="4896" y="5834"/>
                  </a:lnTo>
                  <a:lnTo>
                    <a:pt x="4919" y="5765"/>
                  </a:lnTo>
                  <a:lnTo>
                    <a:pt x="4939" y="5695"/>
                  </a:lnTo>
                  <a:lnTo>
                    <a:pt x="4958" y="5624"/>
                  </a:lnTo>
                  <a:lnTo>
                    <a:pt x="4974" y="5552"/>
                  </a:lnTo>
                  <a:lnTo>
                    <a:pt x="4988" y="5479"/>
                  </a:lnTo>
                  <a:lnTo>
                    <a:pt x="5002" y="5407"/>
                  </a:lnTo>
                  <a:lnTo>
                    <a:pt x="5012" y="5332"/>
                  </a:lnTo>
                  <a:lnTo>
                    <a:pt x="5020" y="5258"/>
                  </a:lnTo>
                  <a:lnTo>
                    <a:pt x="5025" y="5183"/>
                  </a:lnTo>
                  <a:lnTo>
                    <a:pt x="5029" y="5106"/>
                  </a:lnTo>
                  <a:lnTo>
                    <a:pt x="5030" y="5030"/>
                  </a:lnTo>
                  <a:lnTo>
                    <a:pt x="5029" y="4953"/>
                  </a:lnTo>
                  <a:lnTo>
                    <a:pt x="5025" y="4877"/>
                  </a:lnTo>
                  <a:lnTo>
                    <a:pt x="5020" y="4801"/>
                  </a:lnTo>
                  <a:lnTo>
                    <a:pt x="5012" y="4727"/>
                  </a:lnTo>
                  <a:lnTo>
                    <a:pt x="5002" y="4653"/>
                  </a:lnTo>
                  <a:lnTo>
                    <a:pt x="4988" y="4580"/>
                  </a:lnTo>
                  <a:lnTo>
                    <a:pt x="4974" y="4508"/>
                  </a:lnTo>
                  <a:lnTo>
                    <a:pt x="4958" y="4435"/>
                  </a:lnTo>
                  <a:lnTo>
                    <a:pt x="4939" y="4365"/>
                  </a:lnTo>
                  <a:lnTo>
                    <a:pt x="4919" y="4294"/>
                  </a:lnTo>
                  <a:lnTo>
                    <a:pt x="4896" y="4226"/>
                  </a:lnTo>
                  <a:lnTo>
                    <a:pt x="4872" y="4158"/>
                  </a:lnTo>
                  <a:lnTo>
                    <a:pt x="4846" y="4090"/>
                  </a:lnTo>
                  <a:lnTo>
                    <a:pt x="4816" y="4024"/>
                  </a:lnTo>
                  <a:lnTo>
                    <a:pt x="4786" y="3958"/>
                  </a:lnTo>
                  <a:lnTo>
                    <a:pt x="4754" y="3894"/>
                  </a:lnTo>
                  <a:lnTo>
                    <a:pt x="4721" y="3831"/>
                  </a:lnTo>
                  <a:lnTo>
                    <a:pt x="4686" y="3768"/>
                  </a:lnTo>
                  <a:lnTo>
                    <a:pt x="4648" y="3708"/>
                  </a:lnTo>
                  <a:lnTo>
                    <a:pt x="4609" y="3648"/>
                  </a:lnTo>
                  <a:lnTo>
                    <a:pt x="4569" y="3589"/>
                  </a:lnTo>
                  <a:lnTo>
                    <a:pt x="4527" y="3532"/>
                  </a:lnTo>
                  <a:lnTo>
                    <a:pt x="4482" y="3476"/>
                  </a:lnTo>
                  <a:lnTo>
                    <a:pt x="4437" y="3420"/>
                  </a:lnTo>
                  <a:lnTo>
                    <a:pt x="4391" y="3366"/>
                  </a:lnTo>
                  <a:lnTo>
                    <a:pt x="4343" y="3314"/>
                  </a:lnTo>
                  <a:lnTo>
                    <a:pt x="4292" y="3263"/>
                  </a:lnTo>
                  <a:lnTo>
                    <a:pt x="4241" y="3213"/>
                  </a:lnTo>
                  <a:lnTo>
                    <a:pt x="4189" y="3165"/>
                  </a:lnTo>
                  <a:lnTo>
                    <a:pt x="4135" y="3118"/>
                  </a:lnTo>
                  <a:lnTo>
                    <a:pt x="4080" y="3073"/>
                  </a:lnTo>
                  <a:lnTo>
                    <a:pt x="4024" y="30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208">
              <a:extLst>
                <a:ext uri="{FF2B5EF4-FFF2-40B4-BE49-F238E27FC236}">
                  <a16:creationId xmlns:a16="http://schemas.microsoft.com/office/drawing/2014/main" xmlns="" id="{BDD40E23-D393-4050-9022-459436D578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6863" y="4152900"/>
              <a:ext cx="215900" cy="690563"/>
            </a:xfrm>
            <a:custGeom>
              <a:avLst/>
              <a:gdLst>
                <a:gd name="T0" fmla="*/ 3785 w 5030"/>
                <a:gd name="T1" fmla="*/ 5837 h 16095"/>
                <a:gd name="T2" fmla="*/ 3571 w 5030"/>
                <a:gd name="T3" fmla="*/ 6098 h 16095"/>
                <a:gd name="T4" fmla="*/ 3350 w 5030"/>
                <a:gd name="T5" fmla="*/ 6279 h 16095"/>
                <a:gd name="T6" fmla="*/ 3045 w 5030"/>
                <a:gd name="T7" fmla="*/ 6436 h 16095"/>
                <a:gd name="T8" fmla="*/ 2678 w 5030"/>
                <a:gd name="T9" fmla="*/ 6529 h 16095"/>
                <a:gd name="T10" fmla="*/ 2288 w 5030"/>
                <a:gd name="T11" fmla="*/ 6519 h 16095"/>
                <a:gd name="T12" fmla="*/ 1932 w 5030"/>
                <a:gd name="T13" fmla="*/ 6415 h 16095"/>
                <a:gd name="T14" fmla="*/ 1633 w 5030"/>
                <a:gd name="T15" fmla="*/ 6246 h 16095"/>
                <a:gd name="T16" fmla="*/ 1420 w 5030"/>
                <a:gd name="T17" fmla="*/ 6059 h 16095"/>
                <a:gd name="T18" fmla="*/ 1245 w 5030"/>
                <a:gd name="T19" fmla="*/ 5837 h 16095"/>
                <a:gd name="T20" fmla="*/ 1060 w 5030"/>
                <a:gd name="T21" fmla="*/ 5402 h 16095"/>
                <a:gd name="T22" fmla="*/ 1006 w 5030"/>
                <a:gd name="T23" fmla="*/ 5002 h 16095"/>
                <a:gd name="T24" fmla="*/ 1080 w 5030"/>
                <a:gd name="T25" fmla="*/ 4586 h 16095"/>
                <a:gd name="T26" fmla="*/ 1274 w 5030"/>
                <a:gd name="T27" fmla="*/ 4178 h 16095"/>
                <a:gd name="T28" fmla="*/ 1540 w 5030"/>
                <a:gd name="T29" fmla="*/ 3885 h 16095"/>
                <a:gd name="T30" fmla="*/ 1777 w 5030"/>
                <a:gd name="T31" fmla="*/ 3721 h 16095"/>
                <a:gd name="T32" fmla="*/ 2102 w 5030"/>
                <a:gd name="T33" fmla="*/ 3584 h 16095"/>
                <a:gd name="T34" fmla="*/ 2482 w 5030"/>
                <a:gd name="T35" fmla="*/ 3521 h 16095"/>
                <a:gd name="T36" fmla="*/ 2867 w 5030"/>
                <a:gd name="T37" fmla="*/ 3567 h 16095"/>
                <a:gd name="T38" fmla="*/ 3202 w 5030"/>
                <a:gd name="T39" fmla="*/ 3694 h 16095"/>
                <a:gd name="T40" fmla="*/ 3490 w 5030"/>
                <a:gd name="T41" fmla="*/ 3885 h 16095"/>
                <a:gd name="T42" fmla="*/ 3756 w 5030"/>
                <a:gd name="T43" fmla="*/ 4178 h 16095"/>
                <a:gd name="T44" fmla="*/ 3951 w 5030"/>
                <a:gd name="T45" fmla="*/ 4586 h 16095"/>
                <a:gd name="T46" fmla="*/ 4024 w 5030"/>
                <a:gd name="T47" fmla="*/ 5002 h 16095"/>
                <a:gd name="T48" fmla="*/ 3971 w 5030"/>
                <a:gd name="T49" fmla="*/ 5402 h 16095"/>
                <a:gd name="T50" fmla="*/ 2958 w 5030"/>
                <a:gd name="T51" fmla="*/ 14827 h 16095"/>
                <a:gd name="T52" fmla="*/ 2755 w 5030"/>
                <a:gd name="T53" fmla="*/ 15029 h 16095"/>
                <a:gd name="T54" fmla="*/ 2464 w 5030"/>
                <a:gd name="T55" fmla="*/ 15086 h 16095"/>
                <a:gd name="T56" fmla="*/ 2195 w 5030"/>
                <a:gd name="T57" fmla="*/ 14974 h 16095"/>
                <a:gd name="T58" fmla="*/ 2035 w 5030"/>
                <a:gd name="T59" fmla="*/ 14736 h 16095"/>
                <a:gd name="T60" fmla="*/ 2323 w 5030"/>
                <a:gd name="T61" fmla="*/ 7537 h 16095"/>
                <a:gd name="T62" fmla="*/ 3018 w 5030"/>
                <a:gd name="T63" fmla="*/ 14586 h 16095"/>
                <a:gd name="T64" fmla="*/ 2085 w 5030"/>
                <a:gd name="T65" fmla="*/ 1248 h 16095"/>
                <a:gd name="T66" fmla="*/ 2297 w 5030"/>
                <a:gd name="T67" fmla="*/ 1055 h 16095"/>
                <a:gd name="T68" fmla="*/ 2592 w 5030"/>
                <a:gd name="T69" fmla="*/ 1012 h 16095"/>
                <a:gd name="T70" fmla="*/ 2853 w 5030"/>
                <a:gd name="T71" fmla="*/ 1137 h 16095"/>
                <a:gd name="T72" fmla="*/ 3002 w 5030"/>
                <a:gd name="T73" fmla="*/ 1383 h 16095"/>
                <a:gd name="T74" fmla="*/ 2644 w 5030"/>
                <a:gd name="T75" fmla="*/ 2518 h 16095"/>
                <a:gd name="T76" fmla="*/ 4024 w 5030"/>
                <a:gd name="T77" fmla="*/ 3029 h 16095"/>
                <a:gd name="T78" fmla="*/ 3806 w 5030"/>
                <a:gd name="T79" fmla="*/ 727 h 16095"/>
                <a:gd name="T80" fmla="*/ 3169 w 5030"/>
                <a:gd name="T81" fmla="*/ 149 h 16095"/>
                <a:gd name="T82" fmla="*/ 2286 w 5030"/>
                <a:gd name="T83" fmla="*/ 17 h 16095"/>
                <a:gd name="T84" fmla="*/ 1501 w 5030"/>
                <a:gd name="T85" fmla="*/ 392 h 16095"/>
                <a:gd name="T86" fmla="*/ 1054 w 5030"/>
                <a:gd name="T87" fmla="*/ 1133 h 16095"/>
                <a:gd name="T88" fmla="*/ 687 w 5030"/>
                <a:gd name="T89" fmla="*/ 3314 h 16095"/>
                <a:gd name="T90" fmla="*/ 214 w 5030"/>
                <a:gd name="T91" fmla="*/ 4024 h 16095"/>
                <a:gd name="T92" fmla="*/ 5 w 5030"/>
                <a:gd name="T93" fmla="*/ 4877 h 16095"/>
                <a:gd name="T94" fmla="*/ 111 w 5030"/>
                <a:gd name="T95" fmla="*/ 5765 h 16095"/>
                <a:gd name="T96" fmla="*/ 503 w 5030"/>
                <a:gd name="T97" fmla="*/ 6529 h 16095"/>
                <a:gd name="T98" fmla="*/ 1008 w 5030"/>
                <a:gd name="T99" fmla="*/ 14664 h 16095"/>
                <a:gd name="T100" fmla="*/ 1306 w 5030"/>
                <a:gd name="T101" fmla="*/ 15488 h 16095"/>
                <a:gd name="T102" fmla="*/ 1997 w 5030"/>
                <a:gd name="T103" fmla="*/ 16003 h 16095"/>
                <a:gd name="T104" fmla="*/ 2891 w 5030"/>
                <a:gd name="T105" fmla="*/ 16048 h 16095"/>
                <a:gd name="T106" fmla="*/ 3632 w 5030"/>
                <a:gd name="T107" fmla="*/ 15600 h 16095"/>
                <a:gd name="T108" fmla="*/ 4007 w 5030"/>
                <a:gd name="T109" fmla="*/ 14815 h 16095"/>
                <a:gd name="T110" fmla="*/ 4438 w 5030"/>
                <a:gd name="T111" fmla="*/ 6639 h 16095"/>
                <a:gd name="T112" fmla="*/ 4872 w 5030"/>
                <a:gd name="T113" fmla="*/ 5902 h 16095"/>
                <a:gd name="T114" fmla="*/ 5030 w 5030"/>
                <a:gd name="T115" fmla="*/ 5030 h 16095"/>
                <a:gd name="T116" fmla="*/ 4872 w 5030"/>
                <a:gd name="T117" fmla="*/ 4158 h 16095"/>
                <a:gd name="T118" fmla="*/ 4438 w 5030"/>
                <a:gd name="T119" fmla="*/ 3420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30" h="16095">
                  <a:moveTo>
                    <a:pt x="3956" y="5452"/>
                  </a:moveTo>
                  <a:lnTo>
                    <a:pt x="3951" y="5472"/>
                  </a:lnTo>
                  <a:lnTo>
                    <a:pt x="3945" y="5492"/>
                  </a:lnTo>
                  <a:lnTo>
                    <a:pt x="3939" y="5512"/>
                  </a:lnTo>
                  <a:lnTo>
                    <a:pt x="3932" y="5532"/>
                  </a:lnTo>
                  <a:lnTo>
                    <a:pt x="3913" y="5581"/>
                  </a:lnTo>
                  <a:lnTo>
                    <a:pt x="3893" y="5630"/>
                  </a:lnTo>
                  <a:lnTo>
                    <a:pt x="3872" y="5678"/>
                  </a:lnTo>
                  <a:lnTo>
                    <a:pt x="3849" y="5725"/>
                  </a:lnTo>
                  <a:lnTo>
                    <a:pt x="3825" y="5771"/>
                  </a:lnTo>
                  <a:lnTo>
                    <a:pt x="3799" y="5815"/>
                  </a:lnTo>
                  <a:lnTo>
                    <a:pt x="3785" y="5837"/>
                  </a:lnTo>
                  <a:lnTo>
                    <a:pt x="3771" y="5860"/>
                  </a:lnTo>
                  <a:lnTo>
                    <a:pt x="3756" y="5881"/>
                  </a:lnTo>
                  <a:lnTo>
                    <a:pt x="3741" y="5903"/>
                  </a:lnTo>
                  <a:lnTo>
                    <a:pt x="3738" y="5906"/>
                  </a:lnTo>
                  <a:lnTo>
                    <a:pt x="3735" y="5910"/>
                  </a:lnTo>
                  <a:lnTo>
                    <a:pt x="3701" y="5954"/>
                  </a:lnTo>
                  <a:lnTo>
                    <a:pt x="3666" y="5997"/>
                  </a:lnTo>
                  <a:lnTo>
                    <a:pt x="3648" y="6019"/>
                  </a:lnTo>
                  <a:lnTo>
                    <a:pt x="3630" y="6039"/>
                  </a:lnTo>
                  <a:lnTo>
                    <a:pt x="3611" y="6059"/>
                  </a:lnTo>
                  <a:lnTo>
                    <a:pt x="3592" y="6079"/>
                  </a:lnTo>
                  <a:lnTo>
                    <a:pt x="3571" y="6098"/>
                  </a:lnTo>
                  <a:lnTo>
                    <a:pt x="3552" y="6118"/>
                  </a:lnTo>
                  <a:lnTo>
                    <a:pt x="3531" y="6136"/>
                  </a:lnTo>
                  <a:lnTo>
                    <a:pt x="3511" y="6155"/>
                  </a:lnTo>
                  <a:lnTo>
                    <a:pt x="3490" y="6173"/>
                  </a:lnTo>
                  <a:lnTo>
                    <a:pt x="3469" y="6191"/>
                  </a:lnTo>
                  <a:lnTo>
                    <a:pt x="3447" y="6209"/>
                  </a:lnTo>
                  <a:lnTo>
                    <a:pt x="3425" y="6225"/>
                  </a:lnTo>
                  <a:lnTo>
                    <a:pt x="3423" y="6228"/>
                  </a:lnTo>
                  <a:lnTo>
                    <a:pt x="3421" y="6230"/>
                  </a:lnTo>
                  <a:lnTo>
                    <a:pt x="3397" y="6246"/>
                  </a:lnTo>
                  <a:lnTo>
                    <a:pt x="3374" y="6263"/>
                  </a:lnTo>
                  <a:lnTo>
                    <a:pt x="3350" y="6279"/>
                  </a:lnTo>
                  <a:lnTo>
                    <a:pt x="3326" y="6294"/>
                  </a:lnTo>
                  <a:lnTo>
                    <a:pt x="3302" y="6309"/>
                  </a:lnTo>
                  <a:lnTo>
                    <a:pt x="3278" y="6324"/>
                  </a:lnTo>
                  <a:lnTo>
                    <a:pt x="3253" y="6338"/>
                  </a:lnTo>
                  <a:lnTo>
                    <a:pt x="3228" y="6352"/>
                  </a:lnTo>
                  <a:lnTo>
                    <a:pt x="3202" y="6366"/>
                  </a:lnTo>
                  <a:lnTo>
                    <a:pt x="3177" y="6379"/>
                  </a:lnTo>
                  <a:lnTo>
                    <a:pt x="3151" y="6391"/>
                  </a:lnTo>
                  <a:lnTo>
                    <a:pt x="3125" y="6403"/>
                  </a:lnTo>
                  <a:lnTo>
                    <a:pt x="3099" y="6415"/>
                  </a:lnTo>
                  <a:lnTo>
                    <a:pt x="3072" y="6425"/>
                  </a:lnTo>
                  <a:lnTo>
                    <a:pt x="3045" y="6436"/>
                  </a:lnTo>
                  <a:lnTo>
                    <a:pt x="3018" y="6446"/>
                  </a:lnTo>
                  <a:lnTo>
                    <a:pt x="2988" y="6456"/>
                  </a:lnTo>
                  <a:lnTo>
                    <a:pt x="2959" y="6466"/>
                  </a:lnTo>
                  <a:lnTo>
                    <a:pt x="2929" y="6475"/>
                  </a:lnTo>
                  <a:lnTo>
                    <a:pt x="2897" y="6484"/>
                  </a:lnTo>
                  <a:lnTo>
                    <a:pt x="2867" y="6492"/>
                  </a:lnTo>
                  <a:lnTo>
                    <a:pt x="2836" y="6500"/>
                  </a:lnTo>
                  <a:lnTo>
                    <a:pt x="2805" y="6507"/>
                  </a:lnTo>
                  <a:lnTo>
                    <a:pt x="2774" y="6513"/>
                  </a:lnTo>
                  <a:lnTo>
                    <a:pt x="2742" y="6519"/>
                  </a:lnTo>
                  <a:lnTo>
                    <a:pt x="2710" y="6525"/>
                  </a:lnTo>
                  <a:lnTo>
                    <a:pt x="2678" y="6529"/>
                  </a:lnTo>
                  <a:lnTo>
                    <a:pt x="2646" y="6533"/>
                  </a:lnTo>
                  <a:lnTo>
                    <a:pt x="2614" y="6535"/>
                  </a:lnTo>
                  <a:lnTo>
                    <a:pt x="2582" y="6537"/>
                  </a:lnTo>
                  <a:lnTo>
                    <a:pt x="2548" y="6539"/>
                  </a:lnTo>
                  <a:lnTo>
                    <a:pt x="2515" y="6539"/>
                  </a:lnTo>
                  <a:lnTo>
                    <a:pt x="2482" y="6539"/>
                  </a:lnTo>
                  <a:lnTo>
                    <a:pt x="2449" y="6537"/>
                  </a:lnTo>
                  <a:lnTo>
                    <a:pt x="2417" y="6535"/>
                  </a:lnTo>
                  <a:lnTo>
                    <a:pt x="2383" y="6533"/>
                  </a:lnTo>
                  <a:lnTo>
                    <a:pt x="2351" y="6529"/>
                  </a:lnTo>
                  <a:lnTo>
                    <a:pt x="2320" y="6525"/>
                  </a:lnTo>
                  <a:lnTo>
                    <a:pt x="2288" y="6519"/>
                  </a:lnTo>
                  <a:lnTo>
                    <a:pt x="2257" y="6513"/>
                  </a:lnTo>
                  <a:lnTo>
                    <a:pt x="2225" y="6507"/>
                  </a:lnTo>
                  <a:lnTo>
                    <a:pt x="2194" y="6500"/>
                  </a:lnTo>
                  <a:lnTo>
                    <a:pt x="2163" y="6492"/>
                  </a:lnTo>
                  <a:lnTo>
                    <a:pt x="2133" y="6484"/>
                  </a:lnTo>
                  <a:lnTo>
                    <a:pt x="2102" y="6475"/>
                  </a:lnTo>
                  <a:lnTo>
                    <a:pt x="2072" y="6466"/>
                  </a:lnTo>
                  <a:lnTo>
                    <a:pt x="2042" y="6456"/>
                  </a:lnTo>
                  <a:lnTo>
                    <a:pt x="2012" y="6446"/>
                  </a:lnTo>
                  <a:lnTo>
                    <a:pt x="1985" y="6436"/>
                  </a:lnTo>
                  <a:lnTo>
                    <a:pt x="1958" y="6425"/>
                  </a:lnTo>
                  <a:lnTo>
                    <a:pt x="1932" y="6415"/>
                  </a:lnTo>
                  <a:lnTo>
                    <a:pt x="1906" y="6403"/>
                  </a:lnTo>
                  <a:lnTo>
                    <a:pt x="1879" y="6391"/>
                  </a:lnTo>
                  <a:lnTo>
                    <a:pt x="1853" y="6379"/>
                  </a:lnTo>
                  <a:lnTo>
                    <a:pt x="1827" y="6366"/>
                  </a:lnTo>
                  <a:lnTo>
                    <a:pt x="1802" y="6352"/>
                  </a:lnTo>
                  <a:lnTo>
                    <a:pt x="1777" y="6338"/>
                  </a:lnTo>
                  <a:lnTo>
                    <a:pt x="1753" y="6324"/>
                  </a:lnTo>
                  <a:lnTo>
                    <a:pt x="1728" y="6309"/>
                  </a:lnTo>
                  <a:lnTo>
                    <a:pt x="1703" y="6294"/>
                  </a:lnTo>
                  <a:lnTo>
                    <a:pt x="1680" y="6279"/>
                  </a:lnTo>
                  <a:lnTo>
                    <a:pt x="1656" y="6263"/>
                  </a:lnTo>
                  <a:lnTo>
                    <a:pt x="1633" y="6246"/>
                  </a:lnTo>
                  <a:lnTo>
                    <a:pt x="1611" y="6230"/>
                  </a:lnTo>
                  <a:lnTo>
                    <a:pt x="1608" y="6228"/>
                  </a:lnTo>
                  <a:lnTo>
                    <a:pt x="1606" y="6225"/>
                  </a:lnTo>
                  <a:lnTo>
                    <a:pt x="1584" y="6209"/>
                  </a:lnTo>
                  <a:lnTo>
                    <a:pt x="1562" y="6191"/>
                  </a:lnTo>
                  <a:lnTo>
                    <a:pt x="1540" y="6173"/>
                  </a:lnTo>
                  <a:lnTo>
                    <a:pt x="1519" y="6155"/>
                  </a:lnTo>
                  <a:lnTo>
                    <a:pt x="1499" y="6136"/>
                  </a:lnTo>
                  <a:lnTo>
                    <a:pt x="1478" y="6118"/>
                  </a:lnTo>
                  <a:lnTo>
                    <a:pt x="1459" y="6098"/>
                  </a:lnTo>
                  <a:lnTo>
                    <a:pt x="1439" y="6079"/>
                  </a:lnTo>
                  <a:lnTo>
                    <a:pt x="1420" y="6059"/>
                  </a:lnTo>
                  <a:lnTo>
                    <a:pt x="1401" y="6039"/>
                  </a:lnTo>
                  <a:lnTo>
                    <a:pt x="1382" y="6019"/>
                  </a:lnTo>
                  <a:lnTo>
                    <a:pt x="1364" y="5997"/>
                  </a:lnTo>
                  <a:lnTo>
                    <a:pt x="1346" y="5976"/>
                  </a:lnTo>
                  <a:lnTo>
                    <a:pt x="1329" y="5954"/>
                  </a:lnTo>
                  <a:lnTo>
                    <a:pt x="1312" y="5932"/>
                  </a:lnTo>
                  <a:lnTo>
                    <a:pt x="1296" y="5910"/>
                  </a:lnTo>
                  <a:lnTo>
                    <a:pt x="1292" y="5906"/>
                  </a:lnTo>
                  <a:lnTo>
                    <a:pt x="1289" y="5903"/>
                  </a:lnTo>
                  <a:lnTo>
                    <a:pt x="1274" y="5881"/>
                  </a:lnTo>
                  <a:lnTo>
                    <a:pt x="1259" y="5860"/>
                  </a:lnTo>
                  <a:lnTo>
                    <a:pt x="1245" y="5837"/>
                  </a:lnTo>
                  <a:lnTo>
                    <a:pt x="1232" y="5815"/>
                  </a:lnTo>
                  <a:lnTo>
                    <a:pt x="1205" y="5771"/>
                  </a:lnTo>
                  <a:lnTo>
                    <a:pt x="1181" y="5725"/>
                  </a:lnTo>
                  <a:lnTo>
                    <a:pt x="1158" y="5678"/>
                  </a:lnTo>
                  <a:lnTo>
                    <a:pt x="1137" y="5630"/>
                  </a:lnTo>
                  <a:lnTo>
                    <a:pt x="1117" y="5581"/>
                  </a:lnTo>
                  <a:lnTo>
                    <a:pt x="1099" y="5532"/>
                  </a:lnTo>
                  <a:lnTo>
                    <a:pt x="1092" y="5512"/>
                  </a:lnTo>
                  <a:lnTo>
                    <a:pt x="1086" y="5492"/>
                  </a:lnTo>
                  <a:lnTo>
                    <a:pt x="1080" y="5472"/>
                  </a:lnTo>
                  <a:lnTo>
                    <a:pt x="1075" y="5452"/>
                  </a:lnTo>
                  <a:lnTo>
                    <a:pt x="1060" y="5402"/>
                  </a:lnTo>
                  <a:lnTo>
                    <a:pt x="1046" y="5350"/>
                  </a:lnTo>
                  <a:lnTo>
                    <a:pt x="1034" y="5298"/>
                  </a:lnTo>
                  <a:lnTo>
                    <a:pt x="1025" y="5246"/>
                  </a:lnTo>
                  <a:lnTo>
                    <a:pt x="1020" y="5219"/>
                  </a:lnTo>
                  <a:lnTo>
                    <a:pt x="1017" y="5193"/>
                  </a:lnTo>
                  <a:lnTo>
                    <a:pt x="1014" y="5165"/>
                  </a:lnTo>
                  <a:lnTo>
                    <a:pt x="1011" y="5139"/>
                  </a:lnTo>
                  <a:lnTo>
                    <a:pt x="1009" y="5112"/>
                  </a:lnTo>
                  <a:lnTo>
                    <a:pt x="1007" y="5085"/>
                  </a:lnTo>
                  <a:lnTo>
                    <a:pt x="1006" y="5057"/>
                  </a:lnTo>
                  <a:lnTo>
                    <a:pt x="1006" y="5030"/>
                  </a:lnTo>
                  <a:lnTo>
                    <a:pt x="1006" y="5002"/>
                  </a:lnTo>
                  <a:lnTo>
                    <a:pt x="1007" y="4974"/>
                  </a:lnTo>
                  <a:lnTo>
                    <a:pt x="1009" y="4947"/>
                  </a:lnTo>
                  <a:lnTo>
                    <a:pt x="1011" y="4920"/>
                  </a:lnTo>
                  <a:lnTo>
                    <a:pt x="1014" y="4893"/>
                  </a:lnTo>
                  <a:lnTo>
                    <a:pt x="1017" y="4866"/>
                  </a:lnTo>
                  <a:lnTo>
                    <a:pt x="1020" y="4840"/>
                  </a:lnTo>
                  <a:lnTo>
                    <a:pt x="1025" y="4812"/>
                  </a:lnTo>
                  <a:lnTo>
                    <a:pt x="1034" y="4760"/>
                  </a:lnTo>
                  <a:lnTo>
                    <a:pt x="1046" y="4709"/>
                  </a:lnTo>
                  <a:lnTo>
                    <a:pt x="1060" y="4657"/>
                  </a:lnTo>
                  <a:lnTo>
                    <a:pt x="1075" y="4606"/>
                  </a:lnTo>
                  <a:lnTo>
                    <a:pt x="1080" y="4586"/>
                  </a:lnTo>
                  <a:lnTo>
                    <a:pt x="1086" y="4567"/>
                  </a:lnTo>
                  <a:lnTo>
                    <a:pt x="1092" y="4547"/>
                  </a:lnTo>
                  <a:lnTo>
                    <a:pt x="1099" y="4528"/>
                  </a:lnTo>
                  <a:lnTo>
                    <a:pt x="1117" y="4478"/>
                  </a:lnTo>
                  <a:lnTo>
                    <a:pt x="1137" y="4429"/>
                  </a:lnTo>
                  <a:lnTo>
                    <a:pt x="1158" y="4382"/>
                  </a:lnTo>
                  <a:lnTo>
                    <a:pt x="1181" y="4335"/>
                  </a:lnTo>
                  <a:lnTo>
                    <a:pt x="1205" y="4288"/>
                  </a:lnTo>
                  <a:lnTo>
                    <a:pt x="1232" y="4243"/>
                  </a:lnTo>
                  <a:lnTo>
                    <a:pt x="1245" y="4221"/>
                  </a:lnTo>
                  <a:lnTo>
                    <a:pt x="1259" y="4200"/>
                  </a:lnTo>
                  <a:lnTo>
                    <a:pt x="1274" y="4178"/>
                  </a:lnTo>
                  <a:lnTo>
                    <a:pt x="1289" y="4157"/>
                  </a:lnTo>
                  <a:lnTo>
                    <a:pt x="1292" y="4153"/>
                  </a:lnTo>
                  <a:lnTo>
                    <a:pt x="1296" y="4148"/>
                  </a:lnTo>
                  <a:lnTo>
                    <a:pt x="1329" y="4104"/>
                  </a:lnTo>
                  <a:lnTo>
                    <a:pt x="1364" y="4062"/>
                  </a:lnTo>
                  <a:lnTo>
                    <a:pt x="1401" y="4020"/>
                  </a:lnTo>
                  <a:lnTo>
                    <a:pt x="1439" y="3979"/>
                  </a:lnTo>
                  <a:lnTo>
                    <a:pt x="1459" y="3960"/>
                  </a:lnTo>
                  <a:lnTo>
                    <a:pt x="1478" y="3941"/>
                  </a:lnTo>
                  <a:lnTo>
                    <a:pt x="1499" y="3922"/>
                  </a:lnTo>
                  <a:lnTo>
                    <a:pt x="1519" y="3903"/>
                  </a:lnTo>
                  <a:lnTo>
                    <a:pt x="1540" y="3885"/>
                  </a:lnTo>
                  <a:lnTo>
                    <a:pt x="1562" y="3868"/>
                  </a:lnTo>
                  <a:lnTo>
                    <a:pt x="1584" y="3850"/>
                  </a:lnTo>
                  <a:lnTo>
                    <a:pt x="1606" y="3833"/>
                  </a:lnTo>
                  <a:lnTo>
                    <a:pt x="1608" y="3832"/>
                  </a:lnTo>
                  <a:lnTo>
                    <a:pt x="1611" y="3830"/>
                  </a:lnTo>
                  <a:lnTo>
                    <a:pt x="1633" y="3813"/>
                  </a:lnTo>
                  <a:lnTo>
                    <a:pt x="1656" y="3796"/>
                  </a:lnTo>
                  <a:lnTo>
                    <a:pt x="1680" y="3780"/>
                  </a:lnTo>
                  <a:lnTo>
                    <a:pt x="1703" y="3765"/>
                  </a:lnTo>
                  <a:lnTo>
                    <a:pt x="1728" y="3750"/>
                  </a:lnTo>
                  <a:lnTo>
                    <a:pt x="1753" y="3735"/>
                  </a:lnTo>
                  <a:lnTo>
                    <a:pt x="1777" y="3721"/>
                  </a:lnTo>
                  <a:lnTo>
                    <a:pt x="1802" y="3707"/>
                  </a:lnTo>
                  <a:lnTo>
                    <a:pt x="1827" y="3694"/>
                  </a:lnTo>
                  <a:lnTo>
                    <a:pt x="1853" y="3681"/>
                  </a:lnTo>
                  <a:lnTo>
                    <a:pt x="1879" y="3669"/>
                  </a:lnTo>
                  <a:lnTo>
                    <a:pt x="1906" y="3657"/>
                  </a:lnTo>
                  <a:lnTo>
                    <a:pt x="1932" y="3645"/>
                  </a:lnTo>
                  <a:lnTo>
                    <a:pt x="1958" y="3633"/>
                  </a:lnTo>
                  <a:lnTo>
                    <a:pt x="1985" y="3623"/>
                  </a:lnTo>
                  <a:lnTo>
                    <a:pt x="2012" y="3613"/>
                  </a:lnTo>
                  <a:lnTo>
                    <a:pt x="2042" y="3603"/>
                  </a:lnTo>
                  <a:lnTo>
                    <a:pt x="2072" y="3593"/>
                  </a:lnTo>
                  <a:lnTo>
                    <a:pt x="2102" y="3584"/>
                  </a:lnTo>
                  <a:lnTo>
                    <a:pt x="2133" y="3575"/>
                  </a:lnTo>
                  <a:lnTo>
                    <a:pt x="2163" y="3567"/>
                  </a:lnTo>
                  <a:lnTo>
                    <a:pt x="2194" y="3559"/>
                  </a:lnTo>
                  <a:lnTo>
                    <a:pt x="2225" y="3552"/>
                  </a:lnTo>
                  <a:lnTo>
                    <a:pt x="2257" y="3546"/>
                  </a:lnTo>
                  <a:lnTo>
                    <a:pt x="2288" y="3540"/>
                  </a:lnTo>
                  <a:lnTo>
                    <a:pt x="2320" y="3535"/>
                  </a:lnTo>
                  <a:lnTo>
                    <a:pt x="2351" y="3531"/>
                  </a:lnTo>
                  <a:lnTo>
                    <a:pt x="2383" y="3528"/>
                  </a:lnTo>
                  <a:lnTo>
                    <a:pt x="2417" y="3525"/>
                  </a:lnTo>
                  <a:lnTo>
                    <a:pt x="2449" y="3523"/>
                  </a:lnTo>
                  <a:lnTo>
                    <a:pt x="2482" y="3521"/>
                  </a:lnTo>
                  <a:lnTo>
                    <a:pt x="2515" y="3521"/>
                  </a:lnTo>
                  <a:lnTo>
                    <a:pt x="2548" y="3521"/>
                  </a:lnTo>
                  <a:lnTo>
                    <a:pt x="2582" y="3523"/>
                  </a:lnTo>
                  <a:lnTo>
                    <a:pt x="2614" y="3525"/>
                  </a:lnTo>
                  <a:lnTo>
                    <a:pt x="2646" y="3528"/>
                  </a:lnTo>
                  <a:lnTo>
                    <a:pt x="2678" y="3531"/>
                  </a:lnTo>
                  <a:lnTo>
                    <a:pt x="2710" y="3535"/>
                  </a:lnTo>
                  <a:lnTo>
                    <a:pt x="2742" y="3540"/>
                  </a:lnTo>
                  <a:lnTo>
                    <a:pt x="2774" y="3546"/>
                  </a:lnTo>
                  <a:lnTo>
                    <a:pt x="2805" y="3552"/>
                  </a:lnTo>
                  <a:lnTo>
                    <a:pt x="2836" y="3559"/>
                  </a:lnTo>
                  <a:lnTo>
                    <a:pt x="2867" y="3567"/>
                  </a:lnTo>
                  <a:lnTo>
                    <a:pt x="2897" y="3575"/>
                  </a:lnTo>
                  <a:lnTo>
                    <a:pt x="2929" y="3584"/>
                  </a:lnTo>
                  <a:lnTo>
                    <a:pt x="2959" y="3593"/>
                  </a:lnTo>
                  <a:lnTo>
                    <a:pt x="2988" y="3603"/>
                  </a:lnTo>
                  <a:lnTo>
                    <a:pt x="3018" y="3613"/>
                  </a:lnTo>
                  <a:lnTo>
                    <a:pt x="3045" y="3623"/>
                  </a:lnTo>
                  <a:lnTo>
                    <a:pt x="3072" y="3633"/>
                  </a:lnTo>
                  <a:lnTo>
                    <a:pt x="3099" y="3645"/>
                  </a:lnTo>
                  <a:lnTo>
                    <a:pt x="3125" y="3657"/>
                  </a:lnTo>
                  <a:lnTo>
                    <a:pt x="3151" y="3669"/>
                  </a:lnTo>
                  <a:lnTo>
                    <a:pt x="3177" y="3681"/>
                  </a:lnTo>
                  <a:lnTo>
                    <a:pt x="3202" y="3694"/>
                  </a:lnTo>
                  <a:lnTo>
                    <a:pt x="3228" y="3707"/>
                  </a:lnTo>
                  <a:lnTo>
                    <a:pt x="3253" y="3721"/>
                  </a:lnTo>
                  <a:lnTo>
                    <a:pt x="3278" y="3735"/>
                  </a:lnTo>
                  <a:lnTo>
                    <a:pt x="3302" y="3750"/>
                  </a:lnTo>
                  <a:lnTo>
                    <a:pt x="3326" y="3765"/>
                  </a:lnTo>
                  <a:lnTo>
                    <a:pt x="3374" y="3796"/>
                  </a:lnTo>
                  <a:lnTo>
                    <a:pt x="3421" y="3830"/>
                  </a:lnTo>
                  <a:lnTo>
                    <a:pt x="3423" y="3832"/>
                  </a:lnTo>
                  <a:lnTo>
                    <a:pt x="3425" y="3833"/>
                  </a:lnTo>
                  <a:lnTo>
                    <a:pt x="3447" y="3850"/>
                  </a:lnTo>
                  <a:lnTo>
                    <a:pt x="3469" y="3868"/>
                  </a:lnTo>
                  <a:lnTo>
                    <a:pt x="3490" y="3885"/>
                  </a:lnTo>
                  <a:lnTo>
                    <a:pt x="3511" y="3903"/>
                  </a:lnTo>
                  <a:lnTo>
                    <a:pt x="3531" y="3922"/>
                  </a:lnTo>
                  <a:lnTo>
                    <a:pt x="3552" y="3941"/>
                  </a:lnTo>
                  <a:lnTo>
                    <a:pt x="3571" y="3960"/>
                  </a:lnTo>
                  <a:lnTo>
                    <a:pt x="3592" y="3979"/>
                  </a:lnTo>
                  <a:lnTo>
                    <a:pt x="3630" y="4020"/>
                  </a:lnTo>
                  <a:lnTo>
                    <a:pt x="3666" y="4062"/>
                  </a:lnTo>
                  <a:lnTo>
                    <a:pt x="3701" y="4104"/>
                  </a:lnTo>
                  <a:lnTo>
                    <a:pt x="3735" y="4148"/>
                  </a:lnTo>
                  <a:lnTo>
                    <a:pt x="3738" y="4153"/>
                  </a:lnTo>
                  <a:lnTo>
                    <a:pt x="3741" y="4157"/>
                  </a:lnTo>
                  <a:lnTo>
                    <a:pt x="3756" y="4178"/>
                  </a:lnTo>
                  <a:lnTo>
                    <a:pt x="3771" y="4200"/>
                  </a:lnTo>
                  <a:lnTo>
                    <a:pt x="3785" y="4221"/>
                  </a:lnTo>
                  <a:lnTo>
                    <a:pt x="3799" y="4243"/>
                  </a:lnTo>
                  <a:lnTo>
                    <a:pt x="3825" y="4288"/>
                  </a:lnTo>
                  <a:lnTo>
                    <a:pt x="3849" y="4335"/>
                  </a:lnTo>
                  <a:lnTo>
                    <a:pt x="3872" y="4382"/>
                  </a:lnTo>
                  <a:lnTo>
                    <a:pt x="3893" y="4429"/>
                  </a:lnTo>
                  <a:lnTo>
                    <a:pt x="3913" y="4478"/>
                  </a:lnTo>
                  <a:lnTo>
                    <a:pt x="3932" y="4528"/>
                  </a:lnTo>
                  <a:lnTo>
                    <a:pt x="3939" y="4547"/>
                  </a:lnTo>
                  <a:lnTo>
                    <a:pt x="3945" y="4567"/>
                  </a:lnTo>
                  <a:lnTo>
                    <a:pt x="3951" y="4586"/>
                  </a:lnTo>
                  <a:lnTo>
                    <a:pt x="3956" y="4606"/>
                  </a:lnTo>
                  <a:lnTo>
                    <a:pt x="3971" y="4657"/>
                  </a:lnTo>
                  <a:lnTo>
                    <a:pt x="3984" y="4709"/>
                  </a:lnTo>
                  <a:lnTo>
                    <a:pt x="3996" y="4760"/>
                  </a:lnTo>
                  <a:lnTo>
                    <a:pt x="4005" y="4812"/>
                  </a:lnTo>
                  <a:lnTo>
                    <a:pt x="4010" y="4840"/>
                  </a:lnTo>
                  <a:lnTo>
                    <a:pt x="4013" y="4866"/>
                  </a:lnTo>
                  <a:lnTo>
                    <a:pt x="4016" y="4893"/>
                  </a:lnTo>
                  <a:lnTo>
                    <a:pt x="4019" y="4920"/>
                  </a:lnTo>
                  <a:lnTo>
                    <a:pt x="4021" y="4947"/>
                  </a:lnTo>
                  <a:lnTo>
                    <a:pt x="4023" y="4974"/>
                  </a:lnTo>
                  <a:lnTo>
                    <a:pt x="4024" y="5002"/>
                  </a:lnTo>
                  <a:lnTo>
                    <a:pt x="4024" y="5030"/>
                  </a:lnTo>
                  <a:lnTo>
                    <a:pt x="4024" y="5057"/>
                  </a:lnTo>
                  <a:lnTo>
                    <a:pt x="4023" y="5085"/>
                  </a:lnTo>
                  <a:lnTo>
                    <a:pt x="4021" y="5112"/>
                  </a:lnTo>
                  <a:lnTo>
                    <a:pt x="4019" y="5139"/>
                  </a:lnTo>
                  <a:lnTo>
                    <a:pt x="4016" y="5165"/>
                  </a:lnTo>
                  <a:lnTo>
                    <a:pt x="4013" y="5193"/>
                  </a:lnTo>
                  <a:lnTo>
                    <a:pt x="4010" y="5219"/>
                  </a:lnTo>
                  <a:lnTo>
                    <a:pt x="4005" y="5246"/>
                  </a:lnTo>
                  <a:lnTo>
                    <a:pt x="3996" y="5298"/>
                  </a:lnTo>
                  <a:lnTo>
                    <a:pt x="3984" y="5350"/>
                  </a:lnTo>
                  <a:lnTo>
                    <a:pt x="3971" y="5402"/>
                  </a:lnTo>
                  <a:lnTo>
                    <a:pt x="3956" y="5452"/>
                  </a:lnTo>
                  <a:close/>
                  <a:moveTo>
                    <a:pt x="3018" y="14586"/>
                  </a:moveTo>
                  <a:lnTo>
                    <a:pt x="3017" y="14612"/>
                  </a:lnTo>
                  <a:lnTo>
                    <a:pt x="3015" y="14637"/>
                  </a:lnTo>
                  <a:lnTo>
                    <a:pt x="3012" y="14663"/>
                  </a:lnTo>
                  <a:lnTo>
                    <a:pt x="3008" y="14688"/>
                  </a:lnTo>
                  <a:lnTo>
                    <a:pt x="3002" y="14712"/>
                  </a:lnTo>
                  <a:lnTo>
                    <a:pt x="2996" y="14736"/>
                  </a:lnTo>
                  <a:lnTo>
                    <a:pt x="2988" y="14759"/>
                  </a:lnTo>
                  <a:lnTo>
                    <a:pt x="2979" y="14782"/>
                  </a:lnTo>
                  <a:lnTo>
                    <a:pt x="2969" y="14804"/>
                  </a:lnTo>
                  <a:lnTo>
                    <a:pt x="2958" y="14827"/>
                  </a:lnTo>
                  <a:lnTo>
                    <a:pt x="2946" y="14847"/>
                  </a:lnTo>
                  <a:lnTo>
                    <a:pt x="2933" y="14868"/>
                  </a:lnTo>
                  <a:lnTo>
                    <a:pt x="2919" y="14887"/>
                  </a:lnTo>
                  <a:lnTo>
                    <a:pt x="2903" y="14906"/>
                  </a:lnTo>
                  <a:lnTo>
                    <a:pt x="2887" y="14924"/>
                  </a:lnTo>
                  <a:lnTo>
                    <a:pt x="2871" y="14942"/>
                  </a:lnTo>
                  <a:lnTo>
                    <a:pt x="2853" y="14958"/>
                  </a:lnTo>
                  <a:lnTo>
                    <a:pt x="2835" y="14974"/>
                  </a:lnTo>
                  <a:lnTo>
                    <a:pt x="2816" y="14989"/>
                  </a:lnTo>
                  <a:lnTo>
                    <a:pt x="2796" y="15004"/>
                  </a:lnTo>
                  <a:lnTo>
                    <a:pt x="2776" y="15017"/>
                  </a:lnTo>
                  <a:lnTo>
                    <a:pt x="2755" y="15029"/>
                  </a:lnTo>
                  <a:lnTo>
                    <a:pt x="2733" y="15040"/>
                  </a:lnTo>
                  <a:lnTo>
                    <a:pt x="2711" y="15050"/>
                  </a:lnTo>
                  <a:lnTo>
                    <a:pt x="2688" y="15059"/>
                  </a:lnTo>
                  <a:lnTo>
                    <a:pt x="2665" y="15067"/>
                  </a:lnTo>
                  <a:lnTo>
                    <a:pt x="2641" y="15073"/>
                  </a:lnTo>
                  <a:lnTo>
                    <a:pt x="2617" y="15079"/>
                  </a:lnTo>
                  <a:lnTo>
                    <a:pt x="2592" y="15083"/>
                  </a:lnTo>
                  <a:lnTo>
                    <a:pt x="2566" y="15086"/>
                  </a:lnTo>
                  <a:lnTo>
                    <a:pt x="2541" y="15088"/>
                  </a:lnTo>
                  <a:lnTo>
                    <a:pt x="2515" y="15089"/>
                  </a:lnTo>
                  <a:lnTo>
                    <a:pt x="2489" y="15088"/>
                  </a:lnTo>
                  <a:lnTo>
                    <a:pt x="2464" y="15086"/>
                  </a:lnTo>
                  <a:lnTo>
                    <a:pt x="2439" y="15083"/>
                  </a:lnTo>
                  <a:lnTo>
                    <a:pt x="2414" y="15079"/>
                  </a:lnTo>
                  <a:lnTo>
                    <a:pt x="2389" y="15073"/>
                  </a:lnTo>
                  <a:lnTo>
                    <a:pt x="2365" y="15067"/>
                  </a:lnTo>
                  <a:lnTo>
                    <a:pt x="2342" y="15059"/>
                  </a:lnTo>
                  <a:lnTo>
                    <a:pt x="2319" y="15050"/>
                  </a:lnTo>
                  <a:lnTo>
                    <a:pt x="2297" y="15040"/>
                  </a:lnTo>
                  <a:lnTo>
                    <a:pt x="2276" y="15029"/>
                  </a:lnTo>
                  <a:lnTo>
                    <a:pt x="2255" y="15017"/>
                  </a:lnTo>
                  <a:lnTo>
                    <a:pt x="2233" y="15004"/>
                  </a:lnTo>
                  <a:lnTo>
                    <a:pt x="2214" y="14989"/>
                  </a:lnTo>
                  <a:lnTo>
                    <a:pt x="2195" y="14974"/>
                  </a:lnTo>
                  <a:lnTo>
                    <a:pt x="2177" y="14958"/>
                  </a:lnTo>
                  <a:lnTo>
                    <a:pt x="2159" y="14942"/>
                  </a:lnTo>
                  <a:lnTo>
                    <a:pt x="2143" y="14924"/>
                  </a:lnTo>
                  <a:lnTo>
                    <a:pt x="2127" y="14906"/>
                  </a:lnTo>
                  <a:lnTo>
                    <a:pt x="2112" y="14887"/>
                  </a:lnTo>
                  <a:lnTo>
                    <a:pt x="2098" y="14868"/>
                  </a:lnTo>
                  <a:lnTo>
                    <a:pt x="2085" y="14847"/>
                  </a:lnTo>
                  <a:lnTo>
                    <a:pt x="2073" y="14827"/>
                  </a:lnTo>
                  <a:lnTo>
                    <a:pt x="2061" y="14804"/>
                  </a:lnTo>
                  <a:lnTo>
                    <a:pt x="2051" y="14782"/>
                  </a:lnTo>
                  <a:lnTo>
                    <a:pt x="2042" y="14759"/>
                  </a:lnTo>
                  <a:lnTo>
                    <a:pt x="2035" y="14736"/>
                  </a:lnTo>
                  <a:lnTo>
                    <a:pt x="2028" y="14712"/>
                  </a:lnTo>
                  <a:lnTo>
                    <a:pt x="2022" y="14688"/>
                  </a:lnTo>
                  <a:lnTo>
                    <a:pt x="2018" y="14663"/>
                  </a:lnTo>
                  <a:lnTo>
                    <a:pt x="2015" y="14637"/>
                  </a:lnTo>
                  <a:lnTo>
                    <a:pt x="2013" y="14612"/>
                  </a:lnTo>
                  <a:lnTo>
                    <a:pt x="2012" y="14586"/>
                  </a:lnTo>
                  <a:lnTo>
                    <a:pt x="2012" y="7493"/>
                  </a:lnTo>
                  <a:lnTo>
                    <a:pt x="2074" y="7505"/>
                  </a:lnTo>
                  <a:lnTo>
                    <a:pt x="2135" y="7515"/>
                  </a:lnTo>
                  <a:lnTo>
                    <a:pt x="2197" y="7524"/>
                  </a:lnTo>
                  <a:lnTo>
                    <a:pt x="2260" y="7531"/>
                  </a:lnTo>
                  <a:lnTo>
                    <a:pt x="2323" y="7537"/>
                  </a:lnTo>
                  <a:lnTo>
                    <a:pt x="2386" y="7542"/>
                  </a:lnTo>
                  <a:lnTo>
                    <a:pt x="2451" y="7544"/>
                  </a:lnTo>
                  <a:lnTo>
                    <a:pt x="2515" y="7545"/>
                  </a:lnTo>
                  <a:lnTo>
                    <a:pt x="2580" y="7544"/>
                  </a:lnTo>
                  <a:lnTo>
                    <a:pt x="2644" y="7542"/>
                  </a:lnTo>
                  <a:lnTo>
                    <a:pt x="2707" y="7537"/>
                  </a:lnTo>
                  <a:lnTo>
                    <a:pt x="2771" y="7531"/>
                  </a:lnTo>
                  <a:lnTo>
                    <a:pt x="2833" y="7524"/>
                  </a:lnTo>
                  <a:lnTo>
                    <a:pt x="2895" y="7515"/>
                  </a:lnTo>
                  <a:lnTo>
                    <a:pt x="2957" y="7505"/>
                  </a:lnTo>
                  <a:lnTo>
                    <a:pt x="3018" y="7493"/>
                  </a:lnTo>
                  <a:lnTo>
                    <a:pt x="3018" y="14586"/>
                  </a:lnTo>
                  <a:close/>
                  <a:moveTo>
                    <a:pt x="2012" y="1509"/>
                  </a:moveTo>
                  <a:lnTo>
                    <a:pt x="2013" y="1483"/>
                  </a:lnTo>
                  <a:lnTo>
                    <a:pt x="2015" y="1458"/>
                  </a:lnTo>
                  <a:lnTo>
                    <a:pt x="2018" y="1432"/>
                  </a:lnTo>
                  <a:lnTo>
                    <a:pt x="2022" y="1407"/>
                  </a:lnTo>
                  <a:lnTo>
                    <a:pt x="2028" y="1383"/>
                  </a:lnTo>
                  <a:lnTo>
                    <a:pt x="2035" y="1359"/>
                  </a:lnTo>
                  <a:lnTo>
                    <a:pt x="2042" y="1336"/>
                  </a:lnTo>
                  <a:lnTo>
                    <a:pt x="2051" y="1313"/>
                  </a:lnTo>
                  <a:lnTo>
                    <a:pt x="2061" y="1291"/>
                  </a:lnTo>
                  <a:lnTo>
                    <a:pt x="2073" y="1269"/>
                  </a:lnTo>
                  <a:lnTo>
                    <a:pt x="2085" y="1248"/>
                  </a:lnTo>
                  <a:lnTo>
                    <a:pt x="2098" y="1227"/>
                  </a:lnTo>
                  <a:lnTo>
                    <a:pt x="2112" y="1208"/>
                  </a:lnTo>
                  <a:lnTo>
                    <a:pt x="2127" y="1189"/>
                  </a:lnTo>
                  <a:lnTo>
                    <a:pt x="2143" y="1171"/>
                  </a:lnTo>
                  <a:lnTo>
                    <a:pt x="2159" y="1153"/>
                  </a:lnTo>
                  <a:lnTo>
                    <a:pt x="2177" y="1137"/>
                  </a:lnTo>
                  <a:lnTo>
                    <a:pt x="2195" y="1121"/>
                  </a:lnTo>
                  <a:lnTo>
                    <a:pt x="2214" y="1106"/>
                  </a:lnTo>
                  <a:lnTo>
                    <a:pt x="2233" y="1091"/>
                  </a:lnTo>
                  <a:lnTo>
                    <a:pt x="2255" y="1078"/>
                  </a:lnTo>
                  <a:lnTo>
                    <a:pt x="2276" y="1066"/>
                  </a:lnTo>
                  <a:lnTo>
                    <a:pt x="2297" y="1055"/>
                  </a:lnTo>
                  <a:lnTo>
                    <a:pt x="2319" y="1045"/>
                  </a:lnTo>
                  <a:lnTo>
                    <a:pt x="2342" y="1036"/>
                  </a:lnTo>
                  <a:lnTo>
                    <a:pt x="2365" y="1029"/>
                  </a:lnTo>
                  <a:lnTo>
                    <a:pt x="2389" y="1022"/>
                  </a:lnTo>
                  <a:lnTo>
                    <a:pt x="2414" y="1016"/>
                  </a:lnTo>
                  <a:lnTo>
                    <a:pt x="2439" y="1012"/>
                  </a:lnTo>
                  <a:lnTo>
                    <a:pt x="2464" y="1009"/>
                  </a:lnTo>
                  <a:lnTo>
                    <a:pt x="2489" y="1007"/>
                  </a:lnTo>
                  <a:lnTo>
                    <a:pt x="2515" y="1006"/>
                  </a:lnTo>
                  <a:lnTo>
                    <a:pt x="2541" y="1007"/>
                  </a:lnTo>
                  <a:lnTo>
                    <a:pt x="2566" y="1009"/>
                  </a:lnTo>
                  <a:lnTo>
                    <a:pt x="2592" y="1012"/>
                  </a:lnTo>
                  <a:lnTo>
                    <a:pt x="2617" y="1016"/>
                  </a:lnTo>
                  <a:lnTo>
                    <a:pt x="2641" y="1022"/>
                  </a:lnTo>
                  <a:lnTo>
                    <a:pt x="2665" y="1029"/>
                  </a:lnTo>
                  <a:lnTo>
                    <a:pt x="2688" y="1036"/>
                  </a:lnTo>
                  <a:lnTo>
                    <a:pt x="2711" y="1045"/>
                  </a:lnTo>
                  <a:lnTo>
                    <a:pt x="2733" y="1055"/>
                  </a:lnTo>
                  <a:lnTo>
                    <a:pt x="2755" y="1066"/>
                  </a:lnTo>
                  <a:lnTo>
                    <a:pt x="2776" y="1078"/>
                  </a:lnTo>
                  <a:lnTo>
                    <a:pt x="2796" y="1091"/>
                  </a:lnTo>
                  <a:lnTo>
                    <a:pt x="2816" y="1106"/>
                  </a:lnTo>
                  <a:lnTo>
                    <a:pt x="2835" y="1121"/>
                  </a:lnTo>
                  <a:lnTo>
                    <a:pt x="2853" y="1137"/>
                  </a:lnTo>
                  <a:lnTo>
                    <a:pt x="2871" y="1153"/>
                  </a:lnTo>
                  <a:lnTo>
                    <a:pt x="2887" y="1171"/>
                  </a:lnTo>
                  <a:lnTo>
                    <a:pt x="2903" y="1189"/>
                  </a:lnTo>
                  <a:lnTo>
                    <a:pt x="2919" y="1208"/>
                  </a:lnTo>
                  <a:lnTo>
                    <a:pt x="2933" y="1227"/>
                  </a:lnTo>
                  <a:lnTo>
                    <a:pt x="2946" y="1248"/>
                  </a:lnTo>
                  <a:lnTo>
                    <a:pt x="2958" y="1269"/>
                  </a:lnTo>
                  <a:lnTo>
                    <a:pt x="2969" y="1291"/>
                  </a:lnTo>
                  <a:lnTo>
                    <a:pt x="2979" y="1313"/>
                  </a:lnTo>
                  <a:lnTo>
                    <a:pt x="2988" y="1336"/>
                  </a:lnTo>
                  <a:lnTo>
                    <a:pt x="2996" y="1359"/>
                  </a:lnTo>
                  <a:lnTo>
                    <a:pt x="3002" y="1383"/>
                  </a:lnTo>
                  <a:lnTo>
                    <a:pt x="3008" y="1407"/>
                  </a:lnTo>
                  <a:lnTo>
                    <a:pt x="3012" y="1432"/>
                  </a:lnTo>
                  <a:lnTo>
                    <a:pt x="3015" y="1458"/>
                  </a:lnTo>
                  <a:lnTo>
                    <a:pt x="3017" y="1483"/>
                  </a:lnTo>
                  <a:lnTo>
                    <a:pt x="3018" y="1509"/>
                  </a:lnTo>
                  <a:lnTo>
                    <a:pt x="3018" y="2565"/>
                  </a:lnTo>
                  <a:lnTo>
                    <a:pt x="2957" y="2554"/>
                  </a:lnTo>
                  <a:lnTo>
                    <a:pt x="2895" y="2543"/>
                  </a:lnTo>
                  <a:lnTo>
                    <a:pt x="2833" y="2535"/>
                  </a:lnTo>
                  <a:lnTo>
                    <a:pt x="2771" y="2528"/>
                  </a:lnTo>
                  <a:lnTo>
                    <a:pt x="2707" y="2522"/>
                  </a:lnTo>
                  <a:lnTo>
                    <a:pt x="2644" y="2518"/>
                  </a:lnTo>
                  <a:lnTo>
                    <a:pt x="2580" y="2516"/>
                  </a:lnTo>
                  <a:lnTo>
                    <a:pt x="2515" y="2515"/>
                  </a:lnTo>
                  <a:lnTo>
                    <a:pt x="2451" y="2516"/>
                  </a:lnTo>
                  <a:lnTo>
                    <a:pt x="2386" y="2518"/>
                  </a:lnTo>
                  <a:lnTo>
                    <a:pt x="2323" y="2522"/>
                  </a:lnTo>
                  <a:lnTo>
                    <a:pt x="2260" y="2528"/>
                  </a:lnTo>
                  <a:lnTo>
                    <a:pt x="2197" y="2535"/>
                  </a:lnTo>
                  <a:lnTo>
                    <a:pt x="2135" y="2543"/>
                  </a:lnTo>
                  <a:lnTo>
                    <a:pt x="2074" y="2554"/>
                  </a:lnTo>
                  <a:lnTo>
                    <a:pt x="2012" y="2565"/>
                  </a:lnTo>
                  <a:lnTo>
                    <a:pt x="2012" y="1509"/>
                  </a:lnTo>
                  <a:close/>
                  <a:moveTo>
                    <a:pt x="4024" y="3029"/>
                  </a:moveTo>
                  <a:lnTo>
                    <a:pt x="4024" y="1509"/>
                  </a:lnTo>
                  <a:lnTo>
                    <a:pt x="4022" y="1431"/>
                  </a:lnTo>
                  <a:lnTo>
                    <a:pt x="4016" y="1355"/>
                  </a:lnTo>
                  <a:lnTo>
                    <a:pt x="4007" y="1280"/>
                  </a:lnTo>
                  <a:lnTo>
                    <a:pt x="3994" y="1205"/>
                  </a:lnTo>
                  <a:lnTo>
                    <a:pt x="3977" y="1133"/>
                  </a:lnTo>
                  <a:lnTo>
                    <a:pt x="3956" y="1060"/>
                  </a:lnTo>
                  <a:lnTo>
                    <a:pt x="3933" y="991"/>
                  </a:lnTo>
                  <a:lnTo>
                    <a:pt x="3905" y="922"/>
                  </a:lnTo>
                  <a:lnTo>
                    <a:pt x="3875" y="855"/>
                  </a:lnTo>
                  <a:lnTo>
                    <a:pt x="3842" y="791"/>
                  </a:lnTo>
                  <a:lnTo>
                    <a:pt x="3806" y="727"/>
                  </a:lnTo>
                  <a:lnTo>
                    <a:pt x="3766" y="666"/>
                  </a:lnTo>
                  <a:lnTo>
                    <a:pt x="3724" y="607"/>
                  </a:lnTo>
                  <a:lnTo>
                    <a:pt x="3679" y="549"/>
                  </a:lnTo>
                  <a:lnTo>
                    <a:pt x="3632" y="495"/>
                  </a:lnTo>
                  <a:lnTo>
                    <a:pt x="3581" y="443"/>
                  </a:lnTo>
                  <a:lnTo>
                    <a:pt x="3529" y="392"/>
                  </a:lnTo>
                  <a:lnTo>
                    <a:pt x="3475" y="345"/>
                  </a:lnTo>
                  <a:lnTo>
                    <a:pt x="3417" y="300"/>
                  </a:lnTo>
                  <a:lnTo>
                    <a:pt x="3358" y="259"/>
                  </a:lnTo>
                  <a:lnTo>
                    <a:pt x="3297" y="219"/>
                  </a:lnTo>
                  <a:lnTo>
                    <a:pt x="3233" y="182"/>
                  </a:lnTo>
                  <a:lnTo>
                    <a:pt x="3169" y="149"/>
                  </a:lnTo>
                  <a:lnTo>
                    <a:pt x="3102" y="119"/>
                  </a:lnTo>
                  <a:lnTo>
                    <a:pt x="3033" y="92"/>
                  </a:lnTo>
                  <a:lnTo>
                    <a:pt x="2963" y="68"/>
                  </a:lnTo>
                  <a:lnTo>
                    <a:pt x="2891" y="47"/>
                  </a:lnTo>
                  <a:lnTo>
                    <a:pt x="2819" y="31"/>
                  </a:lnTo>
                  <a:lnTo>
                    <a:pt x="2745" y="17"/>
                  </a:lnTo>
                  <a:lnTo>
                    <a:pt x="2669" y="8"/>
                  </a:lnTo>
                  <a:lnTo>
                    <a:pt x="2593" y="2"/>
                  </a:lnTo>
                  <a:lnTo>
                    <a:pt x="2515" y="0"/>
                  </a:lnTo>
                  <a:lnTo>
                    <a:pt x="2438" y="2"/>
                  </a:lnTo>
                  <a:lnTo>
                    <a:pt x="2361" y="8"/>
                  </a:lnTo>
                  <a:lnTo>
                    <a:pt x="2286" y="17"/>
                  </a:lnTo>
                  <a:lnTo>
                    <a:pt x="2211" y="31"/>
                  </a:lnTo>
                  <a:lnTo>
                    <a:pt x="2138" y="47"/>
                  </a:lnTo>
                  <a:lnTo>
                    <a:pt x="2067" y="68"/>
                  </a:lnTo>
                  <a:lnTo>
                    <a:pt x="1997" y="92"/>
                  </a:lnTo>
                  <a:lnTo>
                    <a:pt x="1929" y="119"/>
                  </a:lnTo>
                  <a:lnTo>
                    <a:pt x="1861" y="149"/>
                  </a:lnTo>
                  <a:lnTo>
                    <a:pt x="1796" y="182"/>
                  </a:lnTo>
                  <a:lnTo>
                    <a:pt x="1734" y="219"/>
                  </a:lnTo>
                  <a:lnTo>
                    <a:pt x="1672" y="259"/>
                  </a:lnTo>
                  <a:lnTo>
                    <a:pt x="1613" y="300"/>
                  </a:lnTo>
                  <a:lnTo>
                    <a:pt x="1555" y="345"/>
                  </a:lnTo>
                  <a:lnTo>
                    <a:pt x="1501" y="392"/>
                  </a:lnTo>
                  <a:lnTo>
                    <a:pt x="1449" y="443"/>
                  </a:lnTo>
                  <a:lnTo>
                    <a:pt x="1399" y="495"/>
                  </a:lnTo>
                  <a:lnTo>
                    <a:pt x="1351" y="549"/>
                  </a:lnTo>
                  <a:lnTo>
                    <a:pt x="1306" y="607"/>
                  </a:lnTo>
                  <a:lnTo>
                    <a:pt x="1264" y="666"/>
                  </a:lnTo>
                  <a:lnTo>
                    <a:pt x="1225" y="727"/>
                  </a:lnTo>
                  <a:lnTo>
                    <a:pt x="1188" y="791"/>
                  </a:lnTo>
                  <a:lnTo>
                    <a:pt x="1155" y="855"/>
                  </a:lnTo>
                  <a:lnTo>
                    <a:pt x="1125" y="922"/>
                  </a:lnTo>
                  <a:lnTo>
                    <a:pt x="1098" y="991"/>
                  </a:lnTo>
                  <a:lnTo>
                    <a:pt x="1075" y="1060"/>
                  </a:lnTo>
                  <a:lnTo>
                    <a:pt x="1054" y="1133"/>
                  </a:lnTo>
                  <a:lnTo>
                    <a:pt x="1037" y="1205"/>
                  </a:lnTo>
                  <a:lnTo>
                    <a:pt x="1023" y="1280"/>
                  </a:lnTo>
                  <a:lnTo>
                    <a:pt x="1014" y="1355"/>
                  </a:lnTo>
                  <a:lnTo>
                    <a:pt x="1008" y="1431"/>
                  </a:lnTo>
                  <a:lnTo>
                    <a:pt x="1006" y="1509"/>
                  </a:lnTo>
                  <a:lnTo>
                    <a:pt x="1006" y="3029"/>
                  </a:lnTo>
                  <a:lnTo>
                    <a:pt x="950" y="3073"/>
                  </a:lnTo>
                  <a:lnTo>
                    <a:pt x="895" y="3118"/>
                  </a:lnTo>
                  <a:lnTo>
                    <a:pt x="841" y="3165"/>
                  </a:lnTo>
                  <a:lnTo>
                    <a:pt x="789" y="3213"/>
                  </a:lnTo>
                  <a:lnTo>
                    <a:pt x="738" y="3263"/>
                  </a:lnTo>
                  <a:lnTo>
                    <a:pt x="687" y="3314"/>
                  </a:lnTo>
                  <a:lnTo>
                    <a:pt x="639" y="3366"/>
                  </a:lnTo>
                  <a:lnTo>
                    <a:pt x="593" y="3420"/>
                  </a:lnTo>
                  <a:lnTo>
                    <a:pt x="548" y="3476"/>
                  </a:lnTo>
                  <a:lnTo>
                    <a:pt x="503" y="3532"/>
                  </a:lnTo>
                  <a:lnTo>
                    <a:pt x="461" y="3589"/>
                  </a:lnTo>
                  <a:lnTo>
                    <a:pt x="421" y="3648"/>
                  </a:lnTo>
                  <a:lnTo>
                    <a:pt x="382" y="3708"/>
                  </a:lnTo>
                  <a:lnTo>
                    <a:pt x="344" y="3768"/>
                  </a:lnTo>
                  <a:lnTo>
                    <a:pt x="309" y="3831"/>
                  </a:lnTo>
                  <a:lnTo>
                    <a:pt x="276" y="3894"/>
                  </a:lnTo>
                  <a:lnTo>
                    <a:pt x="244" y="3958"/>
                  </a:lnTo>
                  <a:lnTo>
                    <a:pt x="214" y="4024"/>
                  </a:lnTo>
                  <a:lnTo>
                    <a:pt x="184" y="4090"/>
                  </a:lnTo>
                  <a:lnTo>
                    <a:pt x="158" y="4158"/>
                  </a:lnTo>
                  <a:lnTo>
                    <a:pt x="134" y="4226"/>
                  </a:lnTo>
                  <a:lnTo>
                    <a:pt x="111" y="4294"/>
                  </a:lnTo>
                  <a:lnTo>
                    <a:pt x="91" y="4365"/>
                  </a:lnTo>
                  <a:lnTo>
                    <a:pt x="72" y="4435"/>
                  </a:lnTo>
                  <a:lnTo>
                    <a:pt x="56" y="4508"/>
                  </a:lnTo>
                  <a:lnTo>
                    <a:pt x="42" y="4580"/>
                  </a:lnTo>
                  <a:lnTo>
                    <a:pt x="28" y="4653"/>
                  </a:lnTo>
                  <a:lnTo>
                    <a:pt x="18" y="4727"/>
                  </a:lnTo>
                  <a:lnTo>
                    <a:pt x="10" y="4801"/>
                  </a:lnTo>
                  <a:lnTo>
                    <a:pt x="5" y="4877"/>
                  </a:lnTo>
                  <a:lnTo>
                    <a:pt x="1" y="4953"/>
                  </a:lnTo>
                  <a:lnTo>
                    <a:pt x="0" y="5030"/>
                  </a:lnTo>
                  <a:lnTo>
                    <a:pt x="1" y="5106"/>
                  </a:lnTo>
                  <a:lnTo>
                    <a:pt x="5" y="5183"/>
                  </a:lnTo>
                  <a:lnTo>
                    <a:pt x="10" y="5258"/>
                  </a:lnTo>
                  <a:lnTo>
                    <a:pt x="18" y="5332"/>
                  </a:lnTo>
                  <a:lnTo>
                    <a:pt x="28" y="5407"/>
                  </a:lnTo>
                  <a:lnTo>
                    <a:pt x="42" y="5479"/>
                  </a:lnTo>
                  <a:lnTo>
                    <a:pt x="56" y="5552"/>
                  </a:lnTo>
                  <a:lnTo>
                    <a:pt x="72" y="5624"/>
                  </a:lnTo>
                  <a:lnTo>
                    <a:pt x="91" y="5695"/>
                  </a:lnTo>
                  <a:lnTo>
                    <a:pt x="111" y="5765"/>
                  </a:lnTo>
                  <a:lnTo>
                    <a:pt x="134" y="5834"/>
                  </a:lnTo>
                  <a:lnTo>
                    <a:pt x="158" y="5902"/>
                  </a:lnTo>
                  <a:lnTo>
                    <a:pt x="184" y="5969"/>
                  </a:lnTo>
                  <a:lnTo>
                    <a:pt x="214" y="6036"/>
                  </a:lnTo>
                  <a:lnTo>
                    <a:pt x="244" y="6101"/>
                  </a:lnTo>
                  <a:lnTo>
                    <a:pt x="276" y="6165"/>
                  </a:lnTo>
                  <a:lnTo>
                    <a:pt x="309" y="6229"/>
                  </a:lnTo>
                  <a:lnTo>
                    <a:pt x="344" y="6291"/>
                  </a:lnTo>
                  <a:lnTo>
                    <a:pt x="382" y="6351"/>
                  </a:lnTo>
                  <a:lnTo>
                    <a:pt x="421" y="6412"/>
                  </a:lnTo>
                  <a:lnTo>
                    <a:pt x="461" y="6470"/>
                  </a:lnTo>
                  <a:lnTo>
                    <a:pt x="503" y="6529"/>
                  </a:lnTo>
                  <a:lnTo>
                    <a:pt x="548" y="6584"/>
                  </a:lnTo>
                  <a:lnTo>
                    <a:pt x="593" y="6639"/>
                  </a:lnTo>
                  <a:lnTo>
                    <a:pt x="639" y="6694"/>
                  </a:lnTo>
                  <a:lnTo>
                    <a:pt x="687" y="6746"/>
                  </a:lnTo>
                  <a:lnTo>
                    <a:pt x="738" y="6796"/>
                  </a:lnTo>
                  <a:lnTo>
                    <a:pt x="789" y="6846"/>
                  </a:lnTo>
                  <a:lnTo>
                    <a:pt x="841" y="6895"/>
                  </a:lnTo>
                  <a:lnTo>
                    <a:pt x="895" y="6941"/>
                  </a:lnTo>
                  <a:lnTo>
                    <a:pt x="950" y="6986"/>
                  </a:lnTo>
                  <a:lnTo>
                    <a:pt x="1006" y="7030"/>
                  </a:lnTo>
                  <a:lnTo>
                    <a:pt x="1006" y="14586"/>
                  </a:lnTo>
                  <a:lnTo>
                    <a:pt x="1008" y="14664"/>
                  </a:lnTo>
                  <a:lnTo>
                    <a:pt x="1014" y="14740"/>
                  </a:lnTo>
                  <a:lnTo>
                    <a:pt x="1023" y="14815"/>
                  </a:lnTo>
                  <a:lnTo>
                    <a:pt x="1037" y="14890"/>
                  </a:lnTo>
                  <a:lnTo>
                    <a:pt x="1054" y="14962"/>
                  </a:lnTo>
                  <a:lnTo>
                    <a:pt x="1075" y="15035"/>
                  </a:lnTo>
                  <a:lnTo>
                    <a:pt x="1098" y="15104"/>
                  </a:lnTo>
                  <a:lnTo>
                    <a:pt x="1125" y="15173"/>
                  </a:lnTo>
                  <a:lnTo>
                    <a:pt x="1155" y="15240"/>
                  </a:lnTo>
                  <a:lnTo>
                    <a:pt x="1188" y="15304"/>
                  </a:lnTo>
                  <a:lnTo>
                    <a:pt x="1225" y="15368"/>
                  </a:lnTo>
                  <a:lnTo>
                    <a:pt x="1264" y="15429"/>
                  </a:lnTo>
                  <a:lnTo>
                    <a:pt x="1306" y="15488"/>
                  </a:lnTo>
                  <a:lnTo>
                    <a:pt x="1351" y="15546"/>
                  </a:lnTo>
                  <a:lnTo>
                    <a:pt x="1399" y="15600"/>
                  </a:lnTo>
                  <a:lnTo>
                    <a:pt x="1449" y="15652"/>
                  </a:lnTo>
                  <a:lnTo>
                    <a:pt x="1501" y="15703"/>
                  </a:lnTo>
                  <a:lnTo>
                    <a:pt x="1555" y="15750"/>
                  </a:lnTo>
                  <a:lnTo>
                    <a:pt x="1613" y="15795"/>
                  </a:lnTo>
                  <a:lnTo>
                    <a:pt x="1672" y="15836"/>
                  </a:lnTo>
                  <a:lnTo>
                    <a:pt x="1734" y="15877"/>
                  </a:lnTo>
                  <a:lnTo>
                    <a:pt x="1796" y="15913"/>
                  </a:lnTo>
                  <a:lnTo>
                    <a:pt x="1861" y="15946"/>
                  </a:lnTo>
                  <a:lnTo>
                    <a:pt x="1929" y="15976"/>
                  </a:lnTo>
                  <a:lnTo>
                    <a:pt x="1997" y="16003"/>
                  </a:lnTo>
                  <a:lnTo>
                    <a:pt x="2067" y="16027"/>
                  </a:lnTo>
                  <a:lnTo>
                    <a:pt x="2138" y="16048"/>
                  </a:lnTo>
                  <a:lnTo>
                    <a:pt x="2211" y="16064"/>
                  </a:lnTo>
                  <a:lnTo>
                    <a:pt x="2286" y="16078"/>
                  </a:lnTo>
                  <a:lnTo>
                    <a:pt x="2361" y="16087"/>
                  </a:lnTo>
                  <a:lnTo>
                    <a:pt x="2438" y="16093"/>
                  </a:lnTo>
                  <a:lnTo>
                    <a:pt x="2515" y="16095"/>
                  </a:lnTo>
                  <a:lnTo>
                    <a:pt x="2593" y="16093"/>
                  </a:lnTo>
                  <a:lnTo>
                    <a:pt x="2669" y="16087"/>
                  </a:lnTo>
                  <a:lnTo>
                    <a:pt x="2745" y="16078"/>
                  </a:lnTo>
                  <a:lnTo>
                    <a:pt x="2819" y="16064"/>
                  </a:lnTo>
                  <a:lnTo>
                    <a:pt x="2891" y="16048"/>
                  </a:lnTo>
                  <a:lnTo>
                    <a:pt x="2963" y="16027"/>
                  </a:lnTo>
                  <a:lnTo>
                    <a:pt x="3033" y="16003"/>
                  </a:lnTo>
                  <a:lnTo>
                    <a:pt x="3102" y="15976"/>
                  </a:lnTo>
                  <a:lnTo>
                    <a:pt x="3169" y="15946"/>
                  </a:lnTo>
                  <a:lnTo>
                    <a:pt x="3233" y="15913"/>
                  </a:lnTo>
                  <a:lnTo>
                    <a:pt x="3297" y="15877"/>
                  </a:lnTo>
                  <a:lnTo>
                    <a:pt x="3358" y="15836"/>
                  </a:lnTo>
                  <a:lnTo>
                    <a:pt x="3417" y="15795"/>
                  </a:lnTo>
                  <a:lnTo>
                    <a:pt x="3475" y="15750"/>
                  </a:lnTo>
                  <a:lnTo>
                    <a:pt x="3529" y="15703"/>
                  </a:lnTo>
                  <a:lnTo>
                    <a:pt x="3581" y="15652"/>
                  </a:lnTo>
                  <a:lnTo>
                    <a:pt x="3632" y="15600"/>
                  </a:lnTo>
                  <a:lnTo>
                    <a:pt x="3679" y="15546"/>
                  </a:lnTo>
                  <a:lnTo>
                    <a:pt x="3724" y="15488"/>
                  </a:lnTo>
                  <a:lnTo>
                    <a:pt x="3766" y="15429"/>
                  </a:lnTo>
                  <a:lnTo>
                    <a:pt x="3806" y="15368"/>
                  </a:lnTo>
                  <a:lnTo>
                    <a:pt x="3842" y="15304"/>
                  </a:lnTo>
                  <a:lnTo>
                    <a:pt x="3875" y="15240"/>
                  </a:lnTo>
                  <a:lnTo>
                    <a:pt x="3905" y="15173"/>
                  </a:lnTo>
                  <a:lnTo>
                    <a:pt x="3933" y="15104"/>
                  </a:lnTo>
                  <a:lnTo>
                    <a:pt x="3956" y="15035"/>
                  </a:lnTo>
                  <a:lnTo>
                    <a:pt x="3977" y="14962"/>
                  </a:lnTo>
                  <a:lnTo>
                    <a:pt x="3994" y="14890"/>
                  </a:lnTo>
                  <a:lnTo>
                    <a:pt x="4007" y="14815"/>
                  </a:lnTo>
                  <a:lnTo>
                    <a:pt x="4016" y="14740"/>
                  </a:lnTo>
                  <a:lnTo>
                    <a:pt x="4022" y="14664"/>
                  </a:lnTo>
                  <a:lnTo>
                    <a:pt x="4024" y="14586"/>
                  </a:lnTo>
                  <a:lnTo>
                    <a:pt x="4024" y="7030"/>
                  </a:lnTo>
                  <a:lnTo>
                    <a:pt x="4080" y="6986"/>
                  </a:lnTo>
                  <a:lnTo>
                    <a:pt x="4136" y="6941"/>
                  </a:lnTo>
                  <a:lnTo>
                    <a:pt x="4189" y="6895"/>
                  </a:lnTo>
                  <a:lnTo>
                    <a:pt x="4241" y="6846"/>
                  </a:lnTo>
                  <a:lnTo>
                    <a:pt x="4293" y="6796"/>
                  </a:lnTo>
                  <a:lnTo>
                    <a:pt x="4343" y="6746"/>
                  </a:lnTo>
                  <a:lnTo>
                    <a:pt x="4391" y="6694"/>
                  </a:lnTo>
                  <a:lnTo>
                    <a:pt x="4438" y="6639"/>
                  </a:lnTo>
                  <a:lnTo>
                    <a:pt x="4483" y="6584"/>
                  </a:lnTo>
                  <a:lnTo>
                    <a:pt x="4527" y="6529"/>
                  </a:lnTo>
                  <a:lnTo>
                    <a:pt x="4569" y="6470"/>
                  </a:lnTo>
                  <a:lnTo>
                    <a:pt x="4610" y="6412"/>
                  </a:lnTo>
                  <a:lnTo>
                    <a:pt x="4649" y="6351"/>
                  </a:lnTo>
                  <a:lnTo>
                    <a:pt x="4686" y="6291"/>
                  </a:lnTo>
                  <a:lnTo>
                    <a:pt x="4721" y="6229"/>
                  </a:lnTo>
                  <a:lnTo>
                    <a:pt x="4754" y="6165"/>
                  </a:lnTo>
                  <a:lnTo>
                    <a:pt x="4787" y="6101"/>
                  </a:lnTo>
                  <a:lnTo>
                    <a:pt x="4817" y="6036"/>
                  </a:lnTo>
                  <a:lnTo>
                    <a:pt x="4846" y="5969"/>
                  </a:lnTo>
                  <a:lnTo>
                    <a:pt x="4872" y="5902"/>
                  </a:lnTo>
                  <a:lnTo>
                    <a:pt x="4896" y="5834"/>
                  </a:lnTo>
                  <a:lnTo>
                    <a:pt x="4919" y="5765"/>
                  </a:lnTo>
                  <a:lnTo>
                    <a:pt x="4939" y="5695"/>
                  </a:lnTo>
                  <a:lnTo>
                    <a:pt x="4959" y="5624"/>
                  </a:lnTo>
                  <a:lnTo>
                    <a:pt x="4975" y="5552"/>
                  </a:lnTo>
                  <a:lnTo>
                    <a:pt x="4989" y="5479"/>
                  </a:lnTo>
                  <a:lnTo>
                    <a:pt x="5002" y="5407"/>
                  </a:lnTo>
                  <a:lnTo>
                    <a:pt x="5012" y="5332"/>
                  </a:lnTo>
                  <a:lnTo>
                    <a:pt x="5020" y="5258"/>
                  </a:lnTo>
                  <a:lnTo>
                    <a:pt x="5025" y="5183"/>
                  </a:lnTo>
                  <a:lnTo>
                    <a:pt x="5029" y="5106"/>
                  </a:lnTo>
                  <a:lnTo>
                    <a:pt x="5030" y="5030"/>
                  </a:lnTo>
                  <a:lnTo>
                    <a:pt x="5029" y="4953"/>
                  </a:lnTo>
                  <a:lnTo>
                    <a:pt x="5025" y="4877"/>
                  </a:lnTo>
                  <a:lnTo>
                    <a:pt x="5020" y="4801"/>
                  </a:lnTo>
                  <a:lnTo>
                    <a:pt x="5012" y="4727"/>
                  </a:lnTo>
                  <a:lnTo>
                    <a:pt x="5002" y="4653"/>
                  </a:lnTo>
                  <a:lnTo>
                    <a:pt x="4989" y="4580"/>
                  </a:lnTo>
                  <a:lnTo>
                    <a:pt x="4975" y="4508"/>
                  </a:lnTo>
                  <a:lnTo>
                    <a:pt x="4959" y="4435"/>
                  </a:lnTo>
                  <a:lnTo>
                    <a:pt x="4939" y="4365"/>
                  </a:lnTo>
                  <a:lnTo>
                    <a:pt x="4919" y="4294"/>
                  </a:lnTo>
                  <a:lnTo>
                    <a:pt x="4896" y="4226"/>
                  </a:lnTo>
                  <a:lnTo>
                    <a:pt x="4872" y="4158"/>
                  </a:lnTo>
                  <a:lnTo>
                    <a:pt x="4846" y="4090"/>
                  </a:lnTo>
                  <a:lnTo>
                    <a:pt x="4817" y="4024"/>
                  </a:lnTo>
                  <a:lnTo>
                    <a:pt x="4787" y="3958"/>
                  </a:lnTo>
                  <a:lnTo>
                    <a:pt x="4754" y="3894"/>
                  </a:lnTo>
                  <a:lnTo>
                    <a:pt x="4721" y="3831"/>
                  </a:lnTo>
                  <a:lnTo>
                    <a:pt x="4686" y="3768"/>
                  </a:lnTo>
                  <a:lnTo>
                    <a:pt x="4649" y="3708"/>
                  </a:lnTo>
                  <a:lnTo>
                    <a:pt x="4610" y="3648"/>
                  </a:lnTo>
                  <a:lnTo>
                    <a:pt x="4569" y="3589"/>
                  </a:lnTo>
                  <a:lnTo>
                    <a:pt x="4527" y="3532"/>
                  </a:lnTo>
                  <a:lnTo>
                    <a:pt x="4483" y="3476"/>
                  </a:lnTo>
                  <a:lnTo>
                    <a:pt x="4438" y="3420"/>
                  </a:lnTo>
                  <a:lnTo>
                    <a:pt x="4391" y="3366"/>
                  </a:lnTo>
                  <a:lnTo>
                    <a:pt x="4343" y="3314"/>
                  </a:lnTo>
                  <a:lnTo>
                    <a:pt x="4293" y="3263"/>
                  </a:lnTo>
                  <a:lnTo>
                    <a:pt x="4241" y="3213"/>
                  </a:lnTo>
                  <a:lnTo>
                    <a:pt x="4189" y="3165"/>
                  </a:lnTo>
                  <a:lnTo>
                    <a:pt x="4136" y="3118"/>
                  </a:lnTo>
                  <a:lnTo>
                    <a:pt x="4080" y="3073"/>
                  </a:lnTo>
                  <a:lnTo>
                    <a:pt x="4024" y="30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209">
              <a:extLst>
                <a:ext uri="{FF2B5EF4-FFF2-40B4-BE49-F238E27FC236}">
                  <a16:creationId xmlns:a16="http://schemas.microsoft.com/office/drawing/2014/main" xmlns="" id="{32356FD3-16C0-4406-AD69-674C72E9D1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70325" y="4152900"/>
              <a:ext cx="214313" cy="690563"/>
            </a:xfrm>
            <a:custGeom>
              <a:avLst/>
              <a:gdLst>
                <a:gd name="T0" fmla="*/ 3784 w 5029"/>
                <a:gd name="T1" fmla="*/ 11873 h 16095"/>
                <a:gd name="T2" fmla="*/ 3571 w 5029"/>
                <a:gd name="T3" fmla="*/ 12135 h 16095"/>
                <a:gd name="T4" fmla="*/ 3349 w 5029"/>
                <a:gd name="T5" fmla="*/ 12315 h 16095"/>
                <a:gd name="T6" fmla="*/ 3045 w 5029"/>
                <a:gd name="T7" fmla="*/ 12472 h 16095"/>
                <a:gd name="T8" fmla="*/ 2677 w 5029"/>
                <a:gd name="T9" fmla="*/ 12564 h 16095"/>
                <a:gd name="T10" fmla="*/ 2287 w 5029"/>
                <a:gd name="T11" fmla="*/ 12555 h 16095"/>
                <a:gd name="T12" fmla="*/ 1931 w 5029"/>
                <a:gd name="T13" fmla="*/ 12450 h 16095"/>
                <a:gd name="T14" fmla="*/ 1632 w 5029"/>
                <a:gd name="T15" fmla="*/ 12281 h 16095"/>
                <a:gd name="T16" fmla="*/ 1400 w 5029"/>
                <a:gd name="T17" fmla="*/ 12074 h 16095"/>
                <a:gd name="T18" fmla="*/ 1157 w 5029"/>
                <a:gd name="T19" fmla="*/ 11713 h 16095"/>
                <a:gd name="T20" fmla="*/ 1020 w 5029"/>
                <a:gd name="T21" fmla="*/ 11254 h 16095"/>
                <a:gd name="T22" fmla="*/ 1013 w 5029"/>
                <a:gd name="T23" fmla="*/ 10929 h 16095"/>
                <a:gd name="T24" fmla="*/ 1116 w 5029"/>
                <a:gd name="T25" fmla="*/ 10514 h 16095"/>
                <a:gd name="T26" fmla="*/ 1328 w 5029"/>
                <a:gd name="T27" fmla="*/ 10140 h 16095"/>
                <a:gd name="T28" fmla="*/ 1607 w 5029"/>
                <a:gd name="T29" fmla="*/ 9867 h 16095"/>
                <a:gd name="T30" fmla="*/ 1931 w 5029"/>
                <a:gd name="T31" fmla="*/ 9680 h 16095"/>
                <a:gd name="T32" fmla="*/ 2287 w 5029"/>
                <a:gd name="T33" fmla="*/ 9576 h 16095"/>
                <a:gd name="T34" fmla="*/ 2677 w 5029"/>
                <a:gd name="T35" fmla="*/ 9566 h 16095"/>
                <a:gd name="T36" fmla="*/ 3045 w 5029"/>
                <a:gd name="T37" fmla="*/ 9659 h 16095"/>
                <a:gd name="T38" fmla="*/ 3373 w 5029"/>
                <a:gd name="T39" fmla="*/ 9832 h 16095"/>
                <a:gd name="T40" fmla="*/ 3629 w 5029"/>
                <a:gd name="T41" fmla="*/ 10055 h 16095"/>
                <a:gd name="T42" fmla="*/ 3872 w 5029"/>
                <a:gd name="T43" fmla="*/ 10417 h 16095"/>
                <a:gd name="T44" fmla="*/ 4008 w 5029"/>
                <a:gd name="T45" fmla="*/ 10875 h 16095"/>
                <a:gd name="T46" fmla="*/ 4015 w 5029"/>
                <a:gd name="T47" fmla="*/ 11201 h 16095"/>
                <a:gd name="T48" fmla="*/ 3007 w 5029"/>
                <a:gd name="T49" fmla="*/ 14688 h 16095"/>
                <a:gd name="T50" fmla="*/ 2870 w 5029"/>
                <a:gd name="T51" fmla="*/ 14942 h 16095"/>
                <a:gd name="T52" fmla="*/ 2616 w 5029"/>
                <a:gd name="T53" fmla="*/ 15079 h 16095"/>
                <a:gd name="T54" fmla="*/ 2318 w 5029"/>
                <a:gd name="T55" fmla="*/ 15050 h 16095"/>
                <a:gd name="T56" fmla="*/ 2097 w 5029"/>
                <a:gd name="T57" fmla="*/ 14868 h 16095"/>
                <a:gd name="T58" fmla="*/ 2012 w 5029"/>
                <a:gd name="T59" fmla="*/ 14586 h 16095"/>
                <a:gd name="T60" fmla="*/ 2707 w 5029"/>
                <a:gd name="T61" fmla="*/ 13573 h 16095"/>
                <a:gd name="T62" fmla="*/ 2028 w 5029"/>
                <a:gd name="T63" fmla="*/ 1383 h 16095"/>
                <a:gd name="T64" fmla="*/ 2177 w 5029"/>
                <a:gd name="T65" fmla="*/ 1137 h 16095"/>
                <a:gd name="T66" fmla="*/ 2438 w 5029"/>
                <a:gd name="T67" fmla="*/ 1012 h 16095"/>
                <a:gd name="T68" fmla="*/ 2733 w 5029"/>
                <a:gd name="T69" fmla="*/ 1055 h 16095"/>
                <a:gd name="T70" fmla="*/ 2945 w 5029"/>
                <a:gd name="T71" fmla="*/ 1248 h 16095"/>
                <a:gd name="T72" fmla="*/ 3017 w 5029"/>
                <a:gd name="T73" fmla="*/ 8601 h 16095"/>
                <a:gd name="T74" fmla="*/ 2259 w 5029"/>
                <a:gd name="T75" fmla="*/ 8564 h 16095"/>
                <a:gd name="T76" fmla="*/ 3976 w 5029"/>
                <a:gd name="T77" fmla="*/ 1133 h 16095"/>
                <a:gd name="T78" fmla="*/ 3528 w 5029"/>
                <a:gd name="T79" fmla="*/ 392 h 16095"/>
                <a:gd name="T80" fmla="*/ 2744 w 5029"/>
                <a:gd name="T81" fmla="*/ 17 h 16095"/>
                <a:gd name="T82" fmla="*/ 1861 w 5029"/>
                <a:gd name="T83" fmla="*/ 149 h 16095"/>
                <a:gd name="T84" fmla="*/ 1224 w 5029"/>
                <a:gd name="T85" fmla="*/ 727 h 16095"/>
                <a:gd name="T86" fmla="*/ 1006 w 5029"/>
                <a:gd name="T87" fmla="*/ 9065 h 16095"/>
                <a:gd name="T88" fmla="*/ 420 w 5029"/>
                <a:gd name="T89" fmla="*/ 9683 h 16095"/>
                <a:gd name="T90" fmla="*/ 71 w 5029"/>
                <a:gd name="T91" fmla="*/ 10471 h 16095"/>
                <a:gd name="T92" fmla="*/ 18 w 5029"/>
                <a:gd name="T93" fmla="*/ 11368 h 16095"/>
                <a:gd name="T94" fmla="*/ 275 w 5029"/>
                <a:gd name="T95" fmla="*/ 12201 h 16095"/>
                <a:gd name="T96" fmla="*/ 788 w 5029"/>
                <a:gd name="T97" fmla="*/ 12882 h 16095"/>
                <a:gd name="T98" fmla="*/ 1097 w 5029"/>
                <a:gd name="T99" fmla="*/ 15104 h 16095"/>
                <a:gd name="T100" fmla="*/ 1612 w 5029"/>
                <a:gd name="T101" fmla="*/ 15795 h 16095"/>
                <a:gd name="T102" fmla="*/ 2437 w 5029"/>
                <a:gd name="T103" fmla="*/ 16093 h 16095"/>
                <a:gd name="T104" fmla="*/ 3296 w 5029"/>
                <a:gd name="T105" fmla="*/ 15877 h 16095"/>
                <a:gd name="T106" fmla="*/ 3875 w 5029"/>
                <a:gd name="T107" fmla="*/ 15240 h 16095"/>
                <a:gd name="T108" fmla="*/ 4135 w 5029"/>
                <a:gd name="T109" fmla="*/ 12977 h 16095"/>
                <a:gd name="T110" fmla="*/ 4685 w 5029"/>
                <a:gd name="T111" fmla="*/ 12327 h 16095"/>
                <a:gd name="T112" fmla="*/ 4989 w 5029"/>
                <a:gd name="T113" fmla="*/ 11515 h 16095"/>
                <a:gd name="T114" fmla="*/ 4989 w 5029"/>
                <a:gd name="T115" fmla="*/ 10616 h 16095"/>
                <a:gd name="T116" fmla="*/ 4685 w 5029"/>
                <a:gd name="T117" fmla="*/ 9804 h 16095"/>
                <a:gd name="T118" fmla="*/ 4135 w 5029"/>
                <a:gd name="T119" fmla="*/ 9154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29" h="16095">
                  <a:moveTo>
                    <a:pt x="3956" y="11488"/>
                  </a:moveTo>
                  <a:lnTo>
                    <a:pt x="3950" y="11508"/>
                  </a:lnTo>
                  <a:lnTo>
                    <a:pt x="3944" y="11528"/>
                  </a:lnTo>
                  <a:lnTo>
                    <a:pt x="3938" y="11547"/>
                  </a:lnTo>
                  <a:lnTo>
                    <a:pt x="3931" y="11567"/>
                  </a:lnTo>
                  <a:lnTo>
                    <a:pt x="3913" y="11617"/>
                  </a:lnTo>
                  <a:lnTo>
                    <a:pt x="3893" y="11666"/>
                  </a:lnTo>
                  <a:lnTo>
                    <a:pt x="3872" y="11713"/>
                  </a:lnTo>
                  <a:lnTo>
                    <a:pt x="3848" y="11760"/>
                  </a:lnTo>
                  <a:lnTo>
                    <a:pt x="3824" y="11807"/>
                  </a:lnTo>
                  <a:lnTo>
                    <a:pt x="3798" y="11851"/>
                  </a:lnTo>
                  <a:lnTo>
                    <a:pt x="3784" y="11873"/>
                  </a:lnTo>
                  <a:lnTo>
                    <a:pt x="3770" y="11895"/>
                  </a:lnTo>
                  <a:lnTo>
                    <a:pt x="3756" y="11916"/>
                  </a:lnTo>
                  <a:lnTo>
                    <a:pt x="3741" y="11938"/>
                  </a:lnTo>
                  <a:lnTo>
                    <a:pt x="3738" y="11941"/>
                  </a:lnTo>
                  <a:lnTo>
                    <a:pt x="3735" y="11946"/>
                  </a:lnTo>
                  <a:lnTo>
                    <a:pt x="3701" y="11990"/>
                  </a:lnTo>
                  <a:lnTo>
                    <a:pt x="3665" y="12033"/>
                  </a:lnTo>
                  <a:lnTo>
                    <a:pt x="3647" y="12054"/>
                  </a:lnTo>
                  <a:lnTo>
                    <a:pt x="3629" y="12074"/>
                  </a:lnTo>
                  <a:lnTo>
                    <a:pt x="3610" y="12094"/>
                  </a:lnTo>
                  <a:lnTo>
                    <a:pt x="3591" y="12115"/>
                  </a:lnTo>
                  <a:lnTo>
                    <a:pt x="3571" y="12135"/>
                  </a:lnTo>
                  <a:lnTo>
                    <a:pt x="3552" y="12154"/>
                  </a:lnTo>
                  <a:lnTo>
                    <a:pt x="3530" y="12172"/>
                  </a:lnTo>
                  <a:lnTo>
                    <a:pt x="3510" y="12191"/>
                  </a:lnTo>
                  <a:lnTo>
                    <a:pt x="3489" y="12209"/>
                  </a:lnTo>
                  <a:lnTo>
                    <a:pt x="3468" y="12226"/>
                  </a:lnTo>
                  <a:lnTo>
                    <a:pt x="3446" y="12244"/>
                  </a:lnTo>
                  <a:lnTo>
                    <a:pt x="3424" y="12261"/>
                  </a:lnTo>
                  <a:lnTo>
                    <a:pt x="3422" y="12263"/>
                  </a:lnTo>
                  <a:lnTo>
                    <a:pt x="3419" y="12265"/>
                  </a:lnTo>
                  <a:lnTo>
                    <a:pt x="3397" y="12281"/>
                  </a:lnTo>
                  <a:lnTo>
                    <a:pt x="3373" y="12299"/>
                  </a:lnTo>
                  <a:lnTo>
                    <a:pt x="3349" y="12315"/>
                  </a:lnTo>
                  <a:lnTo>
                    <a:pt x="3325" y="12330"/>
                  </a:lnTo>
                  <a:lnTo>
                    <a:pt x="3301" y="12345"/>
                  </a:lnTo>
                  <a:lnTo>
                    <a:pt x="3277" y="12360"/>
                  </a:lnTo>
                  <a:lnTo>
                    <a:pt x="3252" y="12374"/>
                  </a:lnTo>
                  <a:lnTo>
                    <a:pt x="3228" y="12388"/>
                  </a:lnTo>
                  <a:lnTo>
                    <a:pt x="3202" y="12401"/>
                  </a:lnTo>
                  <a:lnTo>
                    <a:pt x="3176" y="12414"/>
                  </a:lnTo>
                  <a:lnTo>
                    <a:pt x="3150" y="12426"/>
                  </a:lnTo>
                  <a:lnTo>
                    <a:pt x="3124" y="12438"/>
                  </a:lnTo>
                  <a:lnTo>
                    <a:pt x="3098" y="12450"/>
                  </a:lnTo>
                  <a:lnTo>
                    <a:pt x="3072" y="12461"/>
                  </a:lnTo>
                  <a:lnTo>
                    <a:pt x="3045" y="12472"/>
                  </a:lnTo>
                  <a:lnTo>
                    <a:pt x="3017" y="12482"/>
                  </a:lnTo>
                  <a:lnTo>
                    <a:pt x="2987" y="12492"/>
                  </a:lnTo>
                  <a:lnTo>
                    <a:pt x="2958" y="12502"/>
                  </a:lnTo>
                  <a:lnTo>
                    <a:pt x="2927" y="12511"/>
                  </a:lnTo>
                  <a:lnTo>
                    <a:pt x="2897" y="12520"/>
                  </a:lnTo>
                  <a:lnTo>
                    <a:pt x="2867" y="12528"/>
                  </a:lnTo>
                  <a:lnTo>
                    <a:pt x="2835" y="12536"/>
                  </a:lnTo>
                  <a:lnTo>
                    <a:pt x="2804" y="12543"/>
                  </a:lnTo>
                  <a:lnTo>
                    <a:pt x="2773" y="12549"/>
                  </a:lnTo>
                  <a:lnTo>
                    <a:pt x="2742" y="12555"/>
                  </a:lnTo>
                  <a:lnTo>
                    <a:pt x="2710" y="12560"/>
                  </a:lnTo>
                  <a:lnTo>
                    <a:pt x="2677" y="12564"/>
                  </a:lnTo>
                  <a:lnTo>
                    <a:pt x="2645" y="12568"/>
                  </a:lnTo>
                  <a:lnTo>
                    <a:pt x="2613" y="12570"/>
                  </a:lnTo>
                  <a:lnTo>
                    <a:pt x="2581" y="12572"/>
                  </a:lnTo>
                  <a:lnTo>
                    <a:pt x="2548" y="12574"/>
                  </a:lnTo>
                  <a:lnTo>
                    <a:pt x="2515" y="12574"/>
                  </a:lnTo>
                  <a:lnTo>
                    <a:pt x="2481" y="12574"/>
                  </a:lnTo>
                  <a:lnTo>
                    <a:pt x="2448" y="12572"/>
                  </a:lnTo>
                  <a:lnTo>
                    <a:pt x="2416" y="12570"/>
                  </a:lnTo>
                  <a:lnTo>
                    <a:pt x="2384" y="12568"/>
                  </a:lnTo>
                  <a:lnTo>
                    <a:pt x="2352" y="12564"/>
                  </a:lnTo>
                  <a:lnTo>
                    <a:pt x="2319" y="12560"/>
                  </a:lnTo>
                  <a:lnTo>
                    <a:pt x="2287" y="12555"/>
                  </a:lnTo>
                  <a:lnTo>
                    <a:pt x="2256" y="12549"/>
                  </a:lnTo>
                  <a:lnTo>
                    <a:pt x="2225" y="12543"/>
                  </a:lnTo>
                  <a:lnTo>
                    <a:pt x="2194" y="12536"/>
                  </a:lnTo>
                  <a:lnTo>
                    <a:pt x="2162" y="12528"/>
                  </a:lnTo>
                  <a:lnTo>
                    <a:pt x="2132" y="12520"/>
                  </a:lnTo>
                  <a:lnTo>
                    <a:pt x="2101" y="12511"/>
                  </a:lnTo>
                  <a:lnTo>
                    <a:pt x="2071" y="12502"/>
                  </a:lnTo>
                  <a:lnTo>
                    <a:pt x="2042" y="12492"/>
                  </a:lnTo>
                  <a:lnTo>
                    <a:pt x="2012" y="12482"/>
                  </a:lnTo>
                  <a:lnTo>
                    <a:pt x="1984" y="12472"/>
                  </a:lnTo>
                  <a:lnTo>
                    <a:pt x="1957" y="12461"/>
                  </a:lnTo>
                  <a:lnTo>
                    <a:pt x="1931" y="12450"/>
                  </a:lnTo>
                  <a:lnTo>
                    <a:pt x="1905" y="12438"/>
                  </a:lnTo>
                  <a:lnTo>
                    <a:pt x="1879" y="12426"/>
                  </a:lnTo>
                  <a:lnTo>
                    <a:pt x="1853" y="12414"/>
                  </a:lnTo>
                  <a:lnTo>
                    <a:pt x="1827" y="12401"/>
                  </a:lnTo>
                  <a:lnTo>
                    <a:pt x="1801" y="12388"/>
                  </a:lnTo>
                  <a:lnTo>
                    <a:pt x="1776" y="12374"/>
                  </a:lnTo>
                  <a:lnTo>
                    <a:pt x="1752" y="12360"/>
                  </a:lnTo>
                  <a:lnTo>
                    <a:pt x="1727" y="12345"/>
                  </a:lnTo>
                  <a:lnTo>
                    <a:pt x="1703" y="12330"/>
                  </a:lnTo>
                  <a:lnTo>
                    <a:pt x="1680" y="12315"/>
                  </a:lnTo>
                  <a:lnTo>
                    <a:pt x="1655" y="12299"/>
                  </a:lnTo>
                  <a:lnTo>
                    <a:pt x="1632" y="12281"/>
                  </a:lnTo>
                  <a:lnTo>
                    <a:pt x="1609" y="12265"/>
                  </a:lnTo>
                  <a:lnTo>
                    <a:pt x="1607" y="12263"/>
                  </a:lnTo>
                  <a:lnTo>
                    <a:pt x="1605" y="12261"/>
                  </a:lnTo>
                  <a:lnTo>
                    <a:pt x="1583" y="12244"/>
                  </a:lnTo>
                  <a:lnTo>
                    <a:pt x="1561" y="12226"/>
                  </a:lnTo>
                  <a:lnTo>
                    <a:pt x="1540" y="12209"/>
                  </a:lnTo>
                  <a:lnTo>
                    <a:pt x="1519" y="12191"/>
                  </a:lnTo>
                  <a:lnTo>
                    <a:pt x="1499" y="12172"/>
                  </a:lnTo>
                  <a:lnTo>
                    <a:pt x="1477" y="12154"/>
                  </a:lnTo>
                  <a:lnTo>
                    <a:pt x="1458" y="12135"/>
                  </a:lnTo>
                  <a:lnTo>
                    <a:pt x="1438" y="12115"/>
                  </a:lnTo>
                  <a:lnTo>
                    <a:pt x="1400" y="12074"/>
                  </a:lnTo>
                  <a:lnTo>
                    <a:pt x="1364" y="12033"/>
                  </a:lnTo>
                  <a:lnTo>
                    <a:pt x="1328" y="11990"/>
                  </a:lnTo>
                  <a:lnTo>
                    <a:pt x="1295" y="11946"/>
                  </a:lnTo>
                  <a:lnTo>
                    <a:pt x="1291" y="11941"/>
                  </a:lnTo>
                  <a:lnTo>
                    <a:pt x="1288" y="11938"/>
                  </a:lnTo>
                  <a:lnTo>
                    <a:pt x="1273" y="11916"/>
                  </a:lnTo>
                  <a:lnTo>
                    <a:pt x="1258" y="11895"/>
                  </a:lnTo>
                  <a:lnTo>
                    <a:pt x="1244" y="11873"/>
                  </a:lnTo>
                  <a:lnTo>
                    <a:pt x="1231" y="11851"/>
                  </a:lnTo>
                  <a:lnTo>
                    <a:pt x="1205" y="11807"/>
                  </a:lnTo>
                  <a:lnTo>
                    <a:pt x="1181" y="11760"/>
                  </a:lnTo>
                  <a:lnTo>
                    <a:pt x="1157" y="11713"/>
                  </a:lnTo>
                  <a:lnTo>
                    <a:pt x="1136" y="11666"/>
                  </a:lnTo>
                  <a:lnTo>
                    <a:pt x="1116" y="11617"/>
                  </a:lnTo>
                  <a:lnTo>
                    <a:pt x="1098" y="11567"/>
                  </a:lnTo>
                  <a:lnTo>
                    <a:pt x="1091" y="11547"/>
                  </a:lnTo>
                  <a:lnTo>
                    <a:pt x="1085" y="11528"/>
                  </a:lnTo>
                  <a:lnTo>
                    <a:pt x="1079" y="11508"/>
                  </a:lnTo>
                  <a:lnTo>
                    <a:pt x="1074" y="11488"/>
                  </a:lnTo>
                  <a:lnTo>
                    <a:pt x="1059" y="11438"/>
                  </a:lnTo>
                  <a:lnTo>
                    <a:pt x="1046" y="11385"/>
                  </a:lnTo>
                  <a:lnTo>
                    <a:pt x="1034" y="11334"/>
                  </a:lnTo>
                  <a:lnTo>
                    <a:pt x="1025" y="11282"/>
                  </a:lnTo>
                  <a:lnTo>
                    <a:pt x="1020" y="11254"/>
                  </a:lnTo>
                  <a:lnTo>
                    <a:pt x="1017" y="11228"/>
                  </a:lnTo>
                  <a:lnTo>
                    <a:pt x="1013" y="11201"/>
                  </a:lnTo>
                  <a:lnTo>
                    <a:pt x="1011" y="11175"/>
                  </a:lnTo>
                  <a:lnTo>
                    <a:pt x="1009" y="11148"/>
                  </a:lnTo>
                  <a:lnTo>
                    <a:pt x="1007" y="11121"/>
                  </a:lnTo>
                  <a:lnTo>
                    <a:pt x="1006" y="11092"/>
                  </a:lnTo>
                  <a:lnTo>
                    <a:pt x="1006" y="11065"/>
                  </a:lnTo>
                  <a:lnTo>
                    <a:pt x="1006" y="11037"/>
                  </a:lnTo>
                  <a:lnTo>
                    <a:pt x="1007" y="11010"/>
                  </a:lnTo>
                  <a:lnTo>
                    <a:pt x="1009" y="10983"/>
                  </a:lnTo>
                  <a:lnTo>
                    <a:pt x="1011" y="10956"/>
                  </a:lnTo>
                  <a:lnTo>
                    <a:pt x="1013" y="10929"/>
                  </a:lnTo>
                  <a:lnTo>
                    <a:pt x="1017" y="10901"/>
                  </a:lnTo>
                  <a:lnTo>
                    <a:pt x="1020" y="10875"/>
                  </a:lnTo>
                  <a:lnTo>
                    <a:pt x="1025" y="10848"/>
                  </a:lnTo>
                  <a:lnTo>
                    <a:pt x="1034" y="10796"/>
                  </a:lnTo>
                  <a:lnTo>
                    <a:pt x="1046" y="10744"/>
                  </a:lnTo>
                  <a:lnTo>
                    <a:pt x="1059" y="10693"/>
                  </a:lnTo>
                  <a:lnTo>
                    <a:pt x="1074" y="10642"/>
                  </a:lnTo>
                  <a:lnTo>
                    <a:pt x="1079" y="10622"/>
                  </a:lnTo>
                  <a:lnTo>
                    <a:pt x="1085" y="10603"/>
                  </a:lnTo>
                  <a:lnTo>
                    <a:pt x="1091" y="10582"/>
                  </a:lnTo>
                  <a:lnTo>
                    <a:pt x="1098" y="10563"/>
                  </a:lnTo>
                  <a:lnTo>
                    <a:pt x="1116" y="10514"/>
                  </a:lnTo>
                  <a:lnTo>
                    <a:pt x="1136" y="10465"/>
                  </a:lnTo>
                  <a:lnTo>
                    <a:pt x="1157" y="10417"/>
                  </a:lnTo>
                  <a:lnTo>
                    <a:pt x="1181" y="10370"/>
                  </a:lnTo>
                  <a:lnTo>
                    <a:pt x="1205" y="10324"/>
                  </a:lnTo>
                  <a:lnTo>
                    <a:pt x="1231" y="10279"/>
                  </a:lnTo>
                  <a:lnTo>
                    <a:pt x="1244" y="10257"/>
                  </a:lnTo>
                  <a:lnTo>
                    <a:pt x="1258" y="10235"/>
                  </a:lnTo>
                  <a:lnTo>
                    <a:pt x="1273" y="10213"/>
                  </a:lnTo>
                  <a:lnTo>
                    <a:pt x="1288" y="10192"/>
                  </a:lnTo>
                  <a:lnTo>
                    <a:pt x="1291" y="10188"/>
                  </a:lnTo>
                  <a:lnTo>
                    <a:pt x="1295" y="10184"/>
                  </a:lnTo>
                  <a:lnTo>
                    <a:pt x="1328" y="10140"/>
                  </a:lnTo>
                  <a:lnTo>
                    <a:pt x="1364" y="10098"/>
                  </a:lnTo>
                  <a:lnTo>
                    <a:pt x="1400" y="10055"/>
                  </a:lnTo>
                  <a:lnTo>
                    <a:pt x="1438" y="10015"/>
                  </a:lnTo>
                  <a:lnTo>
                    <a:pt x="1458" y="9996"/>
                  </a:lnTo>
                  <a:lnTo>
                    <a:pt x="1477" y="9977"/>
                  </a:lnTo>
                  <a:lnTo>
                    <a:pt x="1499" y="9958"/>
                  </a:lnTo>
                  <a:lnTo>
                    <a:pt x="1519" y="9939"/>
                  </a:lnTo>
                  <a:lnTo>
                    <a:pt x="1540" y="9921"/>
                  </a:lnTo>
                  <a:lnTo>
                    <a:pt x="1561" y="9903"/>
                  </a:lnTo>
                  <a:lnTo>
                    <a:pt x="1583" y="9885"/>
                  </a:lnTo>
                  <a:lnTo>
                    <a:pt x="1605" y="9869"/>
                  </a:lnTo>
                  <a:lnTo>
                    <a:pt x="1607" y="9867"/>
                  </a:lnTo>
                  <a:lnTo>
                    <a:pt x="1609" y="9864"/>
                  </a:lnTo>
                  <a:lnTo>
                    <a:pt x="1655" y="9832"/>
                  </a:lnTo>
                  <a:lnTo>
                    <a:pt x="1703" y="9800"/>
                  </a:lnTo>
                  <a:lnTo>
                    <a:pt x="1727" y="9785"/>
                  </a:lnTo>
                  <a:lnTo>
                    <a:pt x="1752" y="9771"/>
                  </a:lnTo>
                  <a:lnTo>
                    <a:pt x="1776" y="9757"/>
                  </a:lnTo>
                  <a:lnTo>
                    <a:pt x="1801" y="9743"/>
                  </a:lnTo>
                  <a:lnTo>
                    <a:pt x="1827" y="9729"/>
                  </a:lnTo>
                  <a:lnTo>
                    <a:pt x="1853" y="9716"/>
                  </a:lnTo>
                  <a:lnTo>
                    <a:pt x="1879" y="9704"/>
                  </a:lnTo>
                  <a:lnTo>
                    <a:pt x="1905" y="9692"/>
                  </a:lnTo>
                  <a:lnTo>
                    <a:pt x="1931" y="9680"/>
                  </a:lnTo>
                  <a:lnTo>
                    <a:pt x="1957" y="9669"/>
                  </a:lnTo>
                  <a:lnTo>
                    <a:pt x="1984" y="9659"/>
                  </a:lnTo>
                  <a:lnTo>
                    <a:pt x="2012" y="9649"/>
                  </a:lnTo>
                  <a:lnTo>
                    <a:pt x="2042" y="9639"/>
                  </a:lnTo>
                  <a:lnTo>
                    <a:pt x="2071" y="9629"/>
                  </a:lnTo>
                  <a:lnTo>
                    <a:pt x="2101" y="9620"/>
                  </a:lnTo>
                  <a:lnTo>
                    <a:pt x="2132" y="9611"/>
                  </a:lnTo>
                  <a:lnTo>
                    <a:pt x="2162" y="9603"/>
                  </a:lnTo>
                  <a:lnTo>
                    <a:pt x="2194" y="9595"/>
                  </a:lnTo>
                  <a:lnTo>
                    <a:pt x="2225" y="9588"/>
                  </a:lnTo>
                  <a:lnTo>
                    <a:pt x="2256" y="9582"/>
                  </a:lnTo>
                  <a:lnTo>
                    <a:pt x="2287" y="9576"/>
                  </a:lnTo>
                  <a:lnTo>
                    <a:pt x="2319" y="9570"/>
                  </a:lnTo>
                  <a:lnTo>
                    <a:pt x="2352" y="9566"/>
                  </a:lnTo>
                  <a:lnTo>
                    <a:pt x="2384" y="9563"/>
                  </a:lnTo>
                  <a:lnTo>
                    <a:pt x="2416" y="9560"/>
                  </a:lnTo>
                  <a:lnTo>
                    <a:pt x="2448" y="9558"/>
                  </a:lnTo>
                  <a:lnTo>
                    <a:pt x="2481" y="9556"/>
                  </a:lnTo>
                  <a:lnTo>
                    <a:pt x="2515" y="9556"/>
                  </a:lnTo>
                  <a:lnTo>
                    <a:pt x="2548" y="9556"/>
                  </a:lnTo>
                  <a:lnTo>
                    <a:pt x="2581" y="9558"/>
                  </a:lnTo>
                  <a:lnTo>
                    <a:pt x="2613" y="9560"/>
                  </a:lnTo>
                  <a:lnTo>
                    <a:pt x="2645" y="9563"/>
                  </a:lnTo>
                  <a:lnTo>
                    <a:pt x="2677" y="9566"/>
                  </a:lnTo>
                  <a:lnTo>
                    <a:pt x="2710" y="9570"/>
                  </a:lnTo>
                  <a:lnTo>
                    <a:pt x="2742" y="9576"/>
                  </a:lnTo>
                  <a:lnTo>
                    <a:pt x="2773" y="9582"/>
                  </a:lnTo>
                  <a:lnTo>
                    <a:pt x="2804" y="9588"/>
                  </a:lnTo>
                  <a:lnTo>
                    <a:pt x="2835" y="9595"/>
                  </a:lnTo>
                  <a:lnTo>
                    <a:pt x="2867" y="9603"/>
                  </a:lnTo>
                  <a:lnTo>
                    <a:pt x="2897" y="9611"/>
                  </a:lnTo>
                  <a:lnTo>
                    <a:pt x="2927" y="9620"/>
                  </a:lnTo>
                  <a:lnTo>
                    <a:pt x="2958" y="9629"/>
                  </a:lnTo>
                  <a:lnTo>
                    <a:pt x="2987" y="9639"/>
                  </a:lnTo>
                  <a:lnTo>
                    <a:pt x="3017" y="9649"/>
                  </a:lnTo>
                  <a:lnTo>
                    <a:pt x="3045" y="9659"/>
                  </a:lnTo>
                  <a:lnTo>
                    <a:pt x="3072" y="9669"/>
                  </a:lnTo>
                  <a:lnTo>
                    <a:pt x="3098" y="9680"/>
                  </a:lnTo>
                  <a:lnTo>
                    <a:pt x="3124" y="9692"/>
                  </a:lnTo>
                  <a:lnTo>
                    <a:pt x="3150" y="9704"/>
                  </a:lnTo>
                  <a:lnTo>
                    <a:pt x="3176" y="9716"/>
                  </a:lnTo>
                  <a:lnTo>
                    <a:pt x="3202" y="9729"/>
                  </a:lnTo>
                  <a:lnTo>
                    <a:pt x="3228" y="9743"/>
                  </a:lnTo>
                  <a:lnTo>
                    <a:pt x="3252" y="9757"/>
                  </a:lnTo>
                  <a:lnTo>
                    <a:pt x="3277" y="9771"/>
                  </a:lnTo>
                  <a:lnTo>
                    <a:pt x="3301" y="9785"/>
                  </a:lnTo>
                  <a:lnTo>
                    <a:pt x="3325" y="9800"/>
                  </a:lnTo>
                  <a:lnTo>
                    <a:pt x="3373" y="9832"/>
                  </a:lnTo>
                  <a:lnTo>
                    <a:pt x="3419" y="9864"/>
                  </a:lnTo>
                  <a:lnTo>
                    <a:pt x="3422" y="9867"/>
                  </a:lnTo>
                  <a:lnTo>
                    <a:pt x="3424" y="9869"/>
                  </a:lnTo>
                  <a:lnTo>
                    <a:pt x="3446" y="9885"/>
                  </a:lnTo>
                  <a:lnTo>
                    <a:pt x="3468" y="9903"/>
                  </a:lnTo>
                  <a:lnTo>
                    <a:pt x="3489" y="9921"/>
                  </a:lnTo>
                  <a:lnTo>
                    <a:pt x="3510" y="9939"/>
                  </a:lnTo>
                  <a:lnTo>
                    <a:pt x="3530" y="9958"/>
                  </a:lnTo>
                  <a:lnTo>
                    <a:pt x="3552" y="9977"/>
                  </a:lnTo>
                  <a:lnTo>
                    <a:pt x="3571" y="9996"/>
                  </a:lnTo>
                  <a:lnTo>
                    <a:pt x="3591" y="10015"/>
                  </a:lnTo>
                  <a:lnTo>
                    <a:pt x="3629" y="10055"/>
                  </a:lnTo>
                  <a:lnTo>
                    <a:pt x="3665" y="10098"/>
                  </a:lnTo>
                  <a:lnTo>
                    <a:pt x="3701" y="10140"/>
                  </a:lnTo>
                  <a:lnTo>
                    <a:pt x="3735" y="10184"/>
                  </a:lnTo>
                  <a:lnTo>
                    <a:pt x="3738" y="10188"/>
                  </a:lnTo>
                  <a:lnTo>
                    <a:pt x="3741" y="10192"/>
                  </a:lnTo>
                  <a:lnTo>
                    <a:pt x="3756" y="10213"/>
                  </a:lnTo>
                  <a:lnTo>
                    <a:pt x="3770" y="10235"/>
                  </a:lnTo>
                  <a:lnTo>
                    <a:pt x="3784" y="10257"/>
                  </a:lnTo>
                  <a:lnTo>
                    <a:pt x="3798" y="10279"/>
                  </a:lnTo>
                  <a:lnTo>
                    <a:pt x="3824" y="10324"/>
                  </a:lnTo>
                  <a:lnTo>
                    <a:pt x="3848" y="10370"/>
                  </a:lnTo>
                  <a:lnTo>
                    <a:pt x="3872" y="10417"/>
                  </a:lnTo>
                  <a:lnTo>
                    <a:pt x="3893" y="10465"/>
                  </a:lnTo>
                  <a:lnTo>
                    <a:pt x="3913" y="10514"/>
                  </a:lnTo>
                  <a:lnTo>
                    <a:pt x="3931" y="10563"/>
                  </a:lnTo>
                  <a:lnTo>
                    <a:pt x="3938" y="10582"/>
                  </a:lnTo>
                  <a:lnTo>
                    <a:pt x="3944" y="10603"/>
                  </a:lnTo>
                  <a:lnTo>
                    <a:pt x="3950" y="10622"/>
                  </a:lnTo>
                  <a:lnTo>
                    <a:pt x="3956" y="10642"/>
                  </a:lnTo>
                  <a:lnTo>
                    <a:pt x="3970" y="10693"/>
                  </a:lnTo>
                  <a:lnTo>
                    <a:pt x="3983" y="10744"/>
                  </a:lnTo>
                  <a:lnTo>
                    <a:pt x="3994" y="10796"/>
                  </a:lnTo>
                  <a:lnTo>
                    <a:pt x="4004" y="10848"/>
                  </a:lnTo>
                  <a:lnTo>
                    <a:pt x="4008" y="10875"/>
                  </a:lnTo>
                  <a:lnTo>
                    <a:pt x="4012" y="10901"/>
                  </a:lnTo>
                  <a:lnTo>
                    <a:pt x="4015" y="10929"/>
                  </a:lnTo>
                  <a:lnTo>
                    <a:pt x="4018" y="10956"/>
                  </a:lnTo>
                  <a:lnTo>
                    <a:pt x="4020" y="10983"/>
                  </a:lnTo>
                  <a:lnTo>
                    <a:pt x="4022" y="11010"/>
                  </a:lnTo>
                  <a:lnTo>
                    <a:pt x="4023" y="11037"/>
                  </a:lnTo>
                  <a:lnTo>
                    <a:pt x="4023" y="11065"/>
                  </a:lnTo>
                  <a:lnTo>
                    <a:pt x="4023" y="11092"/>
                  </a:lnTo>
                  <a:lnTo>
                    <a:pt x="4022" y="11121"/>
                  </a:lnTo>
                  <a:lnTo>
                    <a:pt x="4020" y="11148"/>
                  </a:lnTo>
                  <a:lnTo>
                    <a:pt x="4018" y="11175"/>
                  </a:lnTo>
                  <a:lnTo>
                    <a:pt x="4015" y="11201"/>
                  </a:lnTo>
                  <a:lnTo>
                    <a:pt x="4012" y="11228"/>
                  </a:lnTo>
                  <a:lnTo>
                    <a:pt x="4008" y="11254"/>
                  </a:lnTo>
                  <a:lnTo>
                    <a:pt x="4004" y="11282"/>
                  </a:lnTo>
                  <a:lnTo>
                    <a:pt x="3994" y="11334"/>
                  </a:lnTo>
                  <a:lnTo>
                    <a:pt x="3983" y="11385"/>
                  </a:lnTo>
                  <a:lnTo>
                    <a:pt x="3970" y="11438"/>
                  </a:lnTo>
                  <a:lnTo>
                    <a:pt x="3956" y="11488"/>
                  </a:lnTo>
                  <a:close/>
                  <a:moveTo>
                    <a:pt x="3017" y="14586"/>
                  </a:moveTo>
                  <a:lnTo>
                    <a:pt x="3016" y="14612"/>
                  </a:lnTo>
                  <a:lnTo>
                    <a:pt x="3014" y="14637"/>
                  </a:lnTo>
                  <a:lnTo>
                    <a:pt x="3011" y="14663"/>
                  </a:lnTo>
                  <a:lnTo>
                    <a:pt x="3007" y="14688"/>
                  </a:lnTo>
                  <a:lnTo>
                    <a:pt x="3001" y="14712"/>
                  </a:lnTo>
                  <a:lnTo>
                    <a:pt x="2995" y="14736"/>
                  </a:lnTo>
                  <a:lnTo>
                    <a:pt x="2987" y="14759"/>
                  </a:lnTo>
                  <a:lnTo>
                    <a:pt x="2978" y="14782"/>
                  </a:lnTo>
                  <a:lnTo>
                    <a:pt x="2968" y="14804"/>
                  </a:lnTo>
                  <a:lnTo>
                    <a:pt x="2957" y="14827"/>
                  </a:lnTo>
                  <a:lnTo>
                    <a:pt x="2945" y="14847"/>
                  </a:lnTo>
                  <a:lnTo>
                    <a:pt x="2932" y="14868"/>
                  </a:lnTo>
                  <a:lnTo>
                    <a:pt x="2918" y="14887"/>
                  </a:lnTo>
                  <a:lnTo>
                    <a:pt x="2903" y="14906"/>
                  </a:lnTo>
                  <a:lnTo>
                    <a:pt x="2887" y="14924"/>
                  </a:lnTo>
                  <a:lnTo>
                    <a:pt x="2870" y="14942"/>
                  </a:lnTo>
                  <a:lnTo>
                    <a:pt x="2852" y="14958"/>
                  </a:lnTo>
                  <a:lnTo>
                    <a:pt x="2834" y="14974"/>
                  </a:lnTo>
                  <a:lnTo>
                    <a:pt x="2815" y="14989"/>
                  </a:lnTo>
                  <a:lnTo>
                    <a:pt x="2795" y="15004"/>
                  </a:lnTo>
                  <a:lnTo>
                    <a:pt x="2775" y="15017"/>
                  </a:lnTo>
                  <a:lnTo>
                    <a:pt x="2754" y="15029"/>
                  </a:lnTo>
                  <a:lnTo>
                    <a:pt x="2733" y="15040"/>
                  </a:lnTo>
                  <a:lnTo>
                    <a:pt x="2711" y="15050"/>
                  </a:lnTo>
                  <a:lnTo>
                    <a:pt x="2688" y="15059"/>
                  </a:lnTo>
                  <a:lnTo>
                    <a:pt x="2664" y="15067"/>
                  </a:lnTo>
                  <a:lnTo>
                    <a:pt x="2640" y="15073"/>
                  </a:lnTo>
                  <a:lnTo>
                    <a:pt x="2616" y="15079"/>
                  </a:lnTo>
                  <a:lnTo>
                    <a:pt x="2591" y="15083"/>
                  </a:lnTo>
                  <a:lnTo>
                    <a:pt x="2566" y="15086"/>
                  </a:lnTo>
                  <a:lnTo>
                    <a:pt x="2541" y="15088"/>
                  </a:lnTo>
                  <a:lnTo>
                    <a:pt x="2515" y="15089"/>
                  </a:lnTo>
                  <a:lnTo>
                    <a:pt x="2488" y="15088"/>
                  </a:lnTo>
                  <a:lnTo>
                    <a:pt x="2463" y="15086"/>
                  </a:lnTo>
                  <a:lnTo>
                    <a:pt x="2438" y="15083"/>
                  </a:lnTo>
                  <a:lnTo>
                    <a:pt x="2413" y="15079"/>
                  </a:lnTo>
                  <a:lnTo>
                    <a:pt x="2389" y="15073"/>
                  </a:lnTo>
                  <a:lnTo>
                    <a:pt x="2365" y="15067"/>
                  </a:lnTo>
                  <a:lnTo>
                    <a:pt x="2341" y="15059"/>
                  </a:lnTo>
                  <a:lnTo>
                    <a:pt x="2318" y="15050"/>
                  </a:lnTo>
                  <a:lnTo>
                    <a:pt x="2296" y="15040"/>
                  </a:lnTo>
                  <a:lnTo>
                    <a:pt x="2275" y="15029"/>
                  </a:lnTo>
                  <a:lnTo>
                    <a:pt x="2254" y="15017"/>
                  </a:lnTo>
                  <a:lnTo>
                    <a:pt x="2233" y="15004"/>
                  </a:lnTo>
                  <a:lnTo>
                    <a:pt x="2214" y="14989"/>
                  </a:lnTo>
                  <a:lnTo>
                    <a:pt x="2195" y="14974"/>
                  </a:lnTo>
                  <a:lnTo>
                    <a:pt x="2177" y="14958"/>
                  </a:lnTo>
                  <a:lnTo>
                    <a:pt x="2158" y="14942"/>
                  </a:lnTo>
                  <a:lnTo>
                    <a:pt x="2142" y="14924"/>
                  </a:lnTo>
                  <a:lnTo>
                    <a:pt x="2126" y="14906"/>
                  </a:lnTo>
                  <a:lnTo>
                    <a:pt x="2111" y="14887"/>
                  </a:lnTo>
                  <a:lnTo>
                    <a:pt x="2097" y="14868"/>
                  </a:lnTo>
                  <a:lnTo>
                    <a:pt x="2084" y="14847"/>
                  </a:lnTo>
                  <a:lnTo>
                    <a:pt x="2072" y="14827"/>
                  </a:lnTo>
                  <a:lnTo>
                    <a:pt x="2061" y="14804"/>
                  </a:lnTo>
                  <a:lnTo>
                    <a:pt x="2051" y="14782"/>
                  </a:lnTo>
                  <a:lnTo>
                    <a:pt x="2042" y="14759"/>
                  </a:lnTo>
                  <a:lnTo>
                    <a:pt x="2034" y="14736"/>
                  </a:lnTo>
                  <a:lnTo>
                    <a:pt x="2028" y="14712"/>
                  </a:lnTo>
                  <a:lnTo>
                    <a:pt x="2022" y="14688"/>
                  </a:lnTo>
                  <a:lnTo>
                    <a:pt x="2018" y="14663"/>
                  </a:lnTo>
                  <a:lnTo>
                    <a:pt x="2015" y="14637"/>
                  </a:lnTo>
                  <a:lnTo>
                    <a:pt x="2013" y="14612"/>
                  </a:lnTo>
                  <a:lnTo>
                    <a:pt x="2012" y="14586"/>
                  </a:lnTo>
                  <a:lnTo>
                    <a:pt x="2012" y="13530"/>
                  </a:lnTo>
                  <a:lnTo>
                    <a:pt x="2073" y="13541"/>
                  </a:lnTo>
                  <a:lnTo>
                    <a:pt x="2134" y="13551"/>
                  </a:lnTo>
                  <a:lnTo>
                    <a:pt x="2197" y="13560"/>
                  </a:lnTo>
                  <a:lnTo>
                    <a:pt x="2259" y="13567"/>
                  </a:lnTo>
                  <a:lnTo>
                    <a:pt x="2322" y="13573"/>
                  </a:lnTo>
                  <a:lnTo>
                    <a:pt x="2386" y="13577"/>
                  </a:lnTo>
                  <a:lnTo>
                    <a:pt x="2450" y="13579"/>
                  </a:lnTo>
                  <a:lnTo>
                    <a:pt x="2515" y="13580"/>
                  </a:lnTo>
                  <a:lnTo>
                    <a:pt x="2579" y="13579"/>
                  </a:lnTo>
                  <a:lnTo>
                    <a:pt x="2643" y="13577"/>
                  </a:lnTo>
                  <a:lnTo>
                    <a:pt x="2707" y="13573"/>
                  </a:lnTo>
                  <a:lnTo>
                    <a:pt x="2770" y="13567"/>
                  </a:lnTo>
                  <a:lnTo>
                    <a:pt x="2832" y="13560"/>
                  </a:lnTo>
                  <a:lnTo>
                    <a:pt x="2895" y="13551"/>
                  </a:lnTo>
                  <a:lnTo>
                    <a:pt x="2956" y="13541"/>
                  </a:lnTo>
                  <a:lnTo>
                    <a:pt x="3017" y="13530"/>
                  </a:lnTo>
                  <a:lnTo>
                    <a:pt x="3017" y="14586"/>
                  </a:lnTo>
                  <a:close/>
                  <a:moveTo>
                    <a:pt x="2012" y="1509"/>
                  </a:moveTo>
                  <a:lnTo>
                    <a:pt x="2013" y="1483"/>
                  </a:lnTo>
                  <a:lnTo>
                    <a:pt x="2015" y="1458"/>
                  </a:lnTo>
                  <a:lnTo>
                    <a:pt x="2018" y="1432"/>
                  </a:lnTo>
                  <a:lnTo>
                    <a:pt x="2022" y="1407"/>
                  </a:lnTo>
                  <a:lnTo>
                    <a:pt x="2028" y="1383"/>
                  </a:lnTo>
                  <a:lnTo>
                    <a:pt x="2034" y="1359"/>
                  </a:lnTo>
                  <a:lnTo>
                    <a:pt x="2042" y="1336"/>
                  </a:lnTo>
                  <a:lnTo>
                    <a:pt x="2051" y="1313"/>
                  </a:lnTo>
                  <a:lnTo>
                    <a:pt x="2061" y="1291"/>
                  </a:lnTo>
                  <a:lnTo>
                    <a:pt x="2072" y="1269"/>
                  </a:lnTo>
                  <a:lnTo>
                    <a:pt x="2084" y="1248"/>
                  </a:lnTo>
                  <a:lnTo>
                    <a:pt x="2097" y="1227"/>
                  </a:lnTo>
                  <a:lnTo>
                    <a:pt x="2111" y="1208"/>
                  </a:lnTo>
                  <a:lnTo>
                    <a:pt x="2126" y="1189"/>
                  </a:lnTo>
                  <a:lnTo>
                    <a:pt x="2142" y="1171"/>
                  </a:lnTo>
                  <a:lnTo>
                    <a:pt x="2158" y="1153"/>
                  </a:lnTo>
                  <a:lnTo>
                    <a:pt x="2177" y="1137"/>
                  </a:lnTo>
                  <a:lnTo>
                    <a:pt x="2195" y="1121"/>
                  </a:lnTo>
                  <a:lnTo>
                    <a:pt x="2214" y="1106"/>
                  </a:lnTo>
                  <a:lnTo>
                    <a:pt x="2233" y="1091"/>
                  </a:lnTo>
                  <a:lnTo>
                    <a:pt x="2254" y="1078"/>
                  </a:lnTo>
                  <a:lnTo>
                    <a:pt x="2275" y="1066"/>
                  </a:lnTo>
                  <a:lnTo>
                    <a:pt x="2296" y="1055"/>
                  </a:lnTo>
                  <a:lnTo>
                    <a:pt x="2318" y="1045"/>
                  </a:lnTo>
                  <a:lnTo>
                    <a:pt x="2341" y="1036"/>
                  </a:lnTo>
                  <a:lnTo>
                    <a:pt x="2365" y="1029"/>
                  </a:lnTo>
                  <a:lnTo>
                    <a:pt x="2389" y="1022"/>
                  </a:lnTo>
                  <a:lnTo>
                    <a:pt x="2413" y="1016"/>
                  </a:lnTo>
                  <a:lnTo>
                    <a:pt x="2438" y="1012"/>
                  </a:lnTo>
                  <a:lnTo>
                    <a:pt x="2463" y="1009"/>
                  </a:lnTo>
                  <a:lnTo>
                    <a:pt x="2488" y="1007"/>
                  </a:lnTo>
                  <a:lnTo>
                    <a:pt x="2515" y="1006"/>
                  </a:lnTo>
                  <a:lnTo>
                    <a:pt x="2541" y="1007"/>
                  </a:lnTo>
                  <a:lnTo>
                    <a:pt x="2566" y="1009"/>
                  </a:lnTo>
                  <a:lnTo>
                    <a:pt x="2591" y="1012"/>
                  </a:lnTo>
                  <a:lnTo>
                    <a:pt x="2616" y="1016"/>
                  </a:lnTo>
                  <a:lnTo>
                    <a:pt x="2640" y="1022"/>
                  </a:lnTo>
                  <a:lnTo>
                    <a:pt x="2664" y="1029"/>
                  </a:lnTo>
                  <a:lnTo>
                    <a:pt x="2688" y="1036"/>
                  </a:lnTo>
                  <a:lnTo>
                    <a:pt x="2711" y="1045"/>
                  </a:lnTo>
                  <a:lnTo>
                    <a:pt x="2733" y="1055"/>
                  </a:lnTo>
                  <a:lnTo>
                    <a:pt x="2754" y="1066"/>
                  </a:lnTo>
                  <a:lnTo>
                    <a:pt x="2775" y="1078"/>
                  </a:lnTo>
                  <a:lnTo>
                    <a:pt x="2795" y="1091"/>
                  </a:lnTo>
                  <a:lnTo>
                    <a:pt x="2815" y="1106"/>
                  </a:lnTo>
                  <a:lnTo>
                    <a:pt x="2834" y="1121"/>
                  </a:lnTo>
                  <a:lnTo>
                    <a:pt x="2852" y="1137"/>
                  </a:lnTo>
                  <a:lnTo>
                    <a:pt x="2870" y="1153"/>
                  </a:lnTo>
                  <a:lnTo>
                    <a:pt x="2887" y="1171"/>
                  </a:lnTo>
                  <a:lnTo>
                    <a:pt x="2903" y="1189"/>
                  </a:lnTo>
                  <a:lnTo>
                    <a:pt x="2918" y="1208"/>
                  </a:lnTo>
                  <a:lnTo>
                    <a:pt x="2932" y="1227"/>
                  </a:lnTo>
                  <a:lnTo>
                    <a:pt x="2945" y="1248"/>
                  </a:lnTo>
                  <a:lnTo>
                    <a:pt x="2957" y="1269"/>
                  </a:lnTo>
                  <a:lnTo>
                    <a:pt x="2968" y="1291"/>
                  </a:lnTo>
                  <a:lnTo>
                    <a:pt x="2978" y="1313"/>
                  </a:lnTo>
                  <a:lnTo>
                    <a:pt x="2987" y="1336"/>
                  </a:lnTo>
                  <a:lnTo>
                    <a:pt x="2995" y="1359"/>
                  </a:lnTo>
                  <a:lnTo>
                    <a:pt x="3001" y="1383"/>
                  </a:lnTo>
                  <a:lnTo>
                    <a:pt x="3007" y="1407"/>
                  </a:lnTo>
                  <a:lnTo>
                    <a:pt x="3011" y="1432"/>
                  </a:lnTo>
                  <a:lnTo>
                    <a:pt x="3014" y="1458"/>
                  </a:lnTo>
                  <a:lnTo>
                    <a:pt x="3016" y="1483"/>
                  </a:lnTo>
                  <a:lnTo>
                    <a:pt x="3017" y="1509"/>
                  </a:lnTo>
                  <a:lnTo>
                    <a:pt x="3017" y="8601"/>
                  </a:lnTo>
                  <a:lnTo>
                    <a:pt x="2956" y="8590"/>
                  </a:lnTo>
                  <a:lnTo>
                    <a:pt x="2895" y="8579"/>
                  </a:lnTo>
                  <a:lnTo>
                    <a:pt x="2832" y="8571"/>
                  </a:lnTo>
                  <a:lnTo>
                    <a:pt x="2770" y="8564"/>
                  </a:lnTo>
                  <a:lnTo>
                    <a:pt x="2707" y="8558"/>
                  </a:lnTo>
                  <a:lnTo>
                    <a:pt x="2643" y="8553"/>
                  </a:lnTo>
                  <a:lnTo>
                    <a:pt x="2579" y="8551"/>
                  </a:lnTo>
                  <a:lnTo>
                    <a:pt x="2515" y="8550"/>
                  </a:lnTo>
                  <a:lnTo>
                    <a:pt x="2450" y="8551"/>
                  </a:lnTo>
                  <a:lnTo>
                    <a:pt x="2386" y="8553"/>
                  </a:lnTo>
                  <a:lnTo>
                    <a:pt x="2322" y="8558"/>
                  </a:lnTo>
                  <a:lnTo>
                    <a:pt x="2259" y="8564"/>
                  </a:lnTo>
                  <a:lnTo>
                    <a:pt x="2197" y="8571"/>
                  </a:lnTo>
                  <a:lnTo>
                    <a:pt x="2134" y="8579"/>
                  </a:lnTo>
                  <a:lnTo>
                    <a:pt x="2073" y="8590"/>
                  </a:lnTo>
                  <a:lnTo>
                    <a:pt x="2012" y="8601"/>
                  </a:lnTo>
                  <a:lnTo>
                    <a:pt x="2012" y="1509"/>
                  </a:lnTo>
                  <a:close/>
                  <a:moveTo>
                    <a:pt x="4023" y="9065"/>
                  </a:moveTo>
                  <a:lnTo>
                    <a:pt x="4023" y="1509"/>
                  </a:lnTo>
                  <a:lnTo>
                    <a:pt x="4021" y="1431"/>
                  </a:lnTo>
                  <a:lnTo>
                    <a:pt x="4015" y="1355"/>
                  </a:lnTo>
                  <a:lnTo>
                    <a:pt x="4006" y="1280"/>
                  </a:lnTo>
                  <a:lnTo>
                    <a:pt x="3992" y="1205"/>
                  </a:lnTo>
                  <a:lnTo>
                    <a:pt x="3976" y="1133"/>
                  </a:lnTo>
                  <a:lnTo>
                    <a:pt x="3955" y="1060"/>
                  </a:lnTo>
                  <a:lnTo>
                    <a:pt x="3932" y="991"/>
                  </a:lnTo>
                  <a:lnTo>
                    <a:pt x="3905" y="922"/>
                  </a:lnTo>
                  <a:lnTo>
                    <a:pt x="3875" y="855"/>
                  </a:lnTo>
                  <a:lnTo>
                    <a:pt x="3841" y="791"/>
                  </a:lnTo>
                  <a:lnTo>
                    <a:pt x="3805" y="727"/>
                  </a:lnTo>
                  <a:lnTo>
                    <a:pt x="3765" y="666"/>
                  </a:lnTo>
                  <a:lnTo>
                    <a:pt x="3724" y="607"/>
                  </a:lnTo>
                  <a:lnTo>
                    <a:pt x="3678" y="549"/>
                  </a:lnTo>
                  <a:lnTo>
                    <a:pt x="3631" y="495"/>
                  </a:lnTo>
                  <a:lnTo>
                    <a:pt x="3581" y="443"/>
                  </a:lnTo>
                  <a:lnTo>
                    <a:pt x="3528" y="392"/>
                  </a:lnTo>
                  <a:lnTo>
                    <a:pt x="3474" y="345"/>
                  </a:lnTo>
                  <a:lnTo>
                    <a:pt x="3417" y="300"/>
                  </a:lnTo>
                  <a:lnTo>
                    <a:pt x="3357" y="259"/>
                  </a:lnTo>
                  <a:lnTo>
                    <a:pt x="3296" y="219"/>
                  </a:lnTo>
                  <a:lnTo>
                    <a:pt x="3233" y="182"/>
                  </a:lnTo>
                  <a:lnTo>
                    <a:pt x="3168" y="149"/>
                  </a:lnTo>
                  <a:lnTo>
                    <a:pt x="3101" y="119"/>
                  </a:lnTo>
                  <a:lnTo>
                    <a:pt x="3033" y="92"/>
                  </a:lnTo>
                  <a:lnTo>
                    <a:pt x="2963" y="68"/>
                  </a:lnTo>
                  <a:lnTo>
                    <a:pt x="2891" y="47"/>
                  </a:lnTo>
                  <a:lnTo>
                    <a:pt x="2818" y="31"/>
                  </a:lnTo>
                  <a:lnTo>
                    <a:pt x="2744" y="17"/>
                  </a:lnTo>
                  <a:lnTo>
                    <a:pt x="2668" y="8"/>
                  </a:lnTo>
                  <a:lnTo>
                    <a:pt x="2592" y="2"/>
                  </a:lnTo>
                  <a:lnTo>
                    <a:pt x="2515" y="0"/>
                  </a:lnTo>
                  <a:lnTo>
                    <a:pt x="2437" y="2"/>
                  </a:lnTo>
                  <a:lnTo>
                    <a:pt x="2361" y="8"/>
                  </a:lnTo>
                  <a:lnTo>
                    <a:pt x="2285" y="17"/>
                  </a:lnTo>
                  <a:lnTo>
                    <a:pt x="2211" y="31"/>
                  </a:lnTo>
                  <a:lnTo>
                    <a:pt x="2137" y="47"/>
                  </a:lnTo>
                  <a:lnTo>
                    <a:pt x="2066" y="68"/>
                  </a:lnTo>
                  <a:lnTo>
                    <a:pt x="1996" y="92"/>
                  </a:lnTo>
                  <a:lnTo>
                    <a:pt x="1928" y="119"/>
                  </a:lnTo>
                  <a:lnTo>
                    <a:pt x="1861" y="149"/>
                  </a:lnTo>
                  <a:lnTo>
                    <a:pt x="1795" y="182"/>
                  </a:lnTo>
                  <a:lnTo>
                    <a:pt x="1733" y="219"/>
                  </a:lnTo>
                  <a:lnTo>
                    <a:pt x="1672" y="259"/>
                  </a:lnTo>
                  <a:lnTo>
                    <a:pt x="1612" y="300"/>
                  </a:lnTo>
                  <a:lnTo>
                    <a:pt x="1555" y="345"/>
                  </a:lnTo>
                  <a:lnTo>
                    <a:pt x="1501" y="392"/>
                  </a:lnTo>
                  <a:lnTo>
                    <a:pt x="1448" y="443"/>
                  </a:lnTo>
                  <a:lnTo>
                    <a:pt x="1398" y="495"/>
                  </a:lnTo>
                  <a:lnTo>
                    <a:pt x="1351" y="549"/>
                  </a:lnTo>
                  <a:lnTo>
                    <a:pt x="1305" y="607"/>
                  </a:lnTo>
                  <a:lnTo>
                    <a:pt x="1263" y="666"/>
                  </a:lnTo>
                  <a:lnTo>
                    <a:pt x="1224" y="727"/>
                  </a:lnTo>
                  <a:lnTo>
                    <a:pt x="1188" y="791"/>
                  </a:lnTo>
                  <a:lnTo>
                    <a:pt x="1154" y="855"/>
                  </a:lnTo>
                  <a:lnTo>
                    <a:pt x="1124" y="922"/>
                  </a:lnTo>
                  <a:lnTo>
                    <a:pt x="1097" y="991"/>
                  </a:lnTo>
                  <a:lnTo>
                    <a:pt x="1073" y="1060"/>
                  </a:lnTo>
                  <a:lnTo>
                    <a:pt x="1053" y="1133"/>
                  </a:lnTo>
                  <a:lnTo>
                    <a:pt x="1036" y="1205"/>
                  </a:lnTo>
                  <a:lnTo>
                    <a:pt x="1023" y="1280"/>
                  </a:lnTo>
                  <a:lnTo>
                    <a:pt x="1014" y="1355"/>
                  </a:lnTo>
                  <a:lnTo>
                    <a:pt x="1008" y="1431"/>
                  </a:lnTo>
                  <a:lnTo>
                    <a:pt x="1006" y="1509"/>
                  </a:lnTo>
                  <a:lnTo>
                    <a:pt x="1006" y="9065"/>
                  </a:lnTo>
                  <a:lnTo>
                    <a:pt x="949" y="9109"/>
                  </a:lnTo>
                  <a:lnTo>
                    <a:pt x="894" y="9154"/>
                  </a:lnTo>
                  <a:lnTo>
                    <a:pt x="841" y="9200"/>
                  </a:lnTo>
                  <a:lnTo>
                    <a:pt x="788" y="9249"/>
                  </a:lnTo>
                  <a:lnTo>
                    <a:pt x="737" y="9299"/>
                  </a:lnTo>
                  <a:lnTo>
                    <a:pt x="687" y="9349"/>
                  </a:lnTo>
                  <a:lnTo>
                    <a:pt x="638" y="9401"/>
                  </a:lnTo>
                  <a:lnTo>
                    <a:pt x="592" y="9456"/>
                  </a:lnTo>
                  <a:lnTo>
                    <a:pt x="547" y="9511"/>
                  </a:lnTo>
                  <a:lnTo>
                    <a:pt x="503" y="9567"/>
                  </a:lnTo>
                  <a:lnTo>
                    <a:pt x="460" y="9625"/>
                  </a:lnTo>
                  <a:lnTo>
                    <a:pt x="420" y="9683"/>
                  </a:lnTo>
                  <a:lnTo>
                    <a:pt x="381" y="9744"/>
                  </a:lnTo>
                  <a:lnTo>
                    <a:pt x="344" y="9804"/>
                  </a:lnTo>
                  <a:lnTo>
                    <a:pt x="308" y="9866"/>
                  </a:lnTo>
                  <a:lnTo>
                    <a:pt x="275" y="9930"/>
                  </a:lnTo>
                  <a:lnTo>
                    <a:pt x="243" y="9994"/>
                  </a:lnTo>
                  <a:lnTo>
                    <a:pt x="213" y="10059"/>
                  </a:lnTo>
                  <a:lnTo>
                    <a:pt x="184" y="10126"/>
                  </a:lnTo>
                  <a:lnTo>
                    <a:pt x="158" y="10193"/>
                  </a:lnTo>
                  <a:lnTo>
                    <a:pt x="133" y="10262"/>
                  </a:lnTo>
                  <a:lnTo>
                    <a:pt x="110" y="10330"/>
                  </a:lnTo>
                  <a:lnTo>
                    <a:pt x="90" y="10400"/>
                  </a:lnTo>
                  <a:lnTo>
                    <a:pt x="71" y="10471"/>
                  </a:lnTo>
                  <a:lnTo>
                    <a:pt x="55" y="10543"/>
                  </a:lnTo>
                  <a:lnTo>
                    <a:pt x="41" y="10616"/>
                  </a:lnTo>
                  <a:lnTo>
                    <a:pt x="28" y="10689"/>
                  </a:lnTo>
                  <a:lnTo>
                    <a:pt x="18" y="10763"/>
                  </a:lnTo>
                  <a:lnTo>
                    <a:pt x="10" y="10837"/>
                  </a:lnTo>
                  <a:lnTo>
                    <a:pt x="5" y="10912"/>
                  </a:lnTo>
                  <a:lnTo>
                    <a:pt x="1" y="10989"/>
                  </a:lnTo>
                  <a:lnTo>
                    <a:pt x="0" y="11065"/>
                  </a:lnTo>
                  <a:lnTo>
                    <a:pt x="1" y="11142"/>
                  </a:lnTo>
                  <a:lnTo>
                    <a:pt x="5" y="11218"/>
                  </a:lnTo>
                  <a:lnTo>
                    <a:pt x="10" y="11294"/>
                  </a:lnTo>
                  <a:lnTo>
                    <a:pt x="18" y="11368"/>
                  </a:lnTo>
                  <a:lnTo>
                    <a:pt x="28" y="11442"/>
                  </a:lnTo>
                  <a:lnTo>
                    <a:pt x="41" y="11515"/>
                  </a:lnTo>
                  <a:lnTo>
                    <a:pt x="55" y="11587"/>
                  </a:lnTo>
                  <a:lnTo>
                    <a:pt x="71" y="11660"/>
                  </a:lnTo>
                  <a:lnTo>
                    <a:pt x="90" y="11730"/>
                  </a:lnTo>
                  <a:lnTo>
                    <a:pt x="110" y="11801"/>
                  </a:lnTo>
                  <a:lnTo>
                    <a:pt x="133" y="11869"/>
                  </a:lnTo>
                  <a:lnTo>
                    <a:pt x="158" y="11937"/>
                  </a:lnTo>
                  <a:lnTo>
                    <a:pt x="184" y="12005"/>
                  </a:lnTo>
                  <a:lnTo>
                    <a:pt x="213" y="12071"/>
                  </a:lnTo>
                  <a:lnTo>
                    <a:pt x="243" y="12137"/>
                  </a:lnTo>
                  <a:lnTo>
                    <a:pt x="275" y="12201"/>
                  </a:lnTo>
                  <a:lnTo>
                    <a:pt x="308" y="12264"/>
                  </a:lnTo>
                  <a:lnTo>
                    <a:pt x="344" y="12327"/>
                  </a:lnTo>
                  <a:lnTo>
                    <a:pt x="381" y="12387"/>
                  </a:lnTo>
                  <a:lnTo>
                    <a:pt x="420" y="12447"/>
                  </a:lnTo>
                  <a:lnTo>
                    <a:pt x="460" y="12506"/>
                  </a:lnTo>
                  <a:lnTo>
                    <a:pt x="503" y="12564"/>
                  </a:lnTo>
                  <a:lnTo>
                    <a:pt x="547" y="12619"/>
                  </a:lnTo>
                  <a:lnTo>
                    <a:pt x="592" y="12675"/>
                  </a:lnTo>
                  <a:lnTo>
                    <a:pt x="638" y="12729"/>
                  </a:lnTo>
                  <a:lnTo>
                    <a:pt x="687" y="12781"/>
                  </a:lnTo>
                  <a:lnTo>
                    <a:pt x="737" y="12832"/>
                  </a:lnTo>
                  <a:lnTo>
                    <a:pt x="788" y="12882"/>
                  </a:lnTo>
                  <a:lnTo>
                    <a:pt x="841" y="12930"/>
                  </a:lnTo>
                  <a:lnTo>
                    <a:pt x="894" y="12977"/>
                  </a:lnTo>
                  <a:lnTo>
                    <a:pt x="949" y="13022"/>
                  </a:lnTo>
                  <a:lnTo>
                    <a:pt x="1006" y="13066"/>
                  </a:lnTo>
                  <a:lnTo>
                    <a:pt x="1006" y="14586"/>
                  </a:lnTo>
                  <a:lnTo>
                    <a:pt x="1008" y="14664"/>
                  </a:lnTo>
                  <a:lnTo>
                    <a:pt x="1014" y="14740"/>
                  </a:lnTo>
                  <a:lnTo>
                    <a:pt x="1023" y="14815"/>
                  </a:lnTo>
                  <a:lnTo>
                    <a:pt x="1036" y="14890"/>
                  </a:lnTo>
                  <a:lnTo>
                    <a:pt x="1053" y="14962"/>
                  </a:lnTo>
                  <a:lnTo>
                    <a:pt x="1073" y="15035"/>
                  </a:lnTo>
                  <a:lnTo>
                    <a:pt x="1097" y="15104"/>
                  </a:lnTo>
                  <a:lnTo>
                    <a:pt x="1124" y="15173"/>
                  </a:lnTo>
                  <a:lnTo>
                    <a:pt x="1154" y="15240"/>
                  </a:lnTo>
                  <a:lnTo>
                    <a:pt x="1188" y="15304"/>
                  </a:lnTo>
                  <a:lnTo>
                    <a:pt x="1224" y="15368"/>
                  </a:lnTo>
                  <a:lnTo>
                    <a:pt x="1263" y="15429"/>
                  </a:lnTo>
                  <a:lnTo>
                    <a:pt x="1305" y="15488"/>
                  </a:lnTo>
                  <a:lnTo>
                    <a:pt x="1351" y="15546"/>
                  </a:lnTo>
                  <a:lnTo>
                    <a:pt x="1398" y="15600"/>
                  </a:lnTo>
                  <a:lnTo>
                    <a:pt x="1448" y="15652"/>
                  </a:lnTo>
                  <a:lnTo>
                    <a:pt x="1501" y="15703"/>
                  </a:lnTo>
                  <a:lnTo>
                    <a:pt x="1555" y="15750"/>
                  </a:lnTo>
                  <a:lnTo>
                    <a:pt x="1612" y="15795"/>
                  </a:lnTo>
                  <a:lnTo>
                    <a:pt x="1672" y="15836"/>
                  </a:lnTo>
                  <a:lnTo>
                    <a:pt x="1733" y="15877"/>
                  </a:lnTo>
                  <a:lnTo>
                    <a:pt x="1795" y="15913"/>
                  </a:lnTo>
                  <a:lnTo>
                    <a:pt x="1861" y="15946"/>
                  </a:lnTo>
                  <a:lnTo>
                    <a:pt x="1928" y="15976"/>
                  </a:lnTo>
                  <a:lnTo>
                    <a:pt x="1996" y="16003"/>
                  </a:lnTo>
                  <a:lnTo>
                    <a:pt x="2066" y="16027"/>
                  </a:lnTo>
                  <a:lnTo>
                    <a:pt x="2137" y="16048"/>
                  </a:lnTo>
                  <a:lnTo>
                    <a:pt x="2211" y="16064"/>
                  </a:lnTo>
                  <a:lnTo>
                    <a:pt x="2285" y="16078"/>
                  </a:lnTo>
                  <a:lnTo>
                    <a:pt x="2361" y="16087"/>
                  </a:lnTo>
                  <a:lnTo>
                    <a:pt x="2437" y="16093"/>
                  </a:lnTo>
                  <a:lnTo>
                    <a:pt x="2515" y="16095"/>
                  </a:lnTo>
                  <a:lnTo>
                    <a:pt x="2592" y="16093"/>
                  </a:lnTo>
                  <a:lnTo>
                    <a:pt x="2668" y="16087"/>
                  </a:lnTo>
                  <a:lnTo>
                    <a:pt x="2744" y="16078"/>
                  </a:lnTo>
                  <a:lnTo>
                    <a:pt x="2818" y="16064"/>
                  </a:lnTo>
                  <a:lnTo>
                    <a:pt x="2891" y="16048"/>
                  </a:lnTo>
                  <a:lnTo>
                    <a:pt x="2963" y="16027"/>
                  </a:lnTo>
                  <a:lnTo>
                    <a:pt x="3033" y="16003"/>
                  </a:lnTo>
                  <a:lnTo>
                    <a:pt x="3101" y="15976"/>
                  </a:lnTo>
                  <a:lnTo>
                    <a:pt x="3168" y="15946"/>
                  </a:lnTo>
                  <a:lnTo>
                    <a:pt x="3233" y="15913"/>
                  </a:lnTo>
                  <a:lnTo>
                    <a:pt x="3296" y="15877"/>
                  </a:lnTo>
                  <a:lnTo>
                    <a:pt x="3357" y="15836"/>
                  </a:lnTo>
                  <a:lnTo>
                    <a:pt x="3417" y="15795"/>
                  </a:lnTo>
                  <a:lnTo>
                    <a:pt x="3474" y="15750"/>
                  </a:lnTo>
                  <a:lnTo>
                    <a:pt x="3528" y="15703"/>
                  </a:lnTo>
                  <a:lnTo>
                    <a:pt x="3581" y="15652"/>
                  </a:lnTo>
                  <a:lnTo>
                    <a:pt x="3631" y="15600"/>
                  </a:lnTo>
                  <a:lnTo>
                    <a:pt x="3678" y="15546"/>
                  </a:lnTo>
                  <a:lnTo>
                    <a:pt x="3724" y="15488"/>
                  </a:lnTo>
                  <a:lnTo>
                    <a:pt x="3765" y="15429"/>
                  </a:lnTo>
                  <a:lnTo>
                    <a:pt x="3805" y="15368"/>
                  </a:lnTo>
                  <a:lnTo>
                    <a:pt x="3841" y="15304"/>
                  </a:lnTo>
                  <a:lnTo>
                    <a:pt x="3875" y="15240"/>
                  </a:lnTo>
                  <a:lnTo>
                    <a:pt x="3905" y="15173"/>
                  </a:lnTo>
                  <a:lnTo>
                    <a:pt x="3932" y="15104"/>
                  </a:lnTo>
                  <a:lnTo>
                    <a:pt x="3955" y="15035"/>
                  </a:lnTo>
                  <a:lnTo>
                    <a:pt x="3976" y="14962"/>
                  </a:lnTo>
                  <a:lnTo>
                    <a:pt x="3992" y="14890"/>
                  </a:lnTo>
                  <a:lnTo>
                    <a:pt x="4006" y="14815"/>
                  </a:lnTo>
                  <a:lnTo>
                    <a:pt x="4015" y="14740"/>
                  </a:lnTo>
                  <a:lnTo>
                    <a:pt x="4021" y="14664"/>
                  </a:lnTo>
                  <a:lnTo>
                    <a:pt x="4023" y="14586"/>
                  </a:lnTo>
                  <a:lnTo>
                    <a:pt x="4023" y="13066"/>
                  </a:lnTo>
                  <a:lnTo>
                    <a:pt x="4080" y="13022"/>
                  </a:lnTo>
                  <a:lnTo>
                    <a:pt x="4135" y="12977"/>
                  </a:lnTo>
                  <a:lnTo>
                    <a:pt x="4188" y="12930"/>
                  </a:lnTo>
                  <a:lnTo>
                    <a:pt x="4241" y="12882"/>
                  </a:lnTo>
                  <a:lnTo>
                    <a:pt x="4292" y="12832"/>
                  </a:lnTo>
                  <a:lnTo>
                    <a:pt x="4342" y="12781"/>
                  </a:lnTo>
                  <a:lnTo>
                    <a:pt x="4391" y="12729"/>
                  </a:lnTo>
                  <a:lnTo>
                    <a:pt x="4437" y="12675"/>
                  </a:lnTo>
                  <a:lnTo>
                    <a:pt x="4482" y="12619"/>
                  </a:lnTo>
                  <a:lnTo>
                    <a:pt x="4526" y="12564"/>
                  </a:lnTo>
                  <a:lnTo>
                    <a:pt x="4569" y="12506"/>
                  </a:lnTo>
                  <a:lnTo>
                    <a:pt x="4609" y="12447"/>
                  </a:lnTo>
                  <a:lnTo>
                    <a:pt x="4648" y="12387"/>
                  </a:lnTo>
                  <a:lnTo>
                    <a:pt x="4685" y="12327"/>
                  </a:lnTo>
                  <a:lnTo>
                    <a:pt x="4721" y="12264"/>
                  </a:lnTo>
                  <a:lnTo>
                    <a:pt x="4755" y="12201"/>
                  </a:lnTo>
                  <a:lnTo>
                    <a:pt x="4786" y="12137"/>
                  </a:lnTo>
                  <a:lnTo>
                    <a:pt x="4816" y="12071"/>
                  </a:lnTo>
                  <a:lnTo>
                    <a:pt x="4845" y="12005"/>
                  </a:lnTo>
                  <a:lnTo>
                    <a:pt x="4871" y="11937"/>
                  </a:lnTo>
                  <a:lnTo>
                    <a:pt x="4896" y="11869"/>
                  </a:lnTo>
                  <a:lnTo>
                    <a:pt x="4919" y="11801"/>
                  </a:lnTo>
                  <a:lnTo>
                    <a:pt x="4939" y="11730"/>
                  </a:lnTo>
                  <a:lnTo>
                    <a:pt x="4958" y="11660"/>
                  </a:lnTo>
                  <a:lnTo>
                    <a:pt x="4974" y="11587"/>
                  </a:lnTo>
                  <a:lnTo>
                    <a:pt x="4989" y="11515"/>
                  </a:lnTo>
                  <a:lnTo>
                    <a:pt x="5001" y="11442"/>
                  </a:lnTo>
                  <a:lnTo>
                    <a:pt x="5011" y="11368"/>
                  </a:lnTo>
                  <a:lnTo>
                    <a:pt x="5019" y="11294"/>
                  </a:lnTo>
                  <a:lnTo>
                    <a:pt x="5024" y="11218"/>
                  </a:lnTo>
                  <a:lnTo>
                    <a:pt x="5028" y="11142"/>
                  </a:lnTo>
                  <a:lnTo>
                    <a:pt x="5029" y="11065"/>
                  </a:lnTo>
                  <a:lnTo>
                    <a:pt x="5028" y="10989"/>
                  </a:lnTo>
                  <a:lnTo>
                    <a:pt x="5024" y="10912"/>
                  </a:lnTo>
                  <a:lnTo>
                    <a:pt x="5019" y="10837"/>
                  </a:lnTo>
                  <a:lnTo>
                    <a:pt x="5011" y="10763"/>
                  </a:lnTo>
                  <a:lnTo>
                    <a:pt x="5001" y="10689"/>
                  </a:lnTo>
                  <a:lnTo>
                    <a:pt x="4989" y="10616"/>
                  </a:lnTo>
                  <a:lnTo>
                    <a:pt x="4974" y="10543"/>
                  </a:lnTo>
                  <a:lnTo>
                    <a:pt x="4958" y="10471"/>
                  </a:lnTo>
                  <a:lnTo>
                    <a:pt x="4939" y="10400"/>
                  </a:lnTo>
                  <a:lnTo>
                    <a:pt x="4919" y="10330"/>
                  </a:lnTo>
                  <a:lnTo>
                    <a:pt x="4896" y="10262"/>
                  </a:lnTo>
                  <a:lnTo>
                    <a:pt x="4871" y="10193"/>
                  </a:lnTo>
                  <a:lnTo>
                    <a:pt x="4845" y="10126"/>
                  </a:lnTo>
                  <a:lnTo>
                    <a:pt x="4816" y="10059"/>
                  </a:lnTo>
                  <a:lnTo>
                    <a:pt x="4786" y="9994"/>
                  </a:lnTo>
                  <a:lnTo>
                    <a:pt x="4755" y="9930"/>
                  </a:lnTo>
                  <a:lnTo>
                    <a:pt x="4721" y="9866"/>
                  </a:lnTo>
                  <a:lnTo>
                    <a:pt x="4685" y="9804"/>
                  </a:lnTo>
                  <a:lnTo>
                    <a:pt x="4648" y="9744"/>
                  </a:lnTo>
                  <a:lnTo>
                    <a:pt x="4609" y="9683"/>
                  </a:lnTo>
                  <a:lnTo>
                    <a:pt x="4569" y="9625"/>
                  </a:lnTo>
                  <a:lnTo>
                    <a:pt x="4526" y="9567"/>
                  </a:lnTo>
                  <a:lnTo>
                    <a:pt x="4482" y="9511"/>
                  </a:lnTo>
                  <a:lnTo>
                    <a:pt x="4437" y="9456"/>
                  </a:lnTo>
                  <a:lnTo>
                    <a:pt x="4391" y="9401"/>
                  </a:lnTo>
                  <a:lnTo>
                    <a:pt x="4342" y="9349"/>
                  </a:lnTo>
                  <a:lnTo>
                    <a:pt x="4292" y="9299"/>
                  </a:lnTo>
                  <a:lnTo>
                    <a:pt x="4241" y="9249"/>
                  </a:lnTo>
                  <a:lnTo>
                    <a:pt x="4188" y="9200"/>
                  </a:lnTo>
                  <a:lnTo>
                    <a:pt x="4135" y="9154"/>
                  </a:lnTo>
                  <a:lnTo>
                    <a:pt x="4080" y="9109"/>
                  </a:lnTo>
                  <a:lnTo>
                    <a:pt x="4023" y="90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88851BC-C550-4B3E-BA8A-6B29A1C99A74}"/>
              </a:ext>
            </a:extLst>
          </p:cNvPr>
          <p:cNvSpPr txBox="1"/>
          <p:nvPr/>
        </p:nvSpPr>
        <p:spPr>
          <a:xfrm>
            <a:off x="1292523" y="3003940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http://bit.ly/laporaedes </a:t>
            </a:r>
            <a:endParaRPr lang="en-GB" sz="1600" b="1" dirty="0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6EFC4E0F-CD1F-437A-9122-EC68034732ED}"/>
              </a:ext>
            </a:extLst>
          </p:cNvPr>
          <p:cNvGrpSpPr/>
          <p:nvPr/>
        </p:nvGrpSpPr>
        <p:grpSpPr>
          <a:xfrm>
            <a:off x="689790" y="2847529"/>
            <a:ext cx="590756" cy="590598"/>
            <a:chOff x="3632200" y="4152900"/>
            <a:chExt cx="690563" cy="690563"/>
          </a:xfrm>
          <a:solidFill>
            <a:schemeClr val="bg1"/>
          </a:solidFill>
        </p:grpSpPr>
        <p:sp>
          <p:nvSpPr>
            <p:cNvPr id="17" name="Freeform 207">
              <a:extLst>
                <a:ext uri="{FF2B5EF4-FFF2-40B4-BE49-F238E27FC236}">
                  <a16:creationId xmlns:a16="http://schemas.microsoft.com/office/drawing/2014/main" xmlns="" id="{436EA263-A986-459B-994F-3A53F68F40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2200" y="4152900"/>
              <a:ext cx="215900" cy="690563"/>
            </a:xfrm>
            <a:custGeom>
              <a:avLst/>
              <a:gdLst>
                <a:gd name="T0" fmla="*/ 3784 w 5030"/>
                <a:gd name="T1" fmla="*/ 5837 h 16095"/>
                <a:gd name="T2" fmla="*/ 3571 w 5030"/>
                <a:gd name="T3" fmla="*/ 6098 h 16095"/>
                <a:gd name="T4" fmla="*/ 3350 w 5030"/>
                <a:gd name="T5" fmla="*/ 6279 h 16095"/>
                <a:gd name="T6" fmla="*/ 3045 w 5030"/>
                <a:gd name="T7" fmla="*/ 6436 h 16095"/>
                <a:gd name="T8" fmla="*/ 2678 w 5030"/>
                <a:gd name="T9" fmla="*/ 6529 h 16095"/>
                <a:gd name="T10" fmla="*/ 2288 w 5030"/>
                <a:gd name="T11" fmla="*/ 6519 h 16095"/>
                <a:gd name="T12" fmla="*/ 1931 w 5030"/>
                <a:gd name="T13" fmla="*/ 6415 h 16095"/>
                <a:gd name="T14" fmla="*/ 1633 w 5030"/>
                <a:gd name="T15" fmla="*/ 6246 h 16095"/>
                <a:gd name="T16" fmla="*/ 1400 w 5030"/>
                <a:gd name="T17" fmla="*/ 6039 h 16095"/>
                <a:gd name="T18" fmla="*/ 1158 w 5030"/>
                <a:gd name="T19" fmla="*/ 5678 h 16095"/>
                <a:gd name="T20" fmla="*/ 1020 w 5030"/>
                <a:gd name="T21" fmla="*/ 5219 h 16095"/>
                <a:gd name="T22" fmla="*/ 1014 w 5030"/>
                <a:gd name="T23" fmla="*/ 4893 h 16095"/>
                <a:gd name="T24" fmla="*/ 1117 w 5030"/>
                <a:gd name="T25" fmla="*/ 4478 h 16095"/>
                <a:gd name="T26" fmla="*/ 1329 w 5030"/>
                <a:gd name="T27" fmla="*/ 4104 h 16095"/>
                <a:gd name="T28" fmla="*/ 1607 w 5030"/>
                <a:gd name="T29" fmla="*/ 3832 h 16095"/>
                <a:gd name="T30" fmla="*/ 1879 w 5030"/>
                <a:gd name="T31" fmla="*/ 3669 h 16095"/>
                <a:gd name="T32" fmla="*/ 2225 w 5030"/>
                <a:gd name="T33" fmla="*/ 3552 h 16095"/>
                <a:gd name="T34" fmla="*/ 2613 w 5030"/>
                <a:gd name="T35" fmla="*/ 3525 h 16095"/>
                <a:gd name="T36" fmla="*/ 2988 w 5030"/>
                <a:gd name="T37" fmla="*/ 3603 h 16095"/>
                <a:gd name="T38" fmla="*/ 3301 w 5030"/>
                <a:gd name="T39" fmla="*/ 3750 h 16095"/>
                <a:gd name="T40" fmla="*/ 3571 w 5030"/>
                <a:gd name="T41" fmla="*/ 3960 h 16095"/>
                <a:gd name="T42" fmla="*/ 3825 w 5030"/>
                <a:gd name="T43" fmla="*/ 4288 h 16095"/>
                <a:gd name="T44" fmla="*/ 3996 w 5030"/>
                <a:gd name="T45" fmla="*/ 4760 h 16095"/>
                <a:gd name="T46" fmla="*/ 4021 w 5030"/>
                <a:gd name="T47" fmla="*/ 5112 h 16095"/>
                <a:gd name="T48" fmla="*/ 3015 w 5030"/>
                <a:gd name="T49" fmla="*/ 14637 h 16095"/>
                <a:gd name="T50" fmla="*/ 2903 w 5030"/>
                <a:gd name="T51" fmla="*/ 14906 h 16095"/>
                <a:gd name="T52" fmla="*/ 2665 w 5030"/>
                <a:gd name="T53" fmla="*/ 15067 h 16095"/>
                <a:gd name="T54" fmla="*/ 2365 w 5030"/>
                <a:gd name="T55" fmla="*/ 15067 h 16095"/>
                <a:gd name="T56" fmla="*/ 2127 w 5030"/>
                <a:gd name="T57" fmla="*/ 14906 h 16095"/>
                <a:gd name="T58" fmla="*/ 2015 w 5030"/>
                <a:gd name="T59" fmla="*/ 14637 h 16095"/>
                <a:gd name="T60" fmla="*/ 2579 w 5030"/>
                <a:gd name="T61" fmla="*/ 7544 h 16095"/>
                <a:gd name="T62" fmla="*/ 2018 w 5030"/>
                <a:gd name="T63" fmla="*/ 1432 h 16095"/>
                <a:gd name="T64" fmla="*/ 2143 w 5030"/>
                <a:gd name="T65" fmla="*/ 1171 h 16095"/>
                <a:gd name="T66" fmla="*/ 2389 w 5030"/>
                <a:gd name="T67" fmla="*/ 1022 h 16095"/>
                <a:gd name="T68" fmla="*/ 2688 w 5030"/>
                <a:gd name="T69" fmla="*/ 1036 h 16095"/>
                <a:gd name="T70" fmla="*/ 2918 w 5030"/>
                <a:gd name="T71" fmla="*/ 1208 h 16095"/>
                <a:gd name="T72" fmla="*/ 3017 w 5030"/>
                <a:gd name="T73" fmla="*/ 1483 h 16095"/>
                <a:gd name="T74" fmla="*/ 2386 w 5030"/>
                <a:gd name="T75" fmla="*/ 2518 h 16095"/>
                <a:gd name="T76" fmla="*/ 4007 w 5030"/>
                <a:gd name="T77" fmla="*/ 1280 h 16095"/>
                <a:gd name="T78" fmla="*/ 3631 w 5030"/>
                <a:gd name="T79" fmla="*/ 495 h 16095"/>
                <a:gd name="T80" fmla="*/ 2891 w 5030"/>
                <a:gd name="T81" fmla="*/ 47 h 16095"/>
                <a:gd name="T82" fmla="*/ 1997 w 5030"/>
                <a:gd name="T83" fmla="*/ 92 h 16095"/>
                <a:gd name="T84" fmla="*/ 1306 w 5030"/>
                <a:gd name="T85" fmla="*/ 607 h 16095"/>
                <a:gd name="T86" fmla="*/ 1008 w 5030"/>
                <a:gd name="T87" fmla="*/ 1431 h 16095"/>
                <a:gd name="T88" fmla="*/ 503 w 5030"/>
                <a:gd name="T89" fmla="*/ 3532 h 16095"/>
                <a:gd name="T90" fmla="*/ 111 w 5030"/>
                <a:gd name="T91" fmla="*/ 4294 h 16095"/>
                <a:gd name="T92" fmla="*/ 5 w 5030"/>
                <a:gd name="T93" fmla="*/ 5183 h 16095"/>
                <a:gd name="T94" fmla="*/ 213 w 5030"/>
                <a:gd name="T95" fmla="*/ 6036 h 16095"/>
                <a:gd name="T96" fmla="*/ 687 w 5030"/>
                <a:gd name="T97" fmla="*/ 6746 h 16095"/>
                <a:gd name="T98" fmla="*/ 1053 w 5030"/>
                <a:gd name="T99" fmla="*/ 14962 h 16095"/>
                <a:gd name="T100" fmla="*/ 1501 w 5030"/>
                <a:gd name="T101" fmla="*/ 15703 h 16095"/>
                <a:gd name="T102" fmla="*/ 2285 w 5030"/>
                <a:gd name="T103" fmla="*/ 16078 h 16095"/>
                <a:gd name="T104" fmla="*/ 3169 w 5030"/>
                <a:gd name="T105" fmla="*/ 15946 h 16095"/>
                <a:gd name="T106" fmla="*/ 3805 w 5030"/>
                <a:gd name="T107" fmla="*/ 15368 h 16095"/>
                <a:gd name="T108" fmla="*/ 4024 w 5030"/>
                <a:gd name="T109" fmla="*/ 7030 h 16095"/>
                <a:gd name="T110" fmla="*/ 4609 w 5030"/>
                <a:gd name="T111" fmla="*/ 6412 h 16095"/>
                <a:gd name="T112" fmla="*/ 4958 w 5030"/>
                <a:gd name="T113" fmla="*/ 5624 h 16095"/>
                <a:gd name="T114" fmla="*/ 5012 w 5030"/>
                <a:gd name="T115" fmla="*/ 4727 h 16095"/>
                <a:gd name="T116" fmla="*/ 4754 w 5030"/>
                <a:gd name="T117" fmla="*/ 3894 h 16095"/>
                <a:gd name="T118" fmla="*/ 4241 w 5030"/>
                <a:gd name="T119" fmla="*/ 3213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30" h="16095">
                  <a:moveTo>
                    <a:pt x="3955" y="5452"/>
                  </a:moveTo>
                  <a:lnTo>
                    <a:pt x="3950" y="5472"/>
                  </a:lnTo>
                  <a:lnTo>
                    <a:pt x="3944" y="5492"/>
                  </a:lnTo>
                  <a:lnTo>
                    <a:pt x="3938" y="5512"/>
                  </a:lnTo>
                  <a:lnTo>
                    <a:pt x="3931" y="5532"/>
                  </a:lnTo>
                  <a:lnTo>
                    <a:pt x="3913" y="5581"/>
                  </a:lnTo>
                  <a:lnTo>
                    <a:pt x="3893" y="5630"/>
                  </a:lnTo>
                  <a:lnTo>
                    <a:pt x="3872" y="5678"/>
                  </a:lnTo>
                  <a:lnTo>
                    <a:pt x="3849" y="5725"/>
                  </a:lnTo>
                  <a:lnTo>
                    <a:pt x="3825" y="5771"/>
                  </a:lnTo>
                  <a:lnTo>
                    <a:pt x="3798" y="5815"/>
                  </a:lnTo>
                  <a:lnTo>
                    <a:pt x="3784" y="5837"/>
                  </a:lnTo>
                  <a:lnTo>
                    <a:pt x="3770" y="5860"/>
                  </a:lnTo>
                  <a:lnTo>
                    <a:pt x="3756" y="5881"/>
                  </a:lnTo>
                  <a:lnTo>
                    <a:pt x="3741" y="5903"/>
                  </a:lnTo>
                  <a:lnTo>
                    <a:pt x="3738" y="5906"/>
                  </a:lnTo>
                  <a:lnTo>
                    <a:pt x="3735" y="5910"/>
                  </a:lnTo>
                  <a:lnTo>
                    <a:pt x="3701" y="5954"/>
                  </a:lnTo>
                  <a:lnTo>
                    <a:pt x="3666" y="5997"/>
                  </a:lnTo>
                  <a:lnTo>
                    <a:pt x="3648" y="6019"/>
                  </a:lnTo>
                  <a:lnTo>
                    <a:pt x="3629" y="6039"/>
                  </a:lnTo>
                  <a:lnTo>
                    <a:pt x="3610" y="6059"/>
                  </a:lnTo>
                  <a:lnTo>
                    <a:pt x="3591" y="6079"/>
                  </a:lnTo>
                  <a:lnTo>
                    <a:pt x="3571" y="6098"/>
                  </a:lnTo>
                  <a:lnTo>
                    <a:pt x="3552" y="6118"/>
                  </a:lnTo>
                  <a:lnTo>
                    <a:pt x="3531" y="6136"/>
                  </a:lnTo>
                  <a:lnTo>
                    <a:pt x="3511" y="6155"/>
                  </a:lnTo>
                  <a:lnTo>
                    <a:pt x="3490" y="6173"/>
                  </a:lnTo>
                  <a:lnTo>
                    <a:pt x="3468" y="6191"/>
                  </a:lnTo>
                  <a:lnTo>
                    <a:pt x="3446" y="6209"/>
                  </a:lnTo>
                  <a:lnTo>
                    <a:pt x="3424" y="6225"/>
                  </a:lnTo>
                  <a:lnTo>
                    <a:pt x="3422" y="6228"/>
                  </a:lnTo>
                  <a:lnTo>
                    <a:pt x="3420" y="6230"/>
                  </a:lnTo>
                  <a:lnTo>
                    <a:pt x="3397" y="6246"/>
                  </a:lnTo>
                  <a:lnTo>
                    <a:pt x="3374" y="6263"/>
                  </a:lnTo>
                  <a:lnTo>
                    <a:pt x="3350" y="6279"/>
                  </a:lnTo>
                  <a:lnTo>
                    <a:pt x="3326" y="6294"/>
                  </a:lnTo>
                  <a:lnTo>
                    <a:pt x="3301" y="6309"/>
                  </a:lnTo>
                  <a:lnTo>
                    <a:pt x="3277" y="6324"/>
                  </a:lnTo>
                  <a:lnTo>
                    <a:pt x="3252" y="6338"/>
                  </a:lnTo>
                  <a:lnTo>
                    <a:pt x="3228" y="6352"/>
                  </a:lnTo>
                  <a:lnTo>
                    <a:pt x="3202" y="6366"/>
                  </a:lnTo>
                  <a:lnTo>
                    <a:pt x="3177" y="6379"/>
                  </a:lnTo>
                  <a:lnTo>
                    <a:pt x="3151" y="6391"/>
                  </a:lnTo>
                  <a:lnTo>
                    <a:pt x="3124" y="6403"/>
                  </a:lnTo>
                  <a:lnTo>
                    <a:pt x="3098" y="6415"/>
                  </a:lnTo>
                  <a:lnTo>
                    <a:pt x="3072" y="6425"/>
                  </a:lnTo>
                  <a:lnTo>
                    <a:pt x="3045" y="6436"/>
                  </a:lnTo>
                  <a:lnTo>
                    <a:pt x="3018" y="6446"/>
                  </a:lnTo>
                  <a:lnTo>
                    <a:pt x="2988" y="6456"/>
                  </a:lnTo>
                  <a:lnTo>
                    <a:pt x="2958" y="6466"/>
                  </a:lnTo>
                  <a:lnTo>
                    <a:pt x="2928" y="6475"/>
                  </a:lnTo>
                  <a:lnTo>
                    <a:pt x="2897" y="6484"/>
                  </a:lnTo>
                  <a:lnTo>
                    <a:pt x="2867" y="6492"/>
                  </a:lnTo>
                  <a:lnTo>
                    <a:pt x="2836" y="6500"/>
                  </a:lnTo>
                  <a:lnTo>
                    <a:pt x="2805" y="6507"/>
                  </a:lnTo>
                  <a:lnTo>
                    <a:pt x="2773" y="6513"/>
                  </a:lnTo>
                  <a:lnTo>
                    <a:pt x="2742" y="6519"/>
                  </a:lnTo>
                  <a:lnTo>
                    <a:pt x="2710" y="6525"/>
                  </a:lnTo>
                  <a:lnTo>
                    <a:pt x="2678" y="6529"/>
                  </a:lnTo>
                  <a:lnTo>
                    <a:pt x="2646" y="6533"/>
                  </a:lnTo>
                  <a:lnTo>
                    <a:pt x="2613" y="6535"/>
                  </a:lnTo>
                  <a:lnTo>
                    <a:pt x="2581" y="6537"/>
                  </a:lnTo>
                  <a:lnTo>
                    <a:pt x="2548" y="6539"/>
                  </a:lnTo>
                  <a:lnTo>
                    <a:pt x="2515" y="6539"/>
                  </a:lnTo>
                  <a:lnTo>
                    <a:pt x="2482" y="6539"/>
                  </a:lnTo>
                  <a:lnTo>
                    <a:pt x="2448" y="6537"/>
                  </a:lnTo>
                  <a:lnTo>
                    <a:pt x="2416" y="6535"/>
                  </a:lnTo>
                  <a:lnTo>
                    <a:pt x="2383" y="6533"/>
                  </a:lnTo>
                  <a:lnTo>
                    <a:pt x="2351" y="6529"/>
                  </a:lnTo>
                  <a:lnTo>
                    <a:pt x="2320" y="6525"/>
                  </a:lnTo>
                  <a:lnTo>
                    <a:pt x="2288" y="6519"/>
                  </a:lnTo>
                  <a:lnTo>
                    <a:pt x="2256" y="6513"/>
                  </a:lnTo>
                  <a:lnTo>
                    <a:pt x="2225" y="6507"/>
                  </a:lnTo>
                  <a:lnTo>
                    <a:pt x="2194" y="6500"/>
                  </a:lnTo>
                  <a:lnTo>
                    <a:pt x="2163" y="6492"/>
                  </a:lnTo>
                  <a:lnTo>
                    <a:pt x="2133" y="6484"/>
                  </a:lnTo>
                  <a:lnTo>
                    <a:pt x="2101" y="6475"/>
                  </a:lnTo>
                  <a:lnTo>
                    <a:pt x="2071" y="6466"/>
                  </a:lnTo>
                  <a:lnTo>
                    <a:pt x="2041" y="6456"/>
                  </a:lnTo>
                  <a:lnTo>
                    <a:pt x="2012" y="6446"/>
                  </a:lnTo>
                  <a:lnTo>
                    <a:pt x="1985" y="6436"/>
                  </a:lnTo>
                  <a:lnTo>
                    <a:pt x="1958" y="6425"/>
                  </a:lnTo>
                  <a:lnTo>
                    <a:pt x="1931" y="6415"/>
                  </a:lnTo>
                  <a:lnTo>
                    <a:pt x="1905" y="6403"/>
                  </a:lnTo>
                  <a:lnTo>
                    <a:pt x="1879" y="6391"/>
                  </a:lnTo>
                  <a:lnTo>
                    <a:pt x="1853" y="6379"/>
                  </a:lnTo>
                  <a:lnTo>
                    <a:pt x="1827" y="6366"/>
                  </a:lnTo>
                  <a:lnTo>
                    <a:pt x="1802" y="6352"/>
                  </a:lnTo>
                  <a:lnTo>
                    <a:pt x="1776" y="6338"/>
                  </a:lnTo>
                  <a:lnTo>
                    <a:pt x="1752" y="6324"/>
                  </a:lnTo>
                  <a:lnTo>
                    <a:pt x="1727" y="6309"/>
                  </a:lnTo>
                  <a:lnTo>
                    <a:pt x="1703" y="6294"/>
                  </a:lnTo>
                  <a:lnTo>
                    <a:pt x="1680" y="6279"/>
                  </a:lnTo>
                  <a:lnTo>
                    <a:pt x="1656" y="6263"/>
                  </a:lnTo>
                  <a:lnTo>
                    <a:pt x="1633" y="6246"/>
                  </a:lnTo>
                  <a:lnTo>
                    <a:pt x="1611" y="6230"/>
                  </a:lnTo>
                  <a:lnTo>
                    <a:pt x="1607" y="6228"/>
                  </a:lnTo>
                  <a:lnTo>
                    <a:pt x="1605" y="6225"/>
                  </a:lnTo>
                  <a:lnTo>
                    <a:pt x="1583" y="6209"/>
                  </a:lnTo>
                  <a:lnTo>
                    <a:pt x="1561" y="6191"/>
                  </a:lnTo>
                  <a:lnTo>
                    <a:pt x="1540" y="6173"/>
                  </a:lnTo>
                  <a:lnTo>
                    <a:pt x="1519" y="6155"/>
                  </a:lnTo>
                  <a:lnTo>
                    <a:pt x="1499" y="6136"/>
                  </a:lnTo>
                  <a:lnTo>
                    <a:pt x="1478" y="6118"/>
                  </a:lnTo>
                  <a:lnTo>
                    <a:pt x="1458" y="6098"/>
                  </a:lnTo>
                  <a:lnTo>
                    <a:pt x="1438" y="6079"/>
                  </a:lnTo>
                  <a:lnTo>
                    <a:pt x="1400" y="6039"/>
                  </a:lnTo>
                  <a:lnTo>
                    <a:pt x="1364" y="5997"/>
                  </a:lnTo>
                  <a:lnTo>
                    <a:pt x="1329" y="5954"/>
                  </a:lnTo>
                  <a:lnTo>
                    <a:pt x="1295" y="5910"/>
                  </a:lnTo>
                  <a:lnTo>
                    <a:pt x="1292" y="5906"/>
                  </a:lnTo>
                  <a:lnTo>
                    <a:pt x="1289" y="5903"/>
                  </a:lnTo>
                  <a:lnTo>
                    <a:pt x="1274" y="5881"/>
                  </a:lnTo>
                  <a:lnTo>
                    <a:pt x="1258" y="5860"/>
                  </a:lnTo>
                  <a:lnTo>
                    <a:pt x="1244" y="5837"/>
                  </a:lnTo>
                  <a:lnTo>
                    <a:pt x="1231" y="5815"/>
                  </a:lnTo>
                  <a:lnTo>
                    <a:pt x="1205" y="5771"/>
                  </a:lnTo>
                  <a:lnTo>
                    <a:pt x="1181" y="5725"/>
                  </a:lnTo>
                  <a:lnTo>
                    <a:pt x="1158" y="5678"/>
                  </a:lnTo>
                  <a:lnTo>
                    <a:pt x="1137" y="5630"/>
                  </a:lnTo>
                  <a:lnTo>
                    <a:pt x="1117" y="5581"/>
                  </a:lnTo>
                  <a:lnTo>
                    <a:pt x="1098" y="5532"/>
                  </a:lnTo>
                  <a:lnTo>
                    <a:pt x="1091" y="5512"/>
                  </a:lnTo>
                  <a:lnTo>
                    <a:pt x="1085" y="5492"/>
                  </a:lnTo>
                  <a:lnTo>
                    <a:pt x="1079" y="5472"/>
                  </a:lnTo>
                  <a:lnTo>
                    <a:pt x="1074" y="5452"/>
                  </a:lnTo>
                  <a:lnTo>
                    <a:pt x="1059" y="5402"/>
                  </a:lnTo>
                  <a:lnTo>
                    <a:pt x="1046" y="5350"/>
                  </a:lnTo>
                  <a:lnTo>
                    <a:pt x="1034" y="5298"/>
                  </a:lnTo>
                  <a:lnTo>
                    <a:pt x="1025" y="5246"/>
                  </a:lnTo>
                  <a:lnTo>
                    <a:pt x="1020" y="5219"/>
                  </a:lnTo>
                  <a:lnTo>
                    <a:pt x="1017" y="5193"/>
                  </a:lnTo>
                  <a:lnTo>
                    <a:pt x="1014" y="5165"/>
                  </a:lnTo>
                  <a:lnTo>
                    <a:pt x="1011" y="5139"/>
                  </a:lnTo>
                  <a:lnTo>
                    <a:pt x="1009" y="5112"/>
                  </a:lnTo>
                  <a:lnTo>
                    <a:pt x="1007" y="5085"/>
                  </a:lnTo>
                  <a:lnTo>
                    <a:pt x="1006" y="5057"/>
                  </a:lnTo>
                  <a:lnTo>
                    <a:pt x="1006" y="5030"/>
                  </a:lnTo>
                  <a:lnTo>
                    <a:pt x="1006" y="5002"/>
                  </a:lnTo>
                  <a:lnTo>
                    <a:pt x="1007" y="4974"/>
                  </a:lnTo>
                  <a:lnTo>
                    <a:pt x="1009" y="4947"/>
                  </a:lnTo>
                  <a:lnTo>
                    <a:pt x="1011" y="4920"/>
                  </a:lnTo>
                  <a:lnTo>
                    <a:pt x="1014" y="4893"/>
                  </a:lnTo>
                  <a:lnTo>
                    <a:pt x="1017" y="4866"/>
                  </a:lnTo>
                  <a:lnTo>
                    <a:pt x="1020" y="4840"/>
                  </a:lnTo>
                  <a:lnTo>
                    <a:pt x="1025" y="4812"/>
                  </a:lnTo>
                  <a:lnTo>
                    <a:pt x="1034" y="4760"/>
                  </a:lnTo>
                  <a:lnTo>
                    <a:pt x="1046" y="4709"/>
                  </a:lnTo>
                  <a:lnTo>
                    <a:pt x="1059" y="4657"/>
                  </a:lnTo>
                  <a:lnTo>
                    <a:pt x="1074" y="4606"/>
                  </a:lnTo>
                  <a:lnTo>
                    <a:pt x="1079" y="4586"/>
                  </a:lnTo>
                  <a:lnTo>
                    <a:pt x="1085" y="4567"/>
                  </a:lnTo>
                  <a:lnTo>
                    <a:pt x="1091" y="4547"/>
                  </a:lnTo>
                  <a:lnTo>
                    <a:pt x="1098" y="4528"/>
                  </a:lnTo>
                  <a:lnTo>
                    <a:pt x="1117" y="4478"/>
                  </a:lnTo>
                  <a:lnTo>
                    <a:pt x="1137" y="4429"/>
                  </a:lnTo>
                  <a:lnTo>
                    <a:pt x="1158" y="4382"/>
                  </a:lnTo>
                  <a:lnTo>
                    <a:pt x="1181" y="4335"/>
                  </a:lnTo>
                  <a:lnTo>
                    <a:pt x="1205" y="4288"/>
                  </a:lnTo>
                  <a:lnTo>
                    <a:pt x="1231" y="4243"/>
                  </a:lnTo>
                  <a:lnTo>
                    <a:pt x="1244" y="4221"/>
                  </a:lnTo>
                  <a:lnTo>
                    <a:pt x="1258" y="4200"/>
                  </a:lnTo>
                  <a:lnTo>
                    <a:pt x="1274" y="4178"/>
                  </a:lnTo>
                  <a:lnTo>
                    <a:pt x="1289" y="4157"/>
                  </a:lnTo>
                  <a:lnTo>
                    <a:pt x="1292" y="4153"/>
                  </a:lnTo>
                  <a:lnTo>
                    <a:pt x="1295" y="4148"/>
                  </a:lnTo>
                  <a:lnTo>
                    <a:pt x="1329" y="4104"/>
                  </a:lnTo>
                  <a:lnTo>
                    <a:pt x="1364" y="4062"/>
                  </a:lnTo>
                  <a:lnTo>
                    <a:pt x="1400" y="4020"/>
                  </a:lnTo>
                  <a:lnTo>
                    <a:pt x="1438" y="3979"/>
                  </a:lnTo>
                  <a:lnTo>
                    <a:pt x="1458" y="3960"/>
                  </a:lnTo>
                  <a:lnTo>
                    <a:pt x="1478" y="3941"/>
                  </a:lnTo>
                  <a:lnTo>
                    <a:pt x="1499" y="3922"/>
                  </a:lnTo>
                  <a:lnTo>
                    <a:pt x="1519" y="3903"/>
                  </a:lnTo>
                  <a:lnTo>
                    <a:pt x="1540" y="3885"/>
                  </a:lnTo>
                  <a:lnTo>
                    <a:pt x="1561" y="3868"/>
                  </a:lnTo>
                  <a:lnTo>
                    <a:pt x="1583" y="3850"/>
                  </a:lnTo>
                  <a:lnTo>
                    <a:pt x="1605" y="3833"/>
                  </a:lnTo>
                  <a:lnTo>
                    <a:pt x="1607" y="3832"/>
                  </a:lnTo>
                  <a:lnTo>
                    <a:pt x="1611" y="3830"/>
                  </a:lnTo>
                  <a:lnTo>
                    <a:pt x="1633" y="3813"/>
                  </a:lnTo>
                  <a:lnTo>
                    <a:pt x="1656" y="3796"/>
                  </a:lnTo>
                  <a:lnTo>
                    <a:pt x="1680" y="3780"/>
                  </a:lnTo>
                  <a:lnTo>
                    <a:pt x="1703" y="3765"/>
                  </a:lnTo>
                  <a:lnTo>
                    <a:pt x="1727" y="3750"/>
                  </a:lnTo>
                  <a:lnTo>
                    <a:pt x="1752" y="3735"/>
                  </a:lnTo>
                  <a:lnTo>
                    <a:pt x="1776" y="3721"/>
                  </a:lnTo>
                  <a:lnTo>
                    <a:pt x="1802" y="3707"/>
                  </a:lnTo>
                  <a:lnTo>
                    <a:pt x="1827" y="3694"/>
                  </a:lnTo>
                  <a:lnTo>
                    <a:pt x="1853" y="3681"/>
                  </a:lnTo>
                  <a:lnTo>
                    <a:pt x="1879" y="3669"/>
                  </a:lnTo>
                  <a:lnTo>
                    <a:pt x="1905" y="3657"/>
                  </a:lnTo>
                  <a:lnTo>
                    <a:pt x="1931" y="3645"/>
                  </a:lnTo>
                  <a:lnTo>
                    <a:pt x="1958" y="3633"/>
                  </a:lnTo>
                  <a:lnTo>
                    <a:pt x="1985" y="3623"/>
                  </a:lnTo>
                  <a:lnTo>
                    <a:pt x="2012" y="3613"/>
                  </a:lnTo>
                  <a:lnTo>
                    <a:pt x="2041" y="3603"/>
                  </a:lnTo>
                  <a:lnTo>
                    <a:pt x="2071" y="3593"/>
                  </a:lnTo>
                  <a:lnTo>
                    <a:pt x="2101" y="3584"/>
                  </a:lnTo>
                  <a:lnTo>
                    <a:pt x="2133" y="3575"/>
                  </a:lnTo>
                  <a:lnTo>
                    <a:pt x="2163" y="3567"/>
                  </a:lnTo>
                  <a:lnTo>
                    <a:pt x="2194" y="3559"/>
                  </a:lnTo>
                  <a:lnTo>
                    <a:pt x="2225" y="3552"/>
                  </a:lnTo>
                  <a:lnTo>
                    <a:pt x="2256" y="3546"/>
                  </a:lnTo>
                  <a:lnTo>
                    <a:pt x="2288" y="3540"/>
                  </a:lnTo>
                  <a:lnTo>
                    <a:pt x="2320" y="3535"/>
                  </a:lnTo>
                  <a:lnTo>
                    <a:pt x="2351" y="3531"/>
                  </a:lnTo>
                  <a:lnTo>
                    <a:pt x="2383" y="3528"/>
                  </a:lnTo>
                  <a:lnTo>
                    <a:pt x="2416" y="3525"/>
                  </a:lnTo>
                  <a:lnTo>
                    <a:pt x="2448" y="3523"/>
                  </a:lnTo>
                  <a:lnTo>
                    <a:pt x="2482" y="3521"/>
                  </a:lnTo>
                  <a:lnTo>
                    <a:pt x="2515" y="3521"/>
                  </a:lnTo>
                  <a:lnTo>
                    <a:pt x="2548" y="3521"/>
                  </a:lnTo>
                  <a:lnTo>
                    <a:pt x="2581" y="3523"/>
                  </a:lnTo>
                  <a:lnTo>
                    <a:pt x="2613" y="3525"/>
                  </a:lnTo>
                  <a:lnTo>
                    <a:pt x="2646" y="3528"/>
                  </a:lnTo>
                  <a:lnTo>
                    <a:pt x="2678" y="3531"/>
                  </a:lnTo>
                  <a:lnTo>
                    <a:pt x="2710" y="3535"/>
                  </a:lnTo>
                  <a:lnTo>
                    <a:pt x="2742" y="3540"/>
                  </a:lnTo>
                  <a:lnTo>
                    <a:pt x="2773" y="3546"/>
                  </a:lnTo>
                  <a:lnTo>
                    <a:pt x="2805" y="3552"/>
                  </a:lnTo>
                  <a:lnTo>
                    <a:pt x="2836" y="3559"/>
                  </a:lnTo>
                  <a:lnTo>
                    <a:pt x="2867" y="3567"/>
                  </a:lnTo>
                  <a:lnTo>
                    <a:pt x="2897" y="3575"/>
                  </a:lnTo>
                  <a:lnTo>
                    <a:pt x="2928" y="3584"/>
                  </a:lnTo>
                  <a:lnTo>
                    <a:pt x="2958" y="3593"/>
                  </a:lnTo>
                  <a:lnTo>
                    <a:pt x="2988" y="3603"/>
                  </a:lnTo>
                  <a:lnTo>
                    <a:pt x="3018" y="3613"/>
                  </a:lnTo>
                  <a:lnTo>
                    <a:pt x="3045" y="3623"/>
                  </a:lnTo>
                  <a:lnTo>
                    <a:pt x="3072" y="3633"/>
                  </a:lnTo>
                  <a:lnTo>
                    <a:pt x="3098" y="3645"/>
                  </a:lnTo>
                  <a:lnTo>
                    <a:pt x="3124" y="3657"/>
                  </a:lnTo>
                  <a:lnTo>
                    <a:pt x="3151" y="3669"/>
                  </a:lnTo>
                  <a:lnTo>
                    <a:pt x="3177" y="3681"/>
                  </a:lnTo>
                  <a:lnTo>
                    <a:pt x="3202" y="3694"/>
                  </a:lnTo>
                  <a:lnTo>
                    <a:pt x="3228" y="3707"/>
                  </a:lnTo>
                  <a:lnTo>
                    <a:pt x="3252" y="3721"/>
                  </a:lnTo>
                  <a:lnTo>
                    <a:pt x="3277" y="3735"/>
                  </a:lnTo>
                  <a:lnTo>
                    <a:pt x="3301" y="3750"/>
                  </a:lnTo>
                  <a:lnTo>
                    <a:pt x="3326" y="3765"/>
                  </a:lnTo>
                  <a:lnTo>
                    <a:pt x="3374" y="3796"/>
                  </a:lnTo>
                  <a:lnTo>
                    <a:pt x="3420" y="3830"/>
                  </a:lnTo>
                  <a:lnTo>
                    <a:pt x="3422" y="3832"/>
                  </a:lnTo>
                  <a:lnTo>
                    <a:pt x="3424" y="3833"/>
                  </a:lnTo>
                  <a:lnTo>
                    <a:pt x="3446" y="3850"/>
                  </a:lnTo>
                  <a:lnTo>
                    <a:pt x="3468" y="3868"/>
                  </a:lnTo>
                  <a:lnTo>
                    <a:pt x="3490" y="3885"/>
                  </a:lnTo>
                  <a:lnTo>
                    <a:pt x="3511" y="3903"/>
                  </a:lnTo>
                  <a:lnTo>
                    <a:pt x="3531" y="3922"/>
                  </a:lnTo>
                  <a:lnTo>
                    <a:pt x="3552" y="3941"/>
                  </a:lnTo>
                  <a:lnTo>
                    <a:pt x="3571" y="3960"/>
                  </a:lnTo>
                  <a:lnTo>
                    <a:pt x="3591" y="3979"/>
                  </a:lnTo>
                  <a:lnTo>
                    <a:pt x="3629" y="4020"/>
                  </a:lnTo>
                  <a:lnTo>
                    <a:pt x="3666" y="4062"/>
                  </a:lnTo>
                  <a:lnTo>
                    <a:pt x="3701" y="4104"/>
                  </a:lnTo>
                  <a:lnTo>
                    <a:pt x="3735" y="4148"/>
                  </a:lnTo>
                  <a:lnTo>
                    <a:pt x="3738" y="4153"/>
                  </a:lnTo>
                  <a:lnTo>
                    <a:pt x="3741" y="4157"/>
                  </a:lnTo>
                  <a:lnTo>
                    <a:pt x="3756" y="4178"/>
                  </a:lnTo>
                  <a:lnTo>
                    <a:pt x="3770" y="4200"/>
                  </a:lnTo>
                  <a:lnTo>
                    <a:pt x="3784" y="4221"/>
                  </a:lnTo>
                  <a:lnTo>
                    <a:pt x="3798" y="4243"/>
                  </a:lnTo>
                  <a:lnTo>
                    <a:pt x="3825" y="4288"/>
                  </a:lnTo>
                  <a:lnTo>
                    <a:pt x="3849" y="4335"/>
                  </a:lnTo>
                  <a:lnTo>
                    <a:pt x="3872" y="4382"/>
                  </a:lnTo>
                  <a:lnTo>
                    <a:pt x="3893" y="4429"/>
                  </a:lnTo>
                  <a:lnTo>
                    <a:pt x="3913" y="4478"/>
                  </a:lnTo>
                  <a:lnTo>
                    <a:pt x="3931" y="4528"/>
                  </a:lnTo>
                  <a:lnTo>
                    <a:pt x="3938" y="4547"/>
                  </a:lnTo>
                  <a:lnTo>
                    <a:pt x="3944" y="4567"/>
                  </a:lnTo>
                  <a:lnTo>
                    <a:pt x="3950" y="4586"/>
                  </a:lnTo>
                  <a:lnTo>
                    <a:pt x="3955" y="4606"/>
                  </a:lnTo>
                  <a:lnTo>
                    <a:pt x="3970" y="4657"/>
                  </a:lnTo>
                  <a:lnTo>
                    <a:pt x="3984" y="4709"/>
                  </a:lnTo>
                  <a:lnTo>
                    <a:pt x="3996" y="4760"/>
                  </a:lnTo>
                  <a:lnTo>
                    <a:pt x="4005" y="4812"/>
                  </a:lnTo>
                  <a:lnTo>
                    <a:pt x="4010" y="4840"/>
                  </a:lnTo>
                  <a:lnTo>
                    <a:pt x="4013" y="4866"/>
                  </a:lnTo>
                  <a:lnTo>
                    <a:pt x="4016" y="4893"/>
                  </a:lnTo>
                  <a:lnTo>
                    <a:pt x="4019" y="4920"/>
                  </a:lnTo>
                  <a:lnTo>
                    <a:pt x="4021" y="4947"/>
                  </a:lnTo>
                  <a:lnTo>
                    <a:pt x="4023" y="4974"/>
                  </a:lnTo>
                  <a:lnTo>
                    <a:pt x="4024" y="5002"/>
                  </a:lnTo>
                  <a:lnTo>
                    <a:pt x="4024" y="5030"/>
                  </a:lnTo>
                  <a:lnTo>
                    <a:pt x="4024" y="5057"/>
                  </a:lnTo>
                  <a:lnTo>
                    <a:pt x="4023" y="5085"/>
                  </a:lnTo>
                  <a:lnTo>
                    <a:pt x="4021" y="5112"/>
                  </a:lnTo>
                  <a:lnTo>
                    <a:pt x="4019" y="5139"/>
                  </a:lnTo>
                  <a:lnTo>
                    <a:pt x="4016" y="5165"/>
                  </a:lnTo>
                  <a:lnTo>
                    <a:pt x="4013" y="5193"/>
                  </a:lnTo>
                  <a:lnTo>
                    <a:pt x="4010" y="5219"/>
                  </a:lnTo>
                  <a:lnTo>
                    <a:pt x="4005" y="5246"/>
                  </a:lnTo>
                  <a:lnTo>
                    <a:pt x="3996" y="5298"/>
                  </a:lnTo>
                  <a:lnTo>
                    <a:pt x="3984" y="5350"/>
                  </a:lnTo>
                  <a:lnTo>
                    <a:pt x="3970" y="5402"/>
                  </a:lnTo>
                  <a:lnTo>
                    <a:pt x="3955" y="5452"/>
                  </a:lnTo>
                  <a:close/>
                  <a:moveTo>
                    <a:pt x="3018" y="14586"/>
                  </a:moveTo>
                  <a:lnTo>
                    <a:pt x="3017" y="14612"/>
                  </a:lnTo>
                  <a:lnTo>
                    <a:pt x="3015" y="14637"/>
                  </a:lnTo>
                  <a:lnTo>
                    <a:pt x="3012" y="14663"/>
                  </a:lnTo>
                  <a:lnTo>
                    <a:pt x="3008" y="14688"/>
                  </a:lnTo>
                  <a:lnTo>
                    <a:pt x="3002" y="14712"/>
                  </a:lnTo>
                  <a:lnTo>
                    <a:pt x="2996" y="14736"/>
                  </a:lnTo>
                  <a:lnTo>
                    <a:pt x="2988" y="14759"/>
                  </a:lnTo>
                  <a:lnTo>
                    <a:pt x="2979" y="14782"/>
                  </a:lnTo>
                  <a:lnTo>
                    <a:pt x="2969" y="14804"/>
                  </a:lnTo>
                  <a:lnTo>
                    <a:pt x="2957" y="14827"/>
                  </a:lnTo>
                  <a:lnTo>
                    <a:pt x="2945" y="14847"/>
                  </a:lnTo>
                  <a:lnTo>
                    <a:pt x="2932" y="14868"/>
                  </a:lnTo>
                  <a:lnTo>
                    <a:pt x="2918" y="14887"/>
                  </a:lnTo>
                  <a:lnTo>
                    <a:pt x="2903" y="14906"/>
                  </a:lnTo>
                  <a:lnTo>
                    <a:pt x="2887" y="14924"/>
                  </a:lnTo>
                  <a:lnTo>
                    <a:pt x="2871" y="14942"/>
                  </a:lnTo>
                  <a:lnTo>
                    <a:pt x="2853" y="14958"/>
                  </a:lnTo>
                  <a:lnTo>
                    <a:pt x="2835" y="14974"/>
                  </a:lnTo>
                  <a:lnTo>
                    <a:pt x="2816" y="14989"/>
                  </a:lnTo>
                  <a:lnTo>
                    <a:pt x="2796" y="15004"/>
                  </a:lnTo>
                  <a:lnTo>
                    <a:pt x="2775" y="15017"/>
                  </a:lnTo>
                  <a:lnTo>
                    <a:pt x="2754" y="15029"/>
                  </a:lnTo>
                  <a:lnTo>
                    <a:pt x="2733" y="15040"/>
                  </a:lnTo>
                  <a:lnTo>
                    <a:pt x="2711" y="15050"/>
                  </a:lnTo>
                  <a:lnTo>
                    <a:pt x="2688" y="15059"/>
                  </a:lnTo>
                  <a:lnTo>
                    <a:pt x="2665" y="15067"/>
                  </a:lnTo>
                  <a:lnTo>
                    <a:pt x="2641" y="15073"/>
                  </a:lnTo>
                  <a:lnTo>
                    <a:pt x="2616" y="15079"/>
                  </a:lnTo>
                  <a:lnTo>
                    <a:pt x="2591" y="15083"/>
                  </a:lnTo>
                  <a:lnTo>
                    <a:pt x="2566" y="15086"/>
                  </a:lnTo>
                  <a:lnTo>
                    <a:pt x="2541" y="15088"/>
                  </a:lnTo>
                  <a:lnTo>
                    <a:pt x="2515" y="15089"/>
                  </a:lnTo>
                  <a:lnTo>
                    <a:pt x="2489" y="15088"/>
                  </a:lnTo>
                  <a:lnTo>
                    <a:pt x="2464" y="15086"/>
                  </a:lnTo>
                  <a:lnTo>
                    <a:pt x="2438" y="15083"/>
                  </a:lnTo>
                  <a:lnTo>
                    <a:pt x="2413" y="15079"/>
                  </a:lnTo>
                  <a:lnTo>
                    <a:pt x="2389" y="15073"/>
                  </a:lnTo>
                  <a:lnTo>
                    <a:pt x="2365" y="15067"/>
                  </a:lnTo>
                  <a:lnTo>
                    <a:pt x="2342" y="15059"/>
                  </a:lnTo>
                  <a:lnTo>
                    <a:pt x="2319" y="15050"/>
                  </a:lnTo>
                  <a:lnTo>
                    <a:pt x="2297" y="15040"/>
                  </a:lnTo>
                  <a:lnTo>
                    <a:pt x="2274" y="15029"/>
                  </a:lnTo>
                  <a:lnTo>
                    <a:pt x="2254" y="15017"/>
                  </a:lnTo>
                  <a:lnTo>
                    <a:pt x="2233" y="15004"/>
                  </a:lnTo>
                  <a:lnTo>
                    <a:pt x="2214" y="14989"/>
                  </a:lnTo>
                  <a:lnTo>
                    <a:pt x="2195" y="14974"/>
                  </a:lnTo>
                  <a:lnTo>
                    <a:pt x="2177" y="14958"/>
                  </a:lnTo>
                  <a:lnTo>
                    <a:pt x="2159" y="14942"/>
                  </a:lnTo>
                  <a:lnTo>
                    <a:pt x="2143" y="14924"/>
                  </a:lnTo>
                  <a:lnTo>
                    <a:pt x="2127" y="14906"/>
                  </a:lnTo>
                  <a:lnTo>
                    <a:pt x="2111" y="14887"/>
                  </a:lnTo>
                  <a:lnTo>
                    <a:pt x="2097" y="14868"/>
                  </a:lnTo>
                  <a:lnTo>
                    <a:pt x="2084" y="14847"/>
                  </a:lnTo>
                  <a:lnTo>
                    <a:pt x="2072" y="14827"/>
                  </a:lnTo>
                  <a:lnTo>
                    <a:pt x="2061" y="14804"/>
                  </a:lnTo>
                  <a:lnTo>
                    <a:pt x="2051" y="14782"/>
                  </a:lnTo>
                  <a:lnTo>
                    <a:pt x="2042" y="14759"/>
                  </a:lnTo>
                  <a:lnTo>
                    <a:pt x="2034" y="14736"/>
                  </a:lnTo>
                  <a:lnTo>
                    <a:pt x="2028" y="14712"/>
                  </a:lnTo>
                  <a:lnTo>
                    <a:pt x="2022" y="14688"/>
                  </a:lnTo>
                  <a:lnTo>
                    <a:pt x="2018" y="14663"/>
                  </a:lnTo>
                  <a:lnTo>
                    <a:pt x="2015" y="14637"/>
                  </a:lnTo>
                  <a:lnTo>
                    <a:pt x="2013" y="14612"/>
                  </a:lnTo>
                  <a:lnTo>
                    <a:pt x="2012" y="14586"/>
                  </a:lnTo>
                  <a:lnTo>
                    <a:pt x="2012" y="7493"/>
                  </a:lnTo>
                  <a:lnTo>
                    <a:pt x="2073" y="7505"/>
                  </a:lnTo>
                  <a:lnTo>
                    <a:pt x="2135" y="7515"/>
                  </a:lnTo>
                  <a:lnTo>
                    <a:pt x="2197" y="7524"/>
                  </a:lnTo>
                  <a:lnTo>
                    <a:pt x="2259" y="7531"/>
                  </a:lnTo>
                  <a:lnTo>
                    <a:pt x="2323" y="7537"/>
                  </a:lnTo>
                  <a:lnTo>
                    <a:pt x="2386" y="7542"/>
                  </a:lnTo>
                  <a:lnTo>
                    <a:pt x="2450" y="7544"/>
                  </a:lnTo>
                  <a:lnTo>
                    <a:pt x="2515" y="7545"/>
                  </a:lnTo>
                  <a:lnTo>
                    <a:pt x="2579" y="7544"/>
                  </a:lnTo>
                  <a:lnTo>
                    <a:pt x="2644" y="7542"/>
                  </a:lnTo>
                  <a:lnTo>
                    <a:pt x="2707" y="7537"/>
                  </a:lnTo>
                  <a:lnTo>
                    <a:pt x="2770" y="7531"/>
                  </a:lnTo>
                  <a:lnTo>
                    <a:pt x="2833" y="7524"/>
                  </a:lnTo>
                  <a:lnTo>
                    <a:pt x="2895" y="7515"/>
                  </a:lnTo>
                  <a:lnTo>
                    <a:pt x="2956" y="7505"/>
                  </a:lnTo>
                  <a:lnTo>
                    <a:pt x="3018" y="7493"/>
                  </a:lnTo>
                  <a:lnTo>
                    <a:pt x="3018" y="14586"/>
                  </a:lnTo>
                  <a:close/>
                  <a:moveTo>
                    <a:pt x="2012" y="1509"/>
                  </a:moveTo>
                  <a:lnTo>
                    <a:pt x="2013" y="1483"/>
                  </a:lnTo>
                  <a:lnTo>
                    <a:pt x="2015" y="1458"/>
                  </a:lnTo>
                  <a:lnTo>
                    <a:pt x="2018" y="1432"/>
                  </a:lnTo>
                  <a:lnTo>
                    <a:pt x="2022" y="1407"/>
                  </a:lnTo>
                  <a:lnTo>
                    <a:pt x="2028" y="1383"/>
                  </a:lnTo>
                  <a:lnTo>
                    <a:pt x="2034" y="1359"/>
                  </a:lnTo>
                  <a:lnTo>
                    <a:pt x="2042" y="1336"/>
                  </a:lnTo>
                  <a:lnTo>
                    <a:pt x="2051" y="1313"/>
                  </a:lnTo>
                  <a:lnTo>
                    <a:pt x="2061" y="1291"/>
                  </a:lnTo>
                  <a:lnTo>
                    <a:pt x="2072" y="1269"/>
                  </a:lnTo>
                  <a:lnTo>
                    <a:pt x="2084" y="1248"/>
                  </a:lnTo>
                  <a:lnTo>
                    <a:pt x="2097" y="1227"/>
                  </a:lnTo>
                  <a:lnTo>
                    <a:pt x="2111" y="1208"/>
                  </a:lnTo>
                  <a:lnTo>
                    <a:pt x="2127" y="1189"/>
                  </a:lnTo>
                  <a:lnTo>
                    <a:pt x="2143" y="1171"/>
                  </a:lnTo>
                  <a:lnTo>
                    <a:pt x="2159" y="1153"/>
                  </a:lnTo>
                  <a:lnTo>
                    <a:pt x="2177" y="1137"/>
                  </a:lnTo>
                  <a:lnTo>
                    <a:pt x="2195" y="1121"/>
                  </a:lnTo>
                  <a:lnTo>
                    <a:pt x="2214" y="1106"/>
                  </a:lnTo>
                  <a:lnTo>
                    <a:pt x="2233" y="1091"/>
                  </a:lnTo>
                  <a:lnTo>
                    <a:pt x="2254" y="1078"/>
                  </a:lnTo>
                  <a:lnTo>
                    <a:pt x="2274" y="1066"/>
                  </a:lnTo>
                  <a:lnTo>
                    <a:pt x="2297" y="1055"/>
                  </a:lnTo>
                  <a:lnTo>
                    <a:pt x="2319" y="1045"/>
                  </a:lnTo>
                  <a:lnTo>
                    <a:pt x="2342" y="1036"/>
                  </a:lnTo>
                  <a:lnTo>
                    <a:pt x="2365" y="1029"/>
                  </a:lnTo>
                  <a:lnTo>
                    <a:pt x="2389" y="1022"/>
                  </a:lnTo>
                  <a:lnTo>
                    <a:pt x="2413" y="1016"/>
                  </a:lnTo>
                  <a:lnTo>
                    <a:pt x="2438" y="1012"/>
                  </a:lnTo>
                  <a:lnTo>
                    <a:pt x="2464" y="1009"/>
                  </a:lnTo>
                  <a:lnTo>
                    <a:pt x="2489" y="1007"/>
                  </a:lnTo>
                  <a:lnTo>
                    <a:pt x="2515" y="1006"/>
                  </a:lnTo>
                  <a:lnTo>
                    <a:pt x="2541" y="1007"/>
                  </a:lnTo>
                  <a:lnTo>
                    <a:pt x="2566" y="1009"/>
                  </a:lnTo>
                  <a:lnTo>
                    <a:pt x="2591" y="1012"/>
                  </a:lnTo>
                  <a:lnTo>
                    <a:pt x="2616" y="1016"/>
                  </a:lnTo>
                  <a:lnTo>
                    <a:pt x="2641" y="1022"/>
                  </a:lnTo>
                  <a:lnTo>
                    <a:pt x="2665" y="1029"/>
                  </a:lnTo>
                  <a:lnTo>
                    <a:pt x="2688" y="1036"/>
                  </a:lnTo>
                  <a:lnTo>
                    <a:pt x="2711" y="1045"/>
                  </a:lnTo>
                  <a:lnTo>
                    <a:pt x="2733" y="1055"/>
                  </a:lnTo>
                  <a:lnTo>
                    <a:pt x="2754" y="1066"/>
                  </a:lnTo>
                  <a:lnTo>
                    <a:pt x="2775" y="1078"/>
                  </a:lnTo>
                  <a:lnTo>
                    <a:pt x="2796" y="1091"/>
                  </a:lnTo>
                  <a:lnTo>
                    <a:pt x="2816" y="1106"/>
                  </a:lnTo>
                  <a:lnTo>
                    <a:pt x="2835" y="1121"/>
                  </a:lnTo>
                  <a:lnTo>
                    <a:pt x="2853" y="1137"/>
                  </a:lnTo>
                  <a:lnTo>
                    <a:pt x="2871" y="1153"/>
                  </a:lnTo>
                  <a:lnTo>
                    <a:pt x="2887" y="1171"/>
                  </a:lnTo>
                  <a:lnTo>
                    <a:pt x="2903" y="1189"/>
                  </a:lnTo>
                  <a:lnTo>
                    <a:pt x="2918" y="1208"/>
                  </a:lnTo>
                  <a:lnTo>
                    <a:pt x="2932" y="1227"/>
                  </a:lnTo>
                  <a:lnTo>
                    <a:pt x="2945" y="1248"/>
                  </a:lnTo>
                  <a:lnTo>
                    <a:pt x="2957" y="1269"/>
                  </a:lnTo>
                  <a:lnTo>
                    <a:pt x="2969" y="1291"/>
                  </a:lnTo>
                  <a:lnTo>
                    <a:pt x="2979" y="1313"/>
                  </a:lnTo>
                  <a:lnTo>
                    <a:pt x="2988" y="1336"/>
                  </a:lnTo>
                  <a:lnTo>
                    <a:pt x="2996" y="1359"/>
                  </a:lnTo>
                  <a:lnTo>
                    <a:pt x="3002" y="1383"/>
                  </a:lnTo>
                  <a:lnTo>
                    <a:pt x="3008" y="1407"/>
                  </a:lnTo>
                  <a:lnTo>
                    <a:pt x="3012" y="1432"/>
                  </a:lnTo>
                  <a:lnTo>
                    <a:pt x="3015" y="1458"/>
                  </a:lnTo>
                  <a:lnTo>
                    <a:pt x="3017" y="1483"/>
                  </a:lnTo>
                  <a:lnTo>
                    <a:pt x="3018" y="1509"/>
                  </a:lnTo>
                  <a:lnTo>
                    <a:pt x="3018" y="2565"/>
                  </a:lnTo>
                  <a:lnTo>
                    <a:pt x="2956" y="2554"/>
                  </a:lnTo>
                  <a:lnTo>
                    <a:pt x="2895" y="2543"/>
                  </a:lnTo>
                  <a:lnTo>
                    <a:pt x="2833" y="2535"/>
                  </a:lnTo>
                  <a:lnTo>
                    <a:pt x="2770" y="2528"/>
                  </a:lnTo>
                  <a:lnTo>
                    <a:pt x="2707" y="2522"/>
                  </a:lnTo>
                  <a:lnTo>
                    <a:pt x="2644" y="2518"/>
                  </a:lnTo>
                  <a:lnTo>
                    <a:pt x="2579" y="2516"/>
                  </a:lnTo>
                  <a:lnTo>
                    <a:pt x="2515" y="2515"/>
                  </a:lnTo>
                  <a:lnTo>
                    <a:pt x="2450" y="2516"/>
                  </a:lnTo>
                  <a:lnTo>
                    <a:pt x="2386" y="2518"/>
                  </a:lnTo>
                  <a:lnTo>
                    <a:pt x="2323" y="2522"/>
                  </a:lnTo>
                  <a:lnTo>
                    <a:pt x="2259" y="2528"/>
                  </a:lnTo>
                  <a:lnTo>
                    <a:pt x="2197" y="2535"/>
                  </a:lnTo>
                  <a:lnTo>
                    <a:pt x="2135" y="2543"/>
                  </a:lnTo>
                  <a:lnTo>
                    <a:pt x="2073" y="2554"/>
                  </a:lnTo>
                  <a:lnTo>
                    <a:pt x="2012" y="2565"/>
                  </a:lnTo>
                  <a:lnTo>
                    <a:pt x="2012" y="1509"/>
                  </a:lnTo>
                  <a:close/>
                  <a:moveTo>
                    <a:pt x="4024" y="3029"/>
                  </a:moveTo>
                  <a:lnTo>
                    <a:pt x="4024" y="1509"/>
                  </a:lnTo>
                  <a:lnTo>
                    <a:pt x="4022" y="1431"/>
                  </a:lnTo>
                  <a:lnTo>
                    <a:pt x="4016" y="1355"/>
                  </a:lnTo>
                  <a:lnTo>
                    <a:pt x="4007" y="1280"/>
                  </a:lnTo>
                  <a:lnTo>
                    <a:pt x="3994" y="1205"/>
                  </a:lnTo>
                  <a:lnTo>
                    <a:pt x="3976" y="1133"/>
                  </a:lnTo>
                  <a:lnTo>
                    <a:pt x="3955" y="1060"/>
                  </a:lnTo>
                  <a:lnTo>
                    <a:pt x="3932" y="991"/>
                  </a:lnTo>
                  <a:lnTo>
                    <a:pt x="3905" y="922"/>
                  </a:lnTo>
                  <a:lnTo>
                    <a:pt x="3875" y="855"/>
                  </a:lnTo>
                  <a:lnTo>
                    <a:pt x="3842" y="791"/>
                  </a:lnTo>
                  <a:lnTo>
                    <a:pt x="3805" y="727"/>
                  </a:lnTo>
                  <a:lnTo>
                    <a:pt x="3765" y="666"/>
                  </a:lnTo>
                  <a:lnTo>
                    <a:pt x="3724" y="607"/>
                  </a:lnTo>
                  <a:lnTo>
                    <a:pt x="3679" y="549"/>
                  </a:lnTo>
                  <a:lnTo>
                    <a:pt x="3631" y="495"/>
                  </a:lnTo>
                  <a:lnTo>
                    <a:pt x="3581" y="443"/>
                  </a:lnTo>
                  <a:lnTo>
                    <a:pt x="3529" y="392"/>
                  </a:lnTo>
                  <a:lnTo>
                    <a:pt x="3475" y="345"/>
                  </a:lnTo>
                  <a:lnTo>
                    <a:pt x="3417" y="300"/>
                  </a:lnTo>
                  <a:lnTo>
                    <a:pt x="3358" y="259"/>
                  </a:lnTo>
                  <a:lnTo>
                    <a:pt x="3296" y="219"/>
                  </a:lnTo>
                  <a:lnTo>
                    <a:pt x="3233" y="182"/>
                  </a:lnTo>
                  <a:lnTo>
                    <a:pt x="3169" y="149"/>
                  </a:lnTo>
                  <a:lnTo>
                    <a:pt x="3101" y="119"/>
                  </a:lnTo>
                  <a:lnTo>
                    <a:pt x="3033" y="92"/>
                  </a:lnTo>
                  <a:lnTo>
                    <a:pt x="2962" y="68"/>
                  </a:lnTo>
                  <a:lnTo>
                    <a:pt x="2891" y="47"/>
                  </a:lnTo>
                  <a:lnTo>
                    <a:pt x="2819" y="31"/>
                  </a:lnTo>
                  <a:lnTo>
                    <a:pt x="2744" y="17"/>
                  </a:lnTo>
                  <a:lnTo>
                    <a:pt x="2669" y="8"/>
                  </a:lnTo>
                  <a:lnTo>
                    <a:pt x="2592" y="2"/>
                  </a:lnTo>
                  <a:lnTo>
                    <a:pt x="2515" y="0"/>
                  </a:lnTo>
                  <a:lnTo>
                    <a:pt x="2437" y="2"/>
                  </a:lnTo>
                  <a:lnTo>
                    <a:pt x="2361" y="8"/>
                  </a:lnTo>
                  <a:lnTo>
                    <a:pt x="2285" y="17"/>
                  </a:lnTo>
                  <a:lnTo>
                    <a:pt x="2211" y="31"/>
                  </a:lnTo>
                  <a:lnTo>
                    <a:pt x="2138" y="47"/>
                  </a:lnTo>
                  <a:lnTo>
                    <a:pt x="2066" y="68"/>
                  </a:lnTo>
                  <a:lnTo>
                    <a:pt x="1997" y="92"/>
                  </a:lnTo>
                  <a:lnTo>
                    <a:pt x="1928" y="119"/>
                  </a:lnTo>
                  <a:lnTo>
                    <a:pt x="1861" y="149"/>
                  </a:lnTo>
                  <a:lnTo>
                    <a:pt x="1796" y="182"/>
                  </a:lnTo>
                  <a:lnTo>
                    <a:pt x="1733" y="219"/>
                  </a:lnTo>
                  <a:lnTo>
                    <a:pt x="1672" y="259"/>
                  </a:lnTo>
                  <a:lnTo>
                    <a:pt x="1613" y="300"/>
                  </a:lnTo>
                  <a:lnTo>
                    <a:pt x="1555" y="345"/>
                  </a:lnTo>
                  <a:lnTo>
                    <a:pt x="1501" y="392"/>
                  </a:lnTo>
                  <a:lnTo>
                    <a:pt x="1449" y="443"/>
                  </a:lnTo>
                  <a:lnTo>
                    <a:pt x="1398" y="495"/>
                  </a:lnTo>
                  <a:lnTo>
                    <a:pt x="1351" y="549"/>
                  </a:lnTo>
                  <a:lnTo>
                    <a:pt x="1306" y="607"/>
                  </a:lnTo>
                  <a:lnTo>
                    <a:pt x="1263" y="666"/>
                  </a:lnTo>
                  <a:lnTo>
                    <a:pt x="1224" y="727"/>
                  </a:lnTo>
                  <a:lnTo>
                    <a:pt x="1188" y="791"/>
                  </a:lnTo>
                  <a:lnTo>
                    <a:pt x="1155" y="855"/>
                  </a:lnTo>
                  <a:lnTo>
                    <a:pt x="1125" y="922"/>
                  </a:lnTo>
                  <a:lnTo>
                    <a:pt x="1097" y="991"/>
                  </a:lnTo>
                  <a:lnTo>
                    <a:pt x="1074" y="1060"/>
                  </a:lnTo>
                  <a:lnTo>
                    <a:pt x="1053" y="1133"/>
                  </a:lnTo>
                  <a:lnTo>
                    <a:pt x="1037" y="1205"/>
                  </a:lnTo>
                  <a:lnTo>
                    <a:pt x="1023" y="1280"/>
                  </a:lnTo>
                  <a:lnTo>
                    <a:pt x="1014" y="1355"/>
                  </a:lnTo>
                  <a:lnTo>
                    <a:pt x="1008" y="1431"/>
                  </a:lnTo>
                  <a:lnTo>
                    <a:pt x="1006" y="1509"/>
                  </a:lnTo>
                  <a:lnTo>
                    <a:pt x="1006" y="3029"/>
                  </a:lnTo>
                  <a:lnTo>
                    <a:pt x="950" y="3073"/>
                  </a:lnTo>
                  <a:lnTo>
                    <a:pt x="894" y="3118"/>
                  </a:lnTo>
                  <a:lnTo>
                    <a:pt x="841" y="3165"/>
                  </a:lnTo>
                  <a:lnTo>
                    <a:pt x="789" y="3213"/>
                  </a:lnTo>
                  <a:lnTo>
                    <a:pt x="737" y="3263"/>
                  </a:lnTo>
                  <a:lnTo>
                    <a:pt x="687" y="3314"/>
                  </a:lnTo>
                  <a:lnTo>
                    <a:pt x="639" y="3366"/>
                  </a:lnTo>
                  <a:lnTo>
                    <a:pt x="592" y="3420"/>
                  </a:lnTo>
                  <a:lnTo>
                    <a:pt x="547" y="3476"/>
                  </a:lnTo>
                  <a:lnTo>
                    <a:pt x="503" y="3532"/>
                  </a:lnTo>
                  <a:lnTo>
                    <a:pt x="461" y="3589"/>
                  </a:lnTo>
                  <a:lnTo>
                    <a:pt x="420" y="3648"/>
                  </a:lnTo>
                  <a:lnTo>
                    <a:pt x="381" y="3708"/>
                  </a:lnTo>
                  <a:lnTo>
                    <a:pt x="344" y="3768"/>
                  </a:lnTo>
                  <a:lnTo>
                    <a:pt x="309" y="3831"/>
                  </a:lnTo>
                  <a:lnTo>
                    <a:pt x="276" y="3894"/>
                  </a:lnTo>
                  <a:lnTo>
                    <a:pt x="243" y="3958"/>
                  </a:lnTo>
                  <a:lnTo>
                    <a:pt x="213" y="4024"/>
                  </a:lnTo>
                  <a:lnTo>
                    <a:pt x="184" y="4090"/>
                  </a:lnTo>
                  <a:lnTo>
                    <a:pt x="158" y="4158"/>
                  </a:lnTo>
                  <a:lnTo>
                    <a:pt x="134" y="4226"/>
                  </a:lnTo>
                  <a:lnTo>
                    <a:pt x="111" y="4294"/>
                  </a:lnTo>
                  <a:lnTo>
                    <a:pt x="91" y="4365"/>
                  </a:lnTo>
                  <a:lnTo>
                    <a:pt x="71" y="4435"/>
                  </a:lnTo>
                  <a:lnTo>
                    <a:pt x="55" y="4508"/>
                  </a:lnTo>
                  <a:lnTo>
                    <a:pt x="41" y="4580"/>
                  </a:lnTo>
                  <a:lnTo>
                    <a:pt x="28" y="4653"/>
                  </a:lnTo>
                  <a:lnTo>
                    <a:pt x="18" y="4727"/>
                  </a:lnTo>
                  <a:lnTo>
                    <a:pt x="10" y="4801"/>
                  </a:lnTo>
                  <a:lnTo>
                    <a:pt x="5" y="4877"/>
                  </a:lnTo>
                  <a:lnTo>
                    <a:pt x="1" y="4953"/>
                  </a:lnTo>
                  <a:lnTo>
                    <a:pt x="0" y="5030"/>
                  </a:lnTo>
                  <a:lnTo>
                    <a:pt x="1" y="5106"/>
                  </a:lnTo>
                  <a:lnTo>
                    <a:pt x="5" y="5183"/>
                  </a:lnTo>
                  <a:lnTo>
                    <a:pt x="10" y="5258"/>
                  </a:lnTo>
                  <a:lnTo>
                    <a:pt x="18" y="5332"/>
                  </a:lnTo>
                  <a:lnTo>
                    <a:pt x="28" y="5407"/>
                  </a:lnTo>
                  <a:lnTo>
                    <a:pt x="41" y="5479"/>
                  </a:lnTo>
                  <a:lnTo>
                    <a:pt x="55" y="5552"/>
                  </a:lnTo>
                  <a:lnTo>
                    <a:pt x="71" y="5624"/>
                  </a:lnTo>
                  <a:lnTo>
                    <a:pt x="91" y="5695"/>
                  </a:lnTo>
                  <a:lnTo>
                    <a:pt x="111" y="5765"/>
                  </a:lnTo>
                  <a:lnTo>
                    <a:pt x="134" y="5834"/>
                  </a:lnTo>
                  <a:lnTo>
                    <a:pt x="158" y="5902"/>
                  </a:lnTo>
                  <a:lnTo>
                    <a:pt x="184" y="5969"/>
                  </a:lnTo>
                  <a:lnTo>
                    <a:pt x="213" y="6036"/>
                  </a:lnTo>
                  <a:lnTo>
                    <a:pt x="243" y="6101"/>
                  </a:lnTo>
                  <a:lnTo>
                    <a:pt x="276" y="6165"/>
                  </a:lnTo>
                  <a:lnTo>
                    <a:pt x="309" y="6229"/>
                  </a:lnTo>
                  <a:lnTo>
                    <a:pt x="344" y="6291"/>
                  </a:lnTo>
                  <a:lnTo>
                    <a:pt x="381" y="6351"/>
                  </a:lnTo>
                  <a:lnTo>
                    <a:pt x="420" y="6412"/>
                  </a:lnTo>
                  <a:lnTo>
                    <a:pt x="461" y="6470"/>
                  </a:lnTo>
                  <a:lnTo>
                    <a:pt x="503" y="6529"/>
                  </a:lnTo>
                  <a:lnTo>
                    <a:pt x="547" y="6584"/>
                  </a:lnTo>
                  <a:lnTo>
                    <a:pt x="592" y="6639"/>
                  </a:lnTo>
                  <a:lnTo>
                    <a:pt x="639" y="6694"/>
                  </a:lnTo>
                  <a:lnTo>
                    <a:pt x="687" y="6746"/>
                  </a:lnTo>
                  <a:lnTo>
                    <a:pt x="737" y="6796"/>
                  </a:lnTo>
                  <a:lnTo>
                    <a:pt x="789" y="6846"/>
                  </a:lnTo>
                  <a:lnTo>
                    <a:pt x="841" y="6895"/>
                  </a:lnTo>
                  <a:lnTo>
                    <a:pt x="894" y="6941"/>
                  </a:lnTo>
                  <a:lnTo>
                    <a:pt x="950" y="6986"/>
                  </a:lnTo>
                  <a:lnTo>
                    <a:pt x="1006" y="7030"/>
                  </a:lnTo>
                  <a:lnTo>
                    <a:pt x="1006" y="14586"/>
                  </a:lnTo>
                  <a:lnTo>
                    <a:pt x="1008" y="14664"/>
                  </a:lnTo>
                  <a:lnTo>
                    <a:pt x="1014" y="14740"/>
                  </a:lnTo>
                  <a:lnTo>
                    <a:pt x="1023" y="14815"/>
                  </a:lnTo>
                  <a:lnTo>
                    <a:pt x="1037" y="14890"/>
                  </a:lnTo>
                  <a:lnTo>
                    <a:pt x="1053" y="14962"/>
                  </a:lnTo>
                  <a:lnTo>
                    <a:pt x="1074" y="15035"/>
                  </a:lnTo>
                  <a:lnTo>
                    <a:pt x="1097" y="15104"/>
                  </a:lnTo>
                  <a:lnTo>
                    <a:pt x="1125" y="15173"/>
                  </a:lnTo>
                  <a:lnTo>
                    <a:pt x="1155" y="15240"/>
                  </a:lnTo>
                  <a:lnTo>
                    <a:pt x="1188" y="15304"/>
                  </a:lnTo>
                  <a:lnTo>
                    <a:pt x="1224" y="15368"/>
                  </a:lnTo>
                  <a:lnTo>
                    <a:pt x="1263" y="15429"/>
                  </a:lnTo>
                  <a:lnTo>
                    <a:pt x="1306" y="15488"/>
                  </a:lnTo>
                  <a:lnTo>
                    <a:pt x="1351" y="15546"/>
                  </a:lnTo>
                  <a:lnTo>
                    <a:pt x="1398" y="15600"/>
                  </a:lnTo>
                  <a:lnTo>
                    <a:pt x="1449" y="15652"/>
                  </a:lnTo>
                  <a:lnTo>
                    <a:pt x="1501" y="15703"/>
                  </a:lnTo>
                  <a:lnTo>
                    <a:pt x="1555" y="15750"/>
                  </a:lnTo>
                  <a:lnTo>
                    <a:pt x="1613" y="15795"/>
                  </a:lnTo>
                  <a:lnTo>
                    <a:pt x="1672" y="15836"/>
                  </a:lnTo>
                  <a:lnTo>
                    <a:pt x="1733" y="15877"/>
                  </a:lnTo>
                  <a:lnTo>
                    <a:pt x="1796" y="15913"/>
                  </a:lnTo>
                  <a:lnTo>
                    <a:pt x="1861" y="15946"/>
                  </a:lnTo>
                  <a:lnTo>
                    <a:pt x="1928" y="15976"/>
                  </a:lnTo>
                  <a:lnTo>
                    <a:pt x="1997" y="16003"/>
                  </a:lnTo>
                  <a:lnTo>
                    <a:pt x="2066" y="16027"/>
                  </a:lnTo>
                  <a:lnTo>
                    <a:pt x="2138" y="16048"/>
                  </a:lnTo>
                  <a:lnTo>
                    <a:pt x="2211" y="16064"/>
                  </a:lnTo>
                  <a:lnTo>
                    <a:pt x="2285" y="16078"/>
                  </a:lnTo>
                  <a:lnTo>
                    <a:pt x="2361" y="16087"/>
                  </a:lnTo>
                  <a:lnTo>
                    <a:pt x="2437" y="16093"/>
                  </a:lnTo>
                  <a:lnTo>
                    <a:pt x="2515" y="16095"/>
                  </a:lnTo>
                  <a:lnTo>
                    <a:pt x="2592" y="16093"/>
                  </a:lnTo>
                  <a:lnTo>
                    <a:pt x="2669" y="16087"/>
                  </a:lnTo>
                  <a:lnTo>
                    <a:pt x="2744" y="16078"/>
                  </a:lnTo>
                  <a:lnTo>
                    <a:pt x="2819" y="16064"/>
                  </a:lnTo>
                  <a:lnTo>
                    <a:pt x="2891" y="16048"/>
                  </a:lnTo>
                  <a:lnTo>
                    <a:pt x="2962" y="16027"/>
                  </a:lnTo>
                  <a:lnTo>
                    <a:pt x="3033" y="16003"/>
                  </a:lnTo>
                  <a:lnTo>
                    <a:pt x="3101" y="15976"/>
                  </a:lnTo>
                  <a:lnTo>
                    <a:pt x="3169" y="15946"/>
                  </a:lnTo>
                  <a:lnTo>
                    <a:pt x="3233" y="15913"/>
                  </a:lnTo>
                  <a:lnTo>
                    <a:pt x="3296" y="15877"/>
                  </a:lnTo>
                  <a:lnTo>
                    <a:pt x="3358" y="15836"/>
                  </a:lnTo>
                  <a:lnTo>
                    <a:pt x="3417" y="15795"/>
                  </a:lnTo>
                  <a:lnTo>
                    <a:pt x="3475" y="15750"/>
                  </a:lnTo>
                  <a:lnTo>
                    <a:pt x="3529" y="15703"/>
                  </a:lnTo>
                  <a:lnTo>
                    <a:pt x="3581" y="15652"/>
                  </a:lnTo>
                  <a:lnTo>
                    <a:pt x="3631" y="15600"/>
                  </a:lnTo>
                  <a:lnTo>
                    <a:pt x="3679" y="15546"/>
                  </a:lnTo>
                  <a:lnTo>
                    <a:pt x="3724" y="15488"/>
                  </a:lnTo>
                  <a:lnTo>
                    <a:pt x="3765" y="15429"/>
                  </a:lnTo>
                  <a:lnTo>
                    <a:pt x="3805" y="15368"/>
                  </a:lnTo>
                  <a:lnTo>
                    <a:pt x="3842" y="15304"/>
                  </a:lnTo>
                  <a:lnTo>
                    <a:pt x="3875" y="15240"/>
                  </a:lnTo>
                  <a:lnTo>
                    <a:pt x="3905" y="15173"/>
                  </a:lnTo>
                  <a:lnTo>
                    <a:pt x="3932" y="15104"/>
                  </a:lnTo>
                  <a:lnTo>
                    <a:pt x="3955" y="15035"/>
                  </a:lnTo>
                  <a:lnTo>
                    <a:pt x="3976" y="14962"/>
                  </a:lnTo>
                  <a:lnTo>
                    <a:pt x="3994" y="14890"/>
                  </a:lnTo>
                  <a:lnTo>
                    <a:pt x="4007" y="14815"/>
                  </a:lnTo>
                  <a:lnTo>
                    <a:pt x="4016" y="14740"/>
                  </a:lnTo>
                  <a:lnTo>
                    <a:pt x="4022" y="14664"/>
                  </a:lnTo>
                  <a:lnTo>
                    <a:pt x="4024" y="14586"/>
                  </a:lnTo>
                  <a:lnTo>
                    <a:pt x="4024" y="7030"/>
                  </a:lnTo>
                  <a:lnTo>
                    <a:pt x="4080" y="6986"/>
                  </a:lnTo>
                  <a:lnTo>
                    <a:pt x="4135" y="6941"/>
                  </a:lnTo>
                  <a:lnTo>
                    <a:pt x="4189" y="6895"/>
                  </a:lnTo>
                  <a:lnTo>
                    <a:pt x="4241" y="6846"/>
                  </a:lnTo>
                  <a:lnTo>
                    <a:pt x="4292" y="6796"/>
                  </a:lnTo>
                  <a:lnTo>
                    <a:pt x="4343" y="6746"/>
                  </a:lnTo>
                  <a:lnTo>
                    <a:pt x="4391" y="6694"/>
                  </a:lnTo>
                  <a:lnTo>
                    <a:pt x="4437" y="6639"/>
                  </a:lnTo>
                  <a:lnTo>
                    <a:pt x="4482" y="6584"/>
                  </a:lnTo>
                  <a:lnTo>
                    <a:pt x="4527" y="6529"/>
                  </a:lnTo>
                  <a:lnTo>
                    <a:pt x="4569" y="6470"/>
                  </a:lnTo>
                  <a:lnTo>
                    <a:pt x="4609" y="6412"/>
                  </a:lnTo>
                  <a:lnTo>
                    <a:pt x="4648" y="6351"/>
                  </a:lnTo>
                  <a:lnTo>
                    <a:pt x="4686" y="6291"/>
                  </a:lnTo>
                  <a:lnTo>
                    <a:pt x="4721" y="6229"/>
                  </a:lnTo>
                  <a:lnTo>
                    <a:pt x="4754" y="6165"/>
                  </a:lnTo>
                  <a:lnTo>
                    <a:pt x="4786" y="6101"/>
                  </a:lnTo>
                  <a:lnTo>
                    <a:pt x="4816" y="6036"/>
                  </a:lnTo>
                  <a:lnTo>
                    <a:pt x="4846" y="5969"/>
                  </a:lnTo>
                  <a:lnTo>
                    <a:pt x="4872" y="5902"/>
                  </a:lnTo>
                  <a:lnTo>
                    <a:pt x="4896" y="5834"/>
                  </a:lnTo>
                  <a:lnTo>
                    <a:pt x="4919" y="5765"/>
                  </a:lnTo>
                  <a:lnTo>
                    <a:pt x="4939" y="5695"/>
                  </a:lnTo>
                  <a:lnTo>
                    <a:pt x="4958" y="5624"/>
                  </a:lnTo>
                  <a:lnTo>
                    <a:pt x="4974" y="5552"/>
                  </a:lnTo>
                  <a:lnTo>
                    <a:pt x="4988" y="5479"/>
                  </a:lnTo>
                  <a:lnTo>
                    <a:pt x="5002" y="5407"/>
                  </a:lnTo>
                  <a:lnTo>
                    <a:pt x="5012" y="5332"/>
                  </a:lnTo>
                  <a:lnTo>
                    <a:pt x="5020" y="5258"/>
                  </a:lnTo>
                  <a:lnTo>
                    <a:pt x="5025" y="5183"/>
                  </a:lnTo>
                  <a:lnTo>
                    <a:pt x="5029" y="5106"/>
                  </a:lnTo>
                  <a:lnTo>
                    <a:pt x="5030" y="5030"/>
                  </a:lnTo>
                  <a:lnTo>
                    <a:pt x="5029" y="4953"/>
                  </a:lnTo>
                  <a:lnTo>
                    <a:pt x="5025" y="4877"/>
                  </a:lnTo>
                  <a:lnTo>
                    <a:pt x="5020" y="4801"/>
                  </a:lnTo>
                  <a:lnTo>
                    <a:pt x="5012" y="4727"/>
                  </a:lnTo>
                  <a:lnTo>
                    <a:pt x="5002" y="4653"/>
                  </a:lnTo>
                  <a:lnTo>
                    <a:pt x="4988" y="4580"/>
                  </a:lnTo>
                  <a:lnTo>
                    <a:pt x="4974" y="4508"/>
                  </a:lnTo>
                  <a:lnTo>
                    <a:pt x="4958" y="4435"/>
                  </a:lnTo>
                  <a:lnTo>
                    <a:pt x="4939" y="4365"/>
                  </a:lnTo>
                  <a:lnTo>
                    <a:pt x="4919" y="4294"/>
                  </a:lnTo>
                  <a:lnTo>
                    <a:pt x="4896" y="4226"/>
                  </a:lnTo>
                  <a:lnTo>
                    <a:pt x="4872" y="4158"/>
                  </a:lnTo>
                  <a:lnTo>
                    <a:pt x="4846" y="4090"/>
                  </a:lnTo>
                  <a:lnTo>
                    <a:pt x="4816" y="4024"/>
                  </a:lnTo>
                  <a:lnTo>
                    <a:pt x="4786" y="3958"/>
                  </a:lnTo>
                  <a:lnTo>
                    <a:pt x="4754" y="3894"/>
                  </a:lnTo>
                  <a:lnTo>
                    <a:pt x="4721" y="3831"/>
                  </a:lnTo>
                  <a:lnTo>
                    <a:pt x="4686" y="3768"/>
                  </a:lnTo>
                  <a:lnTo>
                    <a:pt x="4648" y="3708"/>
                  </a:lnTo>
                  <a:lnTo>
                    <a:pt x="4609" y="3648"/>
                  </a:lnTo>
                  <a:lnTo>
                    <a:pt x="4569" y="3589"/>
                  </a:lnTo>
                  <a:lnTo>
                    <a:pt x="4527" y="3532"/>
                  </a:lnTo>
                  <a:lnTo>
                    <a:pt x="4482" y="3476"/>
                  </a:lnTo>
                  <a:lnTo>
                    <a:pt x="4437" y="3420"/>
                  </a:lnTo>
                  <a:lnTo>
                    <a:pt x="4391" y="3366"/>
                  </a:lnTo>
                  <a:lnTo>
                    <a:pt x="4343" y="3314"/>
                  </a:lnTo>
                  <a:lnTo>
                    <a:pt x="4292" y="3263"/>
                  </a:lnTo>
                  <a:lnTo>
                    <a:pt x="4241" y="3213"/>
                  </a:lnTo>
                  <a:lnTo>
                    <a:pt x="4189" y="3165"/>
                  </a:lnTo>
                  <a:lnTo>
                    <a:pt x="4135" y="3118"/>
                  </a:lnTo>
                  <a:lnTo>
                    <a:pt x="4080" y="3073"/>
                  </a:lnTo>
                  <a:lnTo>
                    <a:pt x="4024" y="30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208">
              <a:extLst>
                <a:ext uri="{FF2B5EF4-FFF2-40B4-BE49-F238E27FC236}">
                  <a16:creationId xmlns:a16="http://schemas.microsoft.com/office/drawing/2014/main" xmlns="" id="{2C835E1F-CCE8-4892-96FD-C7054BC9CC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6863" y="4152900"/>
              <a:ext cx="215900" cy="690563"/>
            </a:xfrm>
            <a:custGeom>
              <a:avLst/>
              <a:gdLst>
                <a:gd name="T0" fmla="*/ 3785 w 5030"/>
                <a:gd name="T1" fmla="*/ 5837 h 16095"/>
                <a:gd name="T2" fmla="*/ 3571 w 5030"/>
                <a:gd name="T3" fmla="*/ 6098 h 16095"/>
                <a:gd name="T4" fmla="*/ 3350 w 5030"/>
                <a:gd name="T5" fmla="*/ 6279 h 16095"/>
                <a:gd name="T6" fmla="*/ 3045 w 5030"/>
                <a:gd name="T7" fmla="*/ 6436 h 16095"/>
                <a:gd name="T8" fmla="*/ 2678 w 5030"/>
                <a:gd name="T9" fmla="*/ 6529 h 16095"/>
                <a:gd name="T10" fmla="*/ 2288 w 5030"/>
                <a:gd name="T11" fmla="*/ 6519 h 16095"/>
                <a:gd name="T12" fmla="*/ 1932 w 5030"/>
                <a:gd name="T13" fmla="*/ 6415 h 16095"/>
                <a:gd name="T14" fmla="*/ 1633 w 5030"/>
                <a:gd name="T15" fmla="*/ 6246 h 16095"/>
                <a:gd name="T16" fmla="*/ 1420 w 5030"/>
                <a:gd name="T17" fmla="*/ 6059 h 16095"/>
                <a:gd name="T18" fmla="*/ 1245 w 5030"/>
                <a:gd name="T19" fmla="*/ 5837 h 16095"/>
                <a:gd name="T20" fmla="*/ 1060 w 5030"/>
                <a:gd name="T21" fmla="*/ 5402 h 16095"/>
                <a:gd name="T22" fmla="*/ 1006 w 5030"/>
                <a:gd name="T23" fmla="*/ 5002 h 16095"/>
                <a:gd name="T24" fmla="*/ 1080 w 5030"/>
                <a:gd name="T25" fmla="*/ 4586 h 16095"/>
                <a:gd name="T26" fmla="*/ 1274 w 5030"/>
                <a:gd name="T27" fmla="*/ 4178 h 16095"/>
                <a:gd name="T28" fmla="*/ 1540 w 5030"/>
                <a:gd name="T29" fmla="*/ 3885 h 16095"/>
                <a:gd name="T30" fmla="*/ 1777 w 5030"/>
                <a:gd name="T31" fmla="*/ 3721 h 16095"/>
                <a:gd name="T32" fmla="*/ 2102 w 5030"/>
                <a:gd name="T33" fmla="*/ 3584 h 16095"/>
                <a:gd name="T34" fmla="*/ 2482 w 5030"/>
                <a:gd name="T35" fmla="*/ 3521 h 16095"/>
                <a:gd name="T36" fmla="*/ 2867 w 5030"/>
                <a:gd name="T37" fmla="*/ 3567 h 16095"/>
                <a:gd name="T38" fmla="*/ 3202 w 5030"/>
                <a:gd name="T39" fmla="*/ 3694 h 16095"/>
                <a:gd name="T40" fmla="*/ 3490 w 5030"/>
                <a:gd name="T41" fmla="*/ 3885 h 16095"/>
                <a:gd name="T42" fmla="*/ 3756 w 5030"/>
                <a:gd name="T43" fmla="*/ 4178 h 16095"/>
                <a:gd name="T44" fmla="*/ 3951 w 5030"/>
                <a:gd name="T45" fmla="*/ 4586 h 16095"/>
                <a:gd name="T46" fmla="*/ 4024 w 5030"/>
                <a:gd name="T47" fmla="*/ 5002 h 16095"/>
                <a:gd name="T48" fmla="*/ 3971 w 5030"/>
                <a:gd name="T49" fmla="*/ 5402 h 16095"/>
                <a:gd name="T50" fmla="*/ 2958 w 5030"/>
                <a:gd name="T51" fmla="*/ 14827 h 16095"/>
                <a:gd name="T52" fmla="*/ 2755 w 5030"/>
                <a:gd name="T53" fmla="*/ 15029 h 16095"/>
                <a:gd name="T54" fmla="*/ 2464 w 5030"/>
                <a:gd name="T55" fmla="*/ 15086 h 16095"/>
                <a:gd name="T56" fmla="*/ 2195 w 5030"/>
                <a:gd name="T57" fmla="*/ 14974 h 16095"/>
                <a:gd name="T58" fmla="*/ 2035 w 5030"/>
                <a:gd name="T59" fmla="*/ 14736 h 16095"/>
                <a:gd name="T60" fmla="*/ 2323 w 5030"/>
                <a:gd name="T61" fmla="*/ 7537 h 16095"/>
                <a:gd name="T62" fmla="*/ 3018 w 5030"/>
                <a:gd name="T63" fmla="*/ 14586 h 16095"/>
                <a:gd name="T64" fmla="*/ 2085 w 5030"/>
                <a:gd name="T65" fmla="*/ 1248 h 16095"/>
                <a:gd name="T66" fmla="*/ 2297 w 5030"/>
                <a:gd name="T67" fmla="*/ 1055 h 16095"/>
                <a:gd name="T68" fmla="*/ 2592 w 5030"/>
                <a:gd name="T69" fmla="*/ 1012 h 16095"/>
                <a:gd name="T70" fmla="*/ 2853 w 5030"/>
                <a:gd name="T71" fmla="*/ 1137 h 16095"/>
                <a:gd name="T72" fmla="*/ 3002 w 5030"/>
                <a:gd name="T73" fmla="*/ 1383 h 16095"/>
                <a:gd name="T74" fmla="*/ 2644 w 5030"/>
                <a:gd name="T75" fmla="*/ 2518 h 16095"/>
                <a:gd name="T76" fmla="*/ 4024 w 5030"/>
                <a:gd name="T77" fmla="*/ 3029 h 16095"/>
                <a:gd name="T78" fmla="*/ 3806 w 5030"/>
                <a:gd name="T79" fmla="*/ 727 h 16095"/>
                <a:gd name="T80" fmla="*/ 3169 w 5030"/>
                <a:gd name="T81" fmla="*/ 149 h 16095"/>
                <a:gd name="T82" fmla="*/ 2286 w 5030"/>
                <a:gd name="T83" fmla="*/ 17 h 16095"/>
                <a:gd name="T84" fmla="*/ 1501 w 5030"/>
                <a:gd name="T85" fmla="*/ 392 h 16095"/>
                <a:gd name="T86" fmla="*/ 1054 w 5030"/>
                <a:gd name="T87" fmla="*/ 1133 h 16095"/>
                <a:gd name="T88" fmla="*/ 687 w 5030"/>
                <a:gd name="T89" fmla="*/ 3314 h 16095"/>
                <a:gd name="T90" fmla="*/ 214 w 5030"/>
                <a:gd name="T91" fmla="*/ 4024 h 16095"/>
                <a:gd name="T92" fmla="*/ 5 w 5030"/>
                <a:gd name="T93" fmla="*/ 4877 h 16095"/>
                <a:gd name="T94" fmla="*/ 111 w 5030"/>
                <a:gd name="T95" fmla="*/ 5765 h 16095"/>
                <a:gd name="T96" fmla="*/ 503 w 5030"/>
                <a:gd name="T97" fmla="*/ 6529 h 16095"/>
                <a:gd name="T98" fmla="*/ 1008 w 5030"/>
                <a:gd name="T99" fmla="*/ 14664 h 16095"/>
                <a:gd name="T100" fmla="*/ 1306 w 5030"/>
                <a:gd name="T101" fmla="*/ 15488 h 16095"/>
                <a:gd name="T102" fmla="*/ 1997 w 5030"/>
                <a:gd name="T103" fmla="*/ 16003 h 16095"/>
                <a:gd name="T104" fmla="*/ 2891 w 5030"/>
                <a:gd name="T105" fmla="*/ 16048 h 16095"/>
                <a:gd name="T106" fmla="*/ 3632 w 5030"/>
                <a:gd name="T107" fmla="*/ 15600 h 16095"/>
                <a:gd name="T108" fmla="*/ 4007 w 5030"/>
                <a:gd name="T109" fmla="*/ 14815 h 16095"/>
                <a:gd name="T110" fmla="*/ 4438 w 5030"/>
                <a:gd name="T111" fmla="*/ 6639 h 16095"/>
                <a:gd name="T112" fmla="*/ 4872 w 5030"/>
                <a:gd name="T113" fmla="*/ 5902 h 16095"/>
                <a:gd name="T114" fmla="*/ 5030 w 5030"/>
                <a:gd name="T115" fmla="*/ 5030 h 16095"/>
                <a:gd name="T116" fmla="*/ 4872 w 5030"/>
                <a:gd name="T117" fmla="*/ 4158 h 16095"/>
                <a:gd name="T118" fmla="*/ 4438 w 5030"/>
                <a:gd name="T119" fmla="*/ 3420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30" h="16095">
                  <a:moveTo>
                    <a:pt x="3956" y="5452"/>
                  </a:moveTo>
                  <a:lnTo>
                    <a:pt x="3951" y="5472"/>
                  </a:lnTo>
                  <a:lnTo>
                    <a:pt x="3945" y="5492"/>
                  </a:lnTo>
                  <a:lnTo>
                    <a:pt x="3939" y="5512"/>
                  </a:lnTo>
                  <a:lnTo>
                    <a:pt x="3932" y="5532"/>
                  </a:lnTo>
                  <a:lnTo>
                    <a:pt x="3913" y="5581"/>
                  </a:lnTo>
                  <a:lnTo>
                    <a:pt x="3893" y="5630"/>
                  </a:lnTo>
                  <a:lnTo>
                    <a:pt x="3872" y="5678"/>
                  </a:lnTo>
                  <a:lnTo>
                    <a:pt x="3849" y="5725"/>
                  </a:lnTo>
                  <a:lnTo>
                    <a:pt x="3825" y="5771"/>
                  </a:lnTo>
                  <a:lnTo>
                    <a:pt x="3799" y="5815"/>
                  </a:lnTo>
                  <a:lnTo>
                    <a:pt x="3785" y="5837"/>
                  </a:lnTo>
                  <a:lnTo>
                    <a:pt x="3771" y="5860"/>
                  </a:lnTo>
                  <a:lnTo>
                    <a:pt x="3756" y="5881"/>
                  </a:lnTo>
                  <a:lnTo>
                    <a:pt x="3741" y="5903"/>
                  </a:lnTo>
                  <a:lnTo>
                    <a:pt x="3738" y="5906"/>
                  </a:lnTo>
                  <a:lnTo>
                    <a:pt x="3735" y="5910"/>
                  </a:lnTo>
                  <a:lnTo>
                    <a:pt x="3701" y="5954"/>
                  </a:lnTo>
                  <a:lnTo>
                    <a:pt x="3666" y="5997"/>
                  </a:lnTo>
                  <a:lnTo>
                    <a:pt x="3648" y="6019"/>
                  </a:lnTo>
                  <a:lnTo>
                    <a:pt x="3630" y="6039"/>
                  </a:lnTo>
                  <a:lnTo>
                    <a:pt x="3611" y="6059"/>
                  </a:lnTo>
                  <a:lnTo>
                    <a:pt x="3592" y="6079"/>
                  </a:lnTo>
                  <a:lnTo>
                    <a:pt x="3571" y="6098"/>
                  </a:lnTo>
                  <a:lnTo>
                    <a:pt x="3552" y="6118"/>
                  </a:lnTo>
                  <a:lnTo>
                    <a:pt x="3531" y="6136"/>
                  </a:lnTo>
                  <a:lnTo>
                    <a:pt x="3511" y="6155"/>
                  </a:lnTo>
                  <a:lnTo>
                    <a:pt x="3490" y="6173"/>
                  </a:lnTo>
                  <a:lnTo>
                    <a:pt x="3469" y="6191"/>
                  </a:lnTo>
                  <a:lnTo>
                    <a:pt x="3447" y="6209"/>
                  </a:lnTo>
                  <a:lnTo>
                    <a:pt x="3425" y="6225"/>
                  </a:lnTo>
                  <a:lnTo>
                    <a:pt x="3423" y="6228"/>
                  </a:lnTo>
                  <a:lnTo>
                    <a:pt x="3421" y="6230"/>
                  </a:lnTo>
                  <a:lnTo>
                    <a:pt x="3397" y="6246"/>
                  </a:lnTo>
                  <a:lnTo>
                    <a:pt x="3374" y="6263"/>
                  </a:lnTo>
                  <a:lnTo>
                    <a:pt x="3350" y="6279"/>
                  </a:lnTo>
                  <a:lnTo>
                    <a:pt x="3326" y="6294"/>
                  </a:lnTo>
                  <a:lnTo>
                    <a:pt x="3302" y="6309"/>
                  </a:lnTo>
                  <a:lnTo>
                    <a:pt x="3278" y="6324"/>
                  </a:lnTo>
                  <a:lnTo>
                    <a:pt x="3253" y="6338"/>
                  </a:lnTo>
                  <a:lnTo>
                    <a:pt x="3228" y="6352"/>
                  </a:lnTo>
                  <a:lnTo>
                    <a:pt x="3202" y="6366"/>
                  </a:lnTo>
                  <a:lnTo>
                    <a:pt x="3177" y="6379"/>
                  </a:lnTo>
                  <a:lnTo>
                    <a:pt x="3151" y="6391"/>
                  </a:lnTo>
                  <a:lnTo>
                    <a:pt x="3125" y="6403"/>
                  </a:lnTo>
                  <a:lnTo>
                    <a:pt x="3099" y="6415"/>
                  </a:lnTo>
                  <a:lnTo>
                    <a:pt x="3072" y="6425"/>
                  </a:lnTo>
                  <a:lnTo>
                    <a:pt x="3045" y="6436"/>
                  </a:lnTo>
                  <a:lnTo>
                    <a:pt x="3018" y="6446"/>
                  </a:lnTo>
                  <a:lnTo>
                    <a:pt x="2988" y="6456"/>
                  </a:lnTo>
                  <a:lnTo>
                    <a:pt x="2959" y="6466"/>
                  </a:lnTo>
                  <a:lnTo>
                    <a:pt x="2929" y="6475"/>
                  </a:lnTo>
                  <a:lnTo>
                    <a:pt x="2897" y="6484"/>
                  </a:lnTo>
                  <a:lnTo>
                    <a:pt x="2867" y="6492"/>
                  </a:lnTo>
                  <a:lnTo>
                    <a:pt x="2836" y="6500"/>
                  </a:lnTo>
                  <a:lnTo>
                    <a:pt x="2805" y="6507"/>
                  </a:lnTo>
                  <a:lnTo>
                    <a:pt x="2774" y="6513"/>
                  </a:lnTo>
                  <a:lnTo>
                    <a:pt x="2742" y="6519"/>
                  </a:lnTo>
                  <a:lnTo>
                    <a:pt x="2710" y="6525"/>
                  </a:lnTo>
                  <a:lnTo>
                    <a:pt x="2678" y="6529"/>
                  </a:lnTo>
                  <a:lnTo>
                    <a:pt x="2646" y="6533"/>
                  </a:lnTo>
                  <a:lnTo>
                    <a:pt x="2614" y="6535"/>
                  </a:lnTo>
                  <a:lnTo>
                    <a:pt x="2582" y="6537"/>
                  </a:lnTo>
                  <a:lnTo>
                    <a:pt x="2548" y="6539"/>
                  </a:lnTo>
                  <a:lnTo>
                    <a:pt x="2515" y="6539"/>
                  </a:lnTo>
                  <a:lnTo>
                    <a:pt x="2482" y="6539"/>
                  </a:lnTo>
                  <a:lnTo>
                    <a:pt x="2449" y="6537"/>
                  </a:lnTo>
                  <a:lnTo>
                    <a:pt x="2417" y="6535"/>
                  </a:lnTo>
                  <a:lnTo>
                    <a:pt x="2383" y="6533"/>
                  </a:lnTo>
                  <a:lnTo>
                    <a:pt x="2351" y="6529"/>
                  </a:lnTo>
                  <a:lnTo>
                    <a:pt x="2320" y="6525"/>
                  </a:lnTo>
                  <a:lnTo>
                    <a:pt x="2288" y="6519"/>
                  </a:lnTo>
                  <a:lnTo>
                    <a:pt x="2257" y="6513"/>
                  </a:lnTo>
                  <a:lnTo>
                    <a:pt x="2225" y="6507"/>
                  </a:lnTo>
                  <a:lnTo>
                    <a:pt x="2194" y="6500"/>
                  </a:lnTo>
                  <a:lnTo>
                    <a:pt x="2163" y="6492"/>
                  </a:lnTo>
                  <a:lnTo>
                    <a:pt x="2133" y="6484"/>
                  </a:lnTo>
                  <a:lnTo>
                    <a:pt x="2102" y="6475"/>
                  </a:lnTo>
                  <a:lnTo>
                    <a:pt x="2072" y="6466"/>
                  </a:lnTo>
                  <a:lnTo>
                    <a:pt x="2042" y="6456"/>
                  </a:lnTo>
                  <a:lnTo>
                    <a:pt x="2012" y="6446"/>
                  </a:lnTo>
                  <a:lnTo>
                    <a:pt x="1985" y="6436"/>
                  </a:lnTo>
                  <a:lnTo>
                    <a:pt x="1958" y="6425"/>
                  </a:lnTo>
                  <a:lnTo>
                    <a:pt x="1932" y="6415"/>
                  </a:lnTo>
                  <a:lnTo>
                    <a:pt x="1906" y="6403"/>
                  </a:lnTo>
                  <a:lnTo>
                    <a:pt x="1879" y="6391"/>
                  </a:lnTo>
                  <a:lnTo>
                    <a:pt x="1853" y="6379"/>
                  </a:lnTo>
                  <a:lnTo>
                    <a:pt x="1827" y="6366"/>
                  </a:lnTo>
                  <a:lnTo>
                    <a:pt x="1802" y="6352"/>
                  </a:lnTo>
                  <a:lnTo>
                    <a:pt x="1777" y="6338"/>
                  </a:lnTo>
                  <a:lnTo>
                    <a:pt x="1753" y="6324"/>
                  </a:lnTo>
                  <a:lnTo>
                    <a:pt x="1728" y="6309"/>
                  </a:lnTo>
                  <a:lnTo>
                    <a:pt x="1703" y="6294"/>
                  </a:lnTo>
                  <a:lnTo>
                    <a:pt x="1680" y="6279"/>
                  </a:lnTo>
                  <a:lnTo>
                    <a:pt x="1656" y="6263"/>
                  </a:lnTo>
                  <a:lnTo>
                    <a:pt x="1633" y="6246"/>
                  </a:lnTo>
                  <a:lnTo>
                    <a:pt x="1611" y="6230"/>
                  </a:lnTo>
                  <a:lnTo>
                    <a:pt x="1608" y="6228"/>
                  </a:lnTo>
                  <a:lnTo>
                    <a:pt x="1606" y="6225"/>
                  </a:lnTo>
                  <a:lnTo>
                    <a:pt x="1584" y="6209"/>
                  </a:lnTo>
                  <a:lnTo>
                    <a:pt x="1562" y="6191"/>
                  </a:lnTo>
                  <a:lnTo>
                    <a:pt x="1540" y="6173"/>
                  </a:lnTo>
                  <a:lnTo>
                    <a:pt x="1519" y="6155"/>
                  </a:lnTo>
                  <a:lnTo>
                    <a:pt x="1499" y="6136"/>
                  </a:lnTo>
                  <a:lnTo>
                    <a:pt x="1478" y="6118"/>
                  </a:lnTo>
                  <a:lnTo>
                    <a:pt x="1459" y="6098"/>
                  </a:lnTo>
                  <a:lnTo>
                    <a:pt x="1439" y="6079"/>
                  </a:lnTo>
                  <a:lnTo>
                    <a:pt x="1420" y="6059"/>
                  </a:lnTo>
                  <a:lnTo>
                    <a:pt x="1401" y="6039"/>
                  </a:lnTo>
                  <a:lnTo>
                    <a:pt x="1382" y="6019"/>
                  </a:lnTo>
                  <a:lnTo>
                    <a:pt x="1364" y="5997"/>
                  </a:lnTo>
                  <a:lnTo>
                    <a:pt x="1346" y="5976"/>
                  </a:lnTo>
                  <a:lnTo>
                    <a:pt x="1329" y="5954"/>
                  </a:lnTo>
                  <a:lnTo>
                    <a:pt x="1312" y="5932"/>
                  </a:lnTo>
                  <a:lnTo>
                    <a:pt x="1296" y="5910"/>
                  </a:lnTo>
                  <a:lnTo>
                    <a:pt x="1292" y="5906"/>
                  </a:lnTo>
                  <a:lnTo>
                    <a:pt x="1289" y="5903"/>
                  </a:lnTo>
                  <a:lnTo>
                    <a:pt x="1274" y="5881"/>
                  </a:lnTo>
                  <a:lnTo>
                    <a:pt x="1259" y="5860"/>
                  </a:lnTo>
                  <a:lnTo>
                    <a:pt x="1245" y="5837"/>
                  </a:lnTo>
                  <a:lnTo>
                    <a:pt x="1232" y="5815"/>
                  </a:lnTo>
                  <a:lnTo>
                    <a:pt x="1205" y="5771"/>
                  </a:lnTo>
                  <a:lnTo>
                    <a:pt x="1181" y="5725"/>
                  </a:lnTo>
                  <a:lnTo>
                    <a:pt x="1158" y="5678"/>
                  </a:lnTo>
                  <a:lnTo>
                    <a:pt x="1137" y="5630"/>
                  </a:lnTo>
                  <a:lnTo>
                    <a:pt x="1117" y="5581"/>
                  </a:lnTo>
                  <a:lnTo>
                    <a:pt x="1099" y="5532"/>
                  </a:lnTo>
                  <a:lnTo>
                    <a:pt x="1092" y="5512"/>
                  </a:lnTo>
                  <a:lnTo>
                    <a:pt x="1086" y="5492"/>
                  </a:lnTo>
                  <a:lnTo>
                    <a:pt x="1080" y="5472"/>
                  </a:lnTo>
                  <a:lnTo>
                    <a:pt x="1075" y="5452"/>
                  </a:lnTo>
                  <a:lnTo>
                    <a:pt x="1060" y="5402"/>
                  </a:lnTo>
                  <a:lnTo>
                    <a:pt x="1046" y="5350"/>
                  </a:lnTo>
                  <a:lnTo>
                    <a:pt x="1034" y="5298"/>
                  </a:lnTo>
                  <a:lnTo>
                    <a:pt x="1025" y="5246"/>
                  </a:lnTo>
                  <a:lnTo>
                    <a:pt x="1020" y="5219"/>
                  </a:lnTo>
                  <a:lnTo>
                    <a:pt x="1017" y="5193"/>
                  </a:lnTo>
                  <a:lnTo>
                    <a:pt x="1014" y="5165"/>
                  </a:lnTo>
                  <a:lnTo>
                    <a:pt x="1011" y="5139"/>
                  </a:lnTo>
                  <a:lnTo>
                    <a:pt x="1009" y="5112"/>
                  </a:lnTo>
                  <a:lnTo>
                    <a:pt x="1007" y="5085"/>
                  </a:lnTo>
                  <a:lnTo>
                    <a:pt x="1006" y="5057"/>
                  </a:lnTo>
                  <a:lnTo>
                    <a:pt x="1006" y="5030"/>
                  </a:lnTo>
                  <a:lnTo>
                    <a:pt x="1006" y="5002"/>
                  </a:lnTo>
                  <a:lnTo>
                    <a:pt x="1007" y="4974"/>
                  </a:lnTo>
                  <a:lnTo>
                    <a:pt x="1009" y="4947"/>
                  </a:lnTo>
                  <a:lnTo>
                    <a:pt x="1011" y="4920"/>
                  </a:lnTo>
                  <a:lnTo>
                    <a:pt x="1014" y="4893"/>
                  </a:lnTo>
                  <a:lnTo>
                    <a:pt x="1017" y="4866"/>
                  </a:lnTo>
                  <a:lnTo>
                    <a:pt x="1020" y="4840"/>
                  </a:lnTo>
                  <a:lnTo>
                    <a:pt x="1025" y="4812"/>
                  </a:lnTo>
                  <a:lnTo>
                    <a:pt x="1034" y="4760"/>
                  </a:lnTo>
                  <a:lnTo>
                    <a:pt x="1046" y="4709"/>
                  </a:lnTo>
                  <a:lnTo>
                    <a:pt x="1060" y="4657"/>
                  </a:lnTo>
                  <a:lnTo>
                    <a:pt x="1075" y="4606"/>
                  </a:lnTo>
                  <a:lnTo>
                    <a:pt x="1080" y="4586"/>
                  </a:lnTo>
                  <a:lnTo>
                    <a:pt x="1086" y="4567"/>
                  </a:lnTo>
                  <a:lnTo>
                    <a:pt x="1092" y="4547"/>
                  </a:lnTo>
                  <a:lnTo>
                    <a:pt x="1099" y="4528"/>
                  </a:lnTo>
                  <a:lnTo>
                    <a:pt x="1117" y="4478"/>
                  </a:lnTo>
                  <a:lnTo>
                    <a:pt x="1137" y="4429"/>
                  </a:lnTo>
                  <a:lnTo>
                    <a:pt x="1158" y="4382"/>
                  </a:lnTo>
                  <a:lnTo>
                    <a:pt x="1181" y="4335"/>
                  </a:lnTo>
                  <a:lnTo>
                    <a:pt x="1205" y="4288"/>
                  </a:lnTo>
                  <a:lnTo>
                    <a:pt x="1232" y="4243"/>
                  </a:lnTo>
                  <a:lnTo>
                    <a:pt x="1245" y="4221"/>
                  </a:lnTo>
                  <a:lnTo>
                    <a:pt x="1259" y="4200"/>
                  </a:lnTo>
                  <a:lnTo>
                    <a:pt x="1274" y="4178"/>
                  </a:lnTo>
                  <a:lnTo>
                    <a:pt x="1289" y="4157"/>
                  </a:lnTo>
                  <a:lnTo>
                    <a:pt x="1292" y="4153"/>
                  </a:lnTo>
                  <a:lnTo>
                    <a:pt x="1296" y="4148"/>
                  </a:lnTo>
                  <a:lnTo>
                    <a:pt x="1329" y="4104"/>
                  </a:lnTo>
                  <a:lnTo>
                    <a:pt x="1364" y="4062"/>
                  </a:lnTo>
                  <a:lnTo>
                    <a:pt x="1401" y="4020"/>
                  </a:lnTo>
                  <a:lnTo>
                    <a:pt x="1439" y="3979"/>
                  </a:lnTo>
                  <a:lnTo>
                    <a:pt x="1459" y="3960"/>
                  </a:lnTo>
                  <a:lnTo>
                    <a:pt x="1478" y="3941"/>
                  </a:lnTo>
                  <a:lnTo>
                    <a:pt x="1499" y="3922"/>
                  </a:lnTo>
                  <a:lnTo>
                    <a:pt x="1519" y="3903"/>
                  </a:lnTo>
                  <a:lnTo>
                    <a:pt x="1540" y="3885"/>
                  </a:lnTo>
                  <a:lnTo>
                    <a:pt x="1562" y="3868"/>
                  </a:lnTo>
                  <a:lnTo>
                    <a:pt x="1584" y="3850"/>
                  </a:lnTo>
                  <a:lnTo>
                    <a:pt x="1606" y="3833"/>
                  </a:lnTo>
                  <a:lnTo>
                    <a:pt x="1608" y="3832"/>
                  </a:lnTo>
                  <a:lnTo>
                    <a:pt x="1611" y="3830"/>
                  </a:lnTo>
                  <a:lnTo>
                    <a:pt x="1633" y="3813"/>
                  </a:lnTo>
                  <a:lnTo>
                    <a:pt x="1656" y="3796"/>
                  </a:lnTo>
                  <a:lnTo>
                    <a:pt x="1680" y="3780"/>
                  </a:lnTo>
                  <a:lnTo>
                    <a:pt x="1703" y="3765"/>
                  </a:lnTo>
                  <a:lnTo>
                    <a:pt x="1728" y="3750"/>
                  </a:lnTo>
                  <a:lnTo>
                    <a:pt x="1753" y="3735"/>
                  </a:lnTo>
                  <a:lnTo>
                    <a:pt x="1777" y="3721"/>
                  </a:lnTo>
                  <a:lnTo>
                    <a:pt x="1802" y="3707"/>
                  </a:lnTo>
                  <a:lnTo>
                    <a:pt x="1827" y="3694"/>
                  </a:lnTo>
                  <a:lnTo>
                    <a:pt x="1853" y="3681"/>
                  </a:lnTo>
                  <a:lnTo>
                    <a:pt x="1879" y="3669"/>
                  </a:lnTo>
                  <a:lnTo>
                    <a:pt x="1906" y="3657"/>
                  </a:lnTo>
                  <a:lnTo>
                    <a:pt x="1932" y="3645"/>
                  </a:lnTo>
                  <a:lnTo>
                    <a:pt x="1958" y="3633"/>
                  </a:lnTo>
                  <a:lnTo>
                    <a:pt x="1985" y="3623"/>
                  </a:lnTo>
                  <a:lnTo>
                    <a:pt x="2012" y="3613"/>
                  </a:lnTo>
                  <a:lnTo>
                    <a:pt x="2042" y="3603"/>
                  </a:lnTo>
                  <a:lnTo>
                    <a:pt x="2072" y="3593"/>
                  </a:lnTo>
                  <a:lnTo>
                    <a:pt x="2102" y="3584"/>
                  </a:lnTo>
                  <a:lnTo>
                    <a:pt x="2133" y="3575"/>
                  </a:lnTo>
                  <a:lnTo>
                    <a:pt x="2163" y="3567"/>
                  </a:lnTo>
                  <a:lnTo>
                    <a:pt x="2194" y="3559"/>
                  </a:lnTo>
                  <a:lnTo>
                    <a:pt x="2225" y="3552"/>
                  </a:lnTo>
                  <a:lnTo>
                    <a:pt x="2257" y="3546"/>
                  </a:lnTo>
                  <a:lnTo>
                    <a:pt x="2288" y="3540"/>
                  </a:lnTo>
                  <a:lnTo>
                    <a:pt x="2320" y="3535"/>
                  </a:lnTo>
                  <a:lnTo>
                    <a:pt x="2351" y="3531"/>
                  </a:lnTo>
                  <a:lnTo>
                    <a:pt x="2383" y="3528"/>
                  </a:lnTo>
                  <a:lnTo>
                    <a:pt x="2417" y="3525"/>
                  </a:lnTo>
                  <a:lnTo>
                    <a:pt x="2449" y="3523"/>
                  </a:lnTo>
                  <a:lnTo>
                    <a:pt x="2482" y="3521"/>
                  </a:lnTo>
                  <a:lnTo>
                    <a:pt x="2515" y="3521"/>
                  </a:lnTo>
                  <a:lnTo>
                    <a:pt x="2548" y="3521"/>
                  </a:lnTo>
                  <a:lnTo>
                    <a:pt x="2582" y="3523"/>
                  </a:lnTo>
                  <a:lnTo>
                    <a:pt x="2614" y="3525"/>
                  </a:lnTo>
                  <a:lnTo>
                    <a:pt x="2646" y="3528"/>
                  </a:lnTo>
                  <a:lnTo>
                    <a:pt x="2678" y="3531"/>
                  </a:lnTo>
                  <a:lnTo>
                    <a:pt x="2710" y="3535"/>
                  </a:lnTo>
                  <a:lnTo>
                    <a:pt x="2742" y="3540"/>
                  </a:lnTo>
                  <a:lnTo>
                    <a:pt x="2774" y="3546"/>
                  </a:lnTo>
                  <a:lnTo>
                    <a:pt x="2805" y="3552"/>
                  </a:lnTo>
                  <a:lnTo>
                    <a:pt x="2836" y="3559"/>
                  </a:lnTo>
                  <a:lnTo>
                    <a:pt x="2867" y="3567"/>
                  </a:lnTo>
                  <a:lnTo>
                    <a:pt x="2897" y="3575"/>
                  </a:lnTo>
                  <a:lnTo>
                    <a:pt x="2929" y="3584"/>
                  </a:lnTo>
                  <a:lnTo>
                    <a:pt x="2959" y="3593"/>
                  </a:lnTo>
                  <a:lnTo>
                    <a:pt x="2988" y="3603"/>
                  </a:lnTo>
                  <a:lnTo>
                    <a:pt x="3018" y="3613"/>
                  </a:lnTo>
                  <a:lnTo>
                    <a:pt x="3045" y="3623"/>
                  </a:lnTo>
                  <a:lnTo>
                    <a:pt x="3072" y="3633"/>
                  </a:lnTo>
                  <a:lnTo>
                    <a:pt x="3099" y="3645"/>
                  </a:lnTo>
                  <a:lnTo>
                    <a:pt x="3125" y="3657"/>
                  </a:lnTo>
                  <a:lnTo>
                    <a:pt x="3151" y="3669"/>
                  </a:lnTo>
                  <a:lnTo>
                    <a:pt x="3177" y="3681"/>
                  </a:lnTo>
                  <a:lnTo>
                    <a:pt x="3202" y="3694"/>
                  </a:lnTo>
                  <a:lnTo>
                    <a:pt x="3228" y="3707"/>
                  </a:lnTo>
                  <a:lnTo>
                    <a:pt x="3253" y="3721"/>
                  </a:lnTo>
                  <a:lnTo>
                    <a:pt x="3278" y="3735"/>
                  </a:lnTo>
                  <a:lnTo>
                    <a:pt x="3302" y="3750"/>
                  </a:lnTo>
                  <a:lnTo>
                    <a:pt x="3326" y="3765"/>
                  </a:lnTo>
                  <a:lnTo>
                    <a:pt x="3374" y="3796"/>
                  </a:lnTo>
                  <a:lnTo>
                    <a:pt x="3421" y="3830"/>
                  </a:lnTo>
                  <a:lnTo>
                    <a:pt x="3423" y="3832"/>
                  </a:lnTo>
                  <a:lnTo>
                    <a:pt x="3425" y="3833"/>
                  </a:lnTo>
                  <a:lnTo>
                    <a:pt x="3447" y="3850"/>
                  </a:lnTo>
                  <a:lnTo>
                    <a:pt x="3469" y="3868"/>
                  </a:lnTo>
                  <a:lnTo>
                    <a:pt x="3490" y="3885"/>
                  </a:lnTo>
                  <a:lnTo>
                    <a:pt x="3511" y="3903"/>
                  </a:lnTo>
                  <a:lnTo>
                    <a:pt x="3531" y="3922"/>
                  </a:lnTo>
                  <a:lnTo>
                    <a:pt x="3552" y="3941"/>
                  </a:lnTo>
                  <a:lnTo>
                    <a:pt x="3571" y="3960"/>
                  </a:lnTo>
                  <a:lnTo>
                    <a:pt x="3592" y="3979"/>
                  </a:lnTo>
                  <a:lnTo>
                    <a:pt x="3630" y="4020"/>
                  </a:lnTo>
                  <a:lnTo>
                    <a:pt x="3666" y="4062"/>
                  </a:lnTo>
                  <a:lnTo>
                    <a:pt x="3701" y="4104"/>
                  </a:lnTo>
                  <a:lnTo>
                    <a:pt x="3735" y="4148"/>
                  </a:lnTo>
                  <a:lnTo>
                    <a:pt x="3738" y="4153"/>
                  </a:lnTo>
                  <a:lnTo>
                    <a:pt x="3741" y="4157"/>
                  </a:lnTo>
                  <a:lnTo>
                    <a:pt x="3756" y="4178"/>
                  </a:lnTo>
                  <a:lnTo>
                    <a:pt x="3771" y="4200"/>
                  </a:lnTo>
                  <a:lnTo>
                    <a:pt x="3785" y="4221"/>
                  </a:lnTo>
                  <a:lnTo>
                    <a:pt x="3799" y="4243"/>
                  </a:lnTo>
                  <a:lnTo>
                    <a:pt x="3825" y="4288"/>
                  </a:lnTo>
                  <a:lnTo>
                    <a:pt x="3849" y="4335"/>
                  </a:lnTo>
                  <a:lnTo>
                    <a:pt x="3872" y="4382"/>
                  </a:lnTo>
                  <a:lnTo>
                    <a:pt x="3893" y="4429"/>
                  </a:lnTo>
                  <a:lnTo>
                    <a:pt x="3913" y="4478"/>
                  </a:lnTo>
                  <a:lnTo>
                    <a:pt x="3932" y="4528"/>
                  </a:lnTo>
                  <a:lnTo>
                    <a:pt x="3939" y="4547"/>
                  </a:lnTo>
                  <a:lnTo>
                    <a:pt x="3945" y="4567"/>
                  </a:lnTo>
                  <a:lnTo>
                    <a:pt x="3951" y="4586"/>
                  </a:lnTo>
                  <a:lnTo>
                    <a:pt x="3956" y="4606"/>
                  </a:lnTo>
                  <a:lnTo>
                    <a:pt x="3971" y="4657"/>
                  </a:lnTo>
                  <a:lnTo>
                    <a:pt x="3984" y="4709"/>
                  </a:lnTo>
                  <a:lnTo>
                    <a:pt x="3996" y="4760"/>
                  </a:lnTo>
                  <a:lnTo>
                    <a:pt x="4005" y="4812"/>
                  </a:lnTo>
                  <a:lnTo>
                    <a:pt x="4010" y="4840"/>
                  </a:lnTo>
                  <a:lnTo>
                    <a:pt x="4013" y="4866"/>
                  </a:lnTo>
                  <a:lnTo>
                    <a:pt x="4016" y="4893"/>
                  </a:lnTo>
                  <a:lnTo>
                    <a:pt x="4019" y="4920"/>
                  </a:lnTo>
                  <a:lnTo>
                    <a:pt x="4021" y="4947"/>
                  </a:lnTo>
                  <a:lnTo>
                    <a:pt x="4023" y="4974"/>
                  </a:lnTo>
                  <a:lnTo>
                    <a:pt x="4024" y="5002"/>
                  </a:lnTo>
                  <a:lnTo>
                    <a:pt x="4024" y="5030"/>
                  </a:lnTo>
                  <a:lnTo>
                    <a:pt x="4024" y="5057"/>
                  </a:lnTo>
                  <a:lnTo>
                    <a:pt x="4023" y="5085"/>
                  </a:lnTo>
                  <a:lnTo>
                    <a:pt x="4021" y="5112"/>
                  </a:lnTo>
                  <a:lnTo>
                    <a:pt x="4019" y="5139"/>
                  </a:lnTo>
                  <a:lnTo>
                    <a:pt x="4016" y="5165"/>
                  </a:lnTo>
                  <a:lnTo>
                    <a:pt x="4013" y="5193"/>
                  </a:lnTo>
                  <a:lnTo>
                    <a:pt x="4010" y="5219"/>
                  </a:lnTo>
                  <a:lnTo>
                    <a:pt x="4005" y="5246"/>
                  </a:lnTo>
                  <a:lnTo>
                    <a:pt x="3996" y="5298"/>
                  </a:lnTo>
                  <a:lnTo>
                    <a:pt x="3984" y="5350"/>
                  </a:lnTo>
                  <a:lnTo>
                    <a:pt x="3971" y="5402"/>
                  </a:lnTo>
                  <a:lnTo>
                    <a:pt x="3956" y="5452"/>
                  </a:lnTo>
                  <a:close/>
                  <a:moveTo>
                    <a:pt x="3018" y="14586"/>
                  </a:moveTo>
                  <a:lnTo>
                    <a:pt x="3017" y="14612"/>
                  </a:lnTo>
                  <a:lnTo>
                    <a:pt x="3015" y="14637"/>
                  </a:lnTo>
                  <a:lnTo>
                    <a:pt x="3012" y="14663"/>
                  </a:lnTo>
                  <a:lnTo>
                    <a:pt x="3008" y="14688"/>
                  </a:lnTo>
                  <a:lnTo>
                    <a:pt x="3002" y="14712"/>
                  </a:lnTo>
                  <a:lnTo>
                    <a:pt x="2996" y="14736"/>
                  </a:lnTo>
                  <a:lnTo>
                    <a:pt x="2988" y="14759"/>
                  </a:lnTo>
                  <a:lnTo>
                    <a:pt x="2979" y="14782"/>
                  </a:lnTo>
                  <a:lnTo>
                    <a:pt x="2969" y="14804"/>
                  </a:lnTo>
                  <a:lnTo>
                    <a:pt x="2958" y="14827"/>
                  </a:lnTo>
                  <a:lnTo>
                    <a:pt x="2946" y="14847"/>
                  </a:lnTo>
                  <a:lnTo>
                    <a:pt x="2933" y="14868"/>
                  </a:lnTo>
                  <a:lnTo>
                    <a:pt x="2919" y="14887"/>
                  </a:lnTo>
                  <a:lnTo>
                    <a:pt x="2903" y="14906"/>
                  </a:lnTo>
                  <a:lnTo>
                    <a:pt x="2887" y="14924"/>
                  </a:lnTo>
                  <a:lnTo>
                    <a:pt x="2871" y="14942"/>
                  </a:lnTo>
                  <a:lnTo>
                    <a:pt x="2853" y="14958"/>
                  </a:lnTo>
                  <a:lnTo>
                    <a:pt x="2835" y="14974"/>
                  </a:lnTo>
                  <a:lnTo>
                    <a:pt x="2816" y="14989"/>
                  </a:lnTo>
                  <a:lnTo>
                    <a:pt x="2796" y="15004"/>
                  </a:lnTo>
                  <a:lnTo>
                    <a:pt x="2776" y="15017"/>
                  </a:lnTo>
                  <a:lnTo>
                    <a:pt x="2755" y="15029"/>
                  </a:lnTo>
                  <a:lnTo>
                    <a:pt x="2733" y="15040"/>
                  </a:lnTo>
                  <a:lnTo>
                    <a:pt x="2711" y="15050"/>
                  </a:lnTo>
                  <a:lnTo>
                    <a:pt x="2688" y="15059"/>
                  </a:lnTo>
                  <a:lnTo>
                    <a:pt x="2665" y="15067"/>
                  </a:lnTo>
                  <a:lnTo>
                    <a:pt x="2641" y="15073"/>
                  </a:lnTo>
                  <a:lnTo>
                    <a:pt x="2617" y="15079"/>
                  </a:lnTo>
                  <a:lnTo>
                    <a:pt x="2592" y="15083"/>
                  </a:lnTo>
                  <a:lnTo>
                    <a:pt x="2566" y="15086"/>
                  </a:lnTo>
                  <a:lnTo>
                    <a:pt x="2541" y="15088"/>
                  </a:lnTo>
                  <a:lnTo>
                    <a:pt x="2515" y="15089"/>
                  </a:lnTo>
                  <a:lnTo>
                    <a:pt x="2489" y="15088"/>
                  </a:lnTo>
                  <a:lnTo>
                    <a:pt x="2464" y="15086"/>
                  </a:lnTo>
                  <a:lnTo>
                    <a:pt x="2439" y="15083"/>
                  </a:lnTo>
                  <a:lnTo>
                    <a:pt x="2414" y="15079"/>
                  </a:lnTo>
                  <a:lnTo>
                    <a:pt x="2389" y="15073"/>
                  </a:lnTo>
                  <a:lnTo>
                    <a:pt x="2365" y="15067"/>
                  </a:lnTo>
                  <a:lnTo>
                    <a:pt x="2342" y="15059"/>
                  </a:lnTo>
                  <a:lnTo>
                    <a:pt x="2319" y="15050"/>
                  </a:lnTo>
                  <a:lnTo>
                    <a:pt x="2297" y="15040"/>
                  </a:lnTo>
                  <a:lnTo>
                    <a:pt x="2276" y="15029"/>
                  </a:lnTo>
                  <a:lnTo>
                    <a:pt x="2255" y="15017"/>
                  </a:lnTo>
                  <a:lnTo>
                    <a:pt x="2233" y="15004"/>
                  </a:lnTo>
                  <a:lnTo>
                    <a:pt x="2214" y="14989"/>
                  </a:lnTo>
                  <a:lnTo>
                    <a:pt x="2195" y="14974"/>
                  </a:lnTo>
                  <a:lnTo>
                    <a:pt x="2177" y="14958"/>
                  </a:lnTo>
                  <a:lnTo>
                    <a:pt x="2159" y="14942"/>
                  </a:lnTo>
                  <a:lnTo>
                    <a:pt x="2143" y="14924"/>
                  </a:lnTo>
                  <a:lnTo>
                    <a:pt x="2127" y="14906"/>
                  </a:lnTo>
                  <a:lnTo>
                    <a:pt x="2112" y="14887"/>
                  </a:lnTo>
                  <a:lnTo>
                    <a:pt x="2098" y="14868"/>
                  </a:lnTo>
                  <a:lnTo>
                    <a:pt x="2085" y="14847"/>
                  </a:lnTo>
                  <a:lnTo>
                    <a:pt x="2073" y="14827"/>
                  </a:lnTo>
                  <a:lnTo>
                    <a:pt x="2061" y="14804"/>
                  </a:lnTo>
                  <a:lnTo>
                    <a:pt x="2051" y="14782"/>
                  </a:lnTo>
                  <a:lnTo>
                    <a:pt x="2042" y="14759"/>
                  </a:lnTo>
                  <a:lnTo>
                    <a:pt x="2035" y="14736"/>
                  </a:lnTo>
                  <a:lnTo>
                    <a:pt x="2028" y="14712"/>
                  </a:lnTo>
                  <a:lnTo>
                    <a:pt x="2022" y="14688"/>
                  </a:lnTo>
                  <a:lnTo>
                    <a:pt x="2018" y="14663"/>
                  </a:lnTo>
                  <a:lnTo>
                    <a:pt x="2015" y="14637"/>
                  </a:lnTo>
                  <a:lnTo>
                    <a:pt x="2013" y="14612"/>
                  </a:lnTo>
                  <a:lnTo>
                    <a:pt x="2012" y="14586"/>
                  </a:lnTo>
                  <a:lnTo>
                    <a:pt x="2012" y="7493"/>
                  </a:lnTo>
                  <a:lnTo>
                    <a:pt x="2074" y="7505"/>
                  </a:lnTo>
                  <a:lnTo>
                    <a:pt x="2135" y="7515"/>
                  </a:lnTo>
                  <a:lnTo>
                    <a:pt x="2197" y="7524"/>
                  </a:lnTo>
                  <a:lnTo>
                    <a:pt x="2260" y="7531"/>
                  </a:lnTo>
                  <a:lnTo>
                    <a:pt x="2323" y="7537"/>
                  </a:lnTo>
                  <a:lnTo>
                    <a:pt x="2386" y="7542"/>
                  </a:lnTo>
                  <a:lnTo>
                    <a:pt x="2451" y="7544"/>
                  </a:lnTo>
                  <a:lnTo>
                    <a:pt x="2515" y="7545"/>
                  </a:lnTo>
                  <a:lnTo>
                    <a:pt x="2580" y="7544"/>
                  </a:lnTo>
                  <a:lnTo>
                    <a:pt x="2644" y="7542"/>
                  </a:lnTo>
                  <a:lnTo>
                    <a:pt x="2707" y="7537"/>
                  </a:lnTo>
                  <a:lnTo>
                    <a:pt x="2771" y="7531"/>
                  </a:lnTo>
                  <a:lnTo>
                    <a:pt x="2833" y="7524"/>
                  </a:lnTo>
                  <a:lnTo>
                    <a:pt x="2895" y="7515"/>
                  </a:lnTo>
                  <a:lnTo>
                    <a:pt x="2957" y="7505"/>
                  </a:lnTo>
                  <a:lnTo>
                    <a:pt x="3018" y="7493"/>
                  </a:lnTo>
                  <a:lnTo>
                    <a:pt x="3018" y="14586"/>
                  </a:lnTo>
                  <a:close/>
                  <a:moveTo>
                    <a:pt x="2012" y="1509"/>
                  </a:moveTo>
                  <a:lnTo>
                    <a:pt x="2013" y="1483"/>
                  </a:lnTo>
                  <a:lnTo>
                    <a:pt x="2015" y="1458"/>
                  </a:lnTo>
                  <a:lnTo>
                    <a:pt x="2018" y="1432"/>
                  </a:lnTo>
                  <a:lnTo>
                    <a:pt x="2022" y="1407"/>
                  </a:lnTo>
                  <a:lnTo>
                    <a:pt x="2028" y="1383"/>
                  </a:lnTo>
                  <a:lnTo>
                    <a:pt x="2035" y="1359"/>
                  </a:lnTo>
                  <a:lnTo>
                    <a:pt x="2042" y="1336"/>
                  </a:lnTo>
                  <a:lnTo>
                    <a:pt x="2051" y="1313"/>
                  </a:lnTo>
                  <a:lnTo>
                    <a:pt x="2061" y="1291"/>
                  </a:lnTo>
                  <a:lnTo>
                    <a:pt x="2073" y="1269"/>
                  </a:lnTo>
                  <a:lnTo>
                    <a:pt x="2085" y="1248"/>
                  </a:lnTo>
                  <a:lnTo>
                    <a:pt x="2098" y="1227"/>
                  </a:lnTo>
                  <a:lnTo>
                    <a:pt x="2112" y="1208"/>
                  </a:lnTo>
                  <a:lnTo>
                    <a:pt x="2127" y="1189"/>
                  </a:lnTo>
                  <a:lnTo>
                    <a:pt x="2143" y="1171"/>
                  </a:lnTo>
                  <a:lnTo>
                    <a:pt x="2159" y="1153"/>
                  </a:lnTo>
                  <a:lnTo>
                    <a:pt x="2177" y="1137"/>
                  </a:lnTo>
                  <a:lnTo>
                    <a:pt x="2195" y="1121"/>
                  </a:lnTo>
                  <a:lnTo>
                    <a:pt x="2214" y="1106"/>
                  </a:lnTo>
                  <a:lnTo>
                    <a:pt x="2233" y="1091"/>
                  </a:lnTo>
                  <a:lnTo>
                    <a:pt x="2255" y="1078"/>
                  </a:lnTo>
                  <a:lnTo>
                    <a:pt x="2276" y="1066"/>
                  </a:lnTo>
                  <a:lnTo>
                    <a:pt x="2297" y="1055"/>
                  </a:lnTo>
                  <a:lnTo>
                    <a:pt x="2319" y="1045"/>
                  </a:lnTo>
                  <a:lnTo>
                    <a:pt x="2342" y="1036"/>
                  </a:lnTo>
                  <a:lnTo>
                    <a:pt x="2365" y="1029"/>
                  </a:lnTo>
                  <a:lnTo>
                    <a:pt x="2389" y="1022"/>
                  </a:lnTo>
                  <a:lnTo>
                    <a:pt x="2414" y="1016"/>
                  </a:lnTo>
                  <a:lnTo>
                    <a:pt x="2439" y="1012"/>
                  </a:lnTo>
                  <a:lnTo>
                    <a:pt x="2464" y="1009"/>
                  </a:lnTo>
                  <a:lnTo>
                    <a:pt x="2489" y="1007"/>
                  </a:lnTo>
                  <a:lnTo>
                    <a:pt x="2515" y="1006"/>
                  </a:lnTo>
                  <a:lnTo>
                    <a:pt x="2541" y="1007"/>
                  </a:lnTo>
                  <a:lnTo>
                    <a:pt x="2566" y="1009"/>
                  </a:lnTo>
                  <a:lnTo>
                    <a:pt x="2592" y="1012"/>
                  </a:lnTo>
                  <a:lnTo>
                    <a:pt x="2617" y="1016"/>
                  </a:lnTo>
                  <a:lnTo>
                    <a:pt x="2641" y="1022"/>
                  </a:lnTo>
                  <a:lnTo>
                    <a:pt x="2665" y="1029"/>
                  </a:lnTo>
                  <a:lnTo>
                    <a:pt x="2688" y="1036"/>
                  </a:lnTo>
                  <a:lnTo>
                    <a:pt x="2711" y="1045"/>
                  </a:lnTo>
                  <a:lnTo>
                    <a:pt x="2733" y="1055"/>
                  </a:lnTo>
                  <a:lnTo>
                    <a:pt x="2755" y="1066"/>
                  </a:lnTo>
                  <a:lnTo>
                    <a:pt x="2776" y="1078"/>
                  </a:lnTo>
                  <a:lnTo>
                    <a:pt x="2796" y="1091"/>
                  </a:lnTo>
                  <a:lnTo>
                    <a:pt x="2816" y="1106"/>
                  </a:lnTo>
                  <a:lnTo>
                    <a:pt x="2835" y="1121"/>
                  </a:lnTo>
                  <a:lnTo>
                    <a:pt x="2853" y="1137"/>
                  </a:lnTo>
                  <a:lnTo>
                    <a:pt x="2871" y="1153"/>
                  </a:lnTo>
                  <a:lnTo>
                    <a:pt x="2887" y="1171"/>
                  </a:lnTo>
                  <a:lnTo>
                    <a:pt x="2903" y="1189"/>
                  </a:lnTo>
                  <a:lnTo>
                    <a:pt x="2919" y="1208"/>
                  </a:lnTo>
                  <a:lnTo>
                    <a:pt x="2933" y="1227"/>
                  </a:lnTo>
                  <a:lnTo>
                    <a:pt x="2946" y="1248"/>
                  </a:lnTo>
                  <a:lnTo>
                    <a:pt x="2958" y="1269"/>
                  </a:lnTo>
                  <a:lnTo>
                    <a:pt x="2969" y="1291"/>
                  </a:lnTo>
                  <a:lnTo>
                    <a:pt x="2979" y="1313"/>
                  </a:lnTo>
                  <a:lnTo>
                    <a:pt x="2988" y="1336"/>
                  </a:lnTo>
                  <a:lnTo>
                    <a:pt x="2996" y="1359"/>
                  </a:lnTo>
                  <a:lnTo>
                    <a:pt x="3002" y="1383"/>
                  </a:lnTo>
                  <a:lnTo>
                    <a:pt x="3008" y="1407"/>
                  </a:lnTo>
                  <a:lnTo>
                    <a:pt x="3012" y="1432"/>
                  </a:lnTo>
                  <a:lnTo>
                    <a:pt x="3015" y="1458"/>
                  </a:lnTo>
                  <a:lnTo>
                    <a:pt x="3017" y="1483"/>
                  </a:lnTo>
                  <a:lnTo>
                    <a:pt x="3018" y="1509"/>
                  </a:lnTo>
                  <a:lnTo>
                    <a:pt x="3018" y="2565"/>
                  </a:lnTo>
                  <a:lnTo>
                    <a:pt x="2957" y="2554"/>
                  </a:lnTo>
                  <a:lnTo>
                    <a:pt x="2895" y="2543"/>
                  </a:lnTo>
                  <a:lnTo>
                    <a:pt x="2833" y="2535"/>
                  </a:lnTo>
                  <a:lnTo>
                    <a:pt x="2771" y="2528"/>
                  </a:lnTo>
                  <a:lnTo>
                    <a:pt x="2707" y="2522"/>
                  </a:lnTo>
                  <a:lnTo>
                    <a:pt x="2644" y="2518"/>
                  </a:lnTo>
                  <a:lnTo>
                    <a:pt x="2580" y="2516"/>
                  </a:lnTo>
                  <a:lnTo>
                    <a:pt x="2515" y="2515"/>
                  </a:lnTo>
                  <a:lnTo>
                    <a:pt x="2451" y="2516"/>
                  </a:lnTo>
                  <a:lnTo>
                    <a:pt x="2386" y="2518"/>
                  </a:lnTo>
                  <a:lnTo>
                    <a:pt x="2323" y="2522"/>
                  </a:lnTo>
                  <a:lnTo>
                    <a:pt x="2260" y="2528"/>
                  </a:lnTo>
                  <a:lnTo>
                    <a:pt x="2197" y="2535"/>
                  </a:lnTo>
                  <a:lnTo>
                    <a:pt x="2135" y="2543"/>
                  </a:lnTo>
                  <a:lnTo>
                    <a:pt x="2074" y="2554"/>
                  </a:lnTo>
                  <a:lnTo>
                    <a:pt x="2012" y="2565"/>
                  </a:lnTo>
                  <a:lnTo>
                    <a:pt x="2012" y="1509"/>
                  </a:lnTo>
                  <a:close/>
                  <a:moveTo>
                    <a:pt x="4024" y="3029"/>
                  </a:moveTo>
                  <a:lnTo>
                    <a:pt x="4024" y="1509"/>
                  </a:lnTo>
                  <a:lnTo>
                    <a:pt x="4022" y="1431"/>
                  </a:lnTo>
                  <a:lnTo>
                    <a:pt x="4016" y="1355"/>
                  </a:lnTo>
                  <a:lnTo>
                    <a:pt x="4007" y="1280"/>
                  </a:lnTo>
                  <a:lnTo>
                    <a:pt x="3994" y="1205"/>
                  </a:lnTo>
                  <a:lnTo>
                    <a:pt x="3977" y="1133"/>
                  </a:lnTo>
                  <a:lnTo>
                    <a:pt x="3956" y="1060"/>
                  </a:lnTo>
                  <a:lnTo>
                    <a:pt x="3933" y="991"/>
                  </a:lnTo>
                  <a:lnTo>
                    <a:pt x="3905" y="922"/>
                  </a:lnTo>
                  <a:lnTo>
                    <a:pt x="3875" y="855"/>
                  </a:lnTo>
                  <a:lnTo>
                    <a:pt x="3842" y="791"/>
                  </a:lnTo>
                  <a:lnTo>
                    <a:pt x="3806" y="727"/>
                  </a:lnTo>
                  <a:lnTo>
                    <a:pt x="3766" y="666"/>
                  </a:lnTo>
                  <a:lnTo>
                    <a:pt x="3724" y="607"/>
                  </a:lnTo>
                  <a:lnTo>
                    <a:pt x="3679" y="549"/>
                  </a:lnTo>
                  <a:lnTo>
                    <a:pt x="3632" y="495"/>
                  </a:lnTo>
                  <a:lnTo>
                    <a:pt x="3581" y="443"/>
                  </a:lnTo>
                  <a:lnTo>
                    <a:pt x="3529" y="392"/>
                  </a:lnTo>
                  <a:lnTo>
                    <a:pt x="3475" y="345"/>
                  </a:lnTo>
                  <a:lnTo>
                    <a:pt x="3417" y="300"/>
                  </a:lnTo>
                  <a:lnTo>
                    <a:pt x="3358" y="259"/>
                  </a:lnTo>
                  <a:lnTo>
                    <a:pt x="3297" y="219"/>
                  </a:lnTo>
                  <a:lnTo>
                    <a:pt x="3233" y="182"/>
                  </a:lnTo>
                  <a:lnTo>
                    <a:pt x="3169" y="149"/>
                  </a:lnTo>
                  <a:lnTo>
                    <a:pt x="3102" y="119"/>
                  </a:lnTo>
                  <a:lnTo>
                    <a:pt x="3033" y="92"/>
                  </a:lnTo>
                  <a:lnTo>
                    <a:pt x="2963" y="68"/>
                  </a:lnTo>
                  <a:lnTo>
                    <a:pt x="2891" y="47"/>
                  </a:lnTo>
                  <a:lnTo>
                    <a:pt x="2819" y="31"/>
                  </a:lnTo>
                  <a:lnTo>
                    <a:pt x="2745" y="17"/>
                  </a:lnTo>
                  <a:lnTo>
                    <a:pt x="2669" y="8"/>
                  </a:lnTo>
                  <a:lnTo>
                    <a:pt x="2593" y="2"/>
                  </a:lnTo>
                  <a:lnTo>
                    <a:pt x="2515" y="0"/>
                  </a:lnTo>
                  <a:lnTo>
                    <a:pt x="2438" y="2"/>
                  </a:lnTo>
                  <a:lnTo>
                    <a:pt x="2361" y="8"/>
                  </a:lnTo>
                  <a:lnTo>
                    <a:pt x="2286" y="17"/>
                  </a:lnTo>
                  <a:lnTo>
                    <a:pt x="2211" y="31"/>
                  </a:lnTo>
                  <a:lnTo>
                    <a:pt x="2138" y="47"/>
                  </a:lnTo>
                  <a:lnTo>
                    <a:pt x="2067" y="68"/>
                  </a:lnTo>
                  <a:lnTo>
                    <a:pt x="1997" y="92"/>
                  </a:lnTo>
                  <a:lnTo>
                    <a:pt x="1929" y="119"/>
                  </a:lnTo>
                  <a:lnTo>
                    <a:pt x="1861" y="149"/>
                  </a:lnTo>
                  <a:lnTo>
                    <a:pt x="1796" y="182"/>
                  </a:lnTo>
                  <a:lnTo>
                    <a:pt x="1734" y="219"/>
                  </a:lnTo>
                  <a:lnTo>
                    <a:pt x="1672" y="259"/>
                  </a:lnTo>
                  <a:lnTo>
                    <a:pt x="1613" y="300"/>
                  </a:lnTo>
                  <a:lnTo>
                    <a:pt x="1555" y="345"/>
                  </a:lnTo>
                  <a:lnTo>
                    <a:pt x="1501" y="392"/>
                  </a:lnTo>
                  <a:lnTo>
                    <a:pt x="1449" y="443"/>
                  </a:lnTo>
                  <a:lnTo>
                    <a:pt x="1399" y="495"/>
                  </a:lnTo>
                  <a:lnTo>
                    <a:pt x="1351" y="549"/>
                  </a:lnTo>
                  <a:lnTo>
                    <a:pt x="1306" y="607"/>
                  </a:lnTo>
                  <a:lnTo>
                    <a:pt x="1264" y="666"/>
                  </a:lnTo>
                  <a:lnTo>
                    <a:pt x="1225" y="727"/>
                  </a:lnTo>
                  <a:lnTo>
                    <a:pt x="1188" y="791"/>
                  </a:lnTo>
                  <a:lnTo>
                    <a:pt x="1155" y="855"/>
                  </a:lnTo>
                  <a:lnTo>
                    <a:pt x="1125" y="922"/>
                  </a:lnTo>
                  <a:lnTo>
                    <a:pt x="1098" y="991"/>
                  </a:lnTo>
                  <a:lnTo>
                    <a:pt x="1075" y="1060"/>
                  </a:lnTo>
                  <a:lnTo>
                    <a:pt x="1054" y="1133"/>
                  </a:lnTo>
                  <a:lnTo>
                    <a:pt x="1037" y="1205"/>
                  </a:lnTo>
                  <a:lnTo>
                    <a:pt x="1023" y="1280"/>
                  </a:lnTo>
                  <a:lnTo>
                    <a:pt x="1014" y="1355"/>
                  </a:lnTo>
                  <a:lnTo>
                    <a:pt x="1008" y="1431"/>
                  </a:lnTo>
                  <a:lnTo>
                    <a:pt x="1006" y="1509"/>
                  </a:lnTo>
                  <a:lnTo>
                    <a:pt x="1006" y="3029"/>
                  </a:lnTo>
                  <a:lnTo>
                    <a:pt x="950" y="3073"/>
                  </a:lnTo>
                  <a:lnTo>
                    <a:pt x="895" y="3118"/>
                  </a:lnTo>
                  <a:lnTo>
                    <a:pt x="841" y="3165"/>
                  </a:lnTo>
                  <a:lnTo>
                    <a:pt x="789" y="3213"/>
                  </a:lnTo>
                  <a:lnTo>
                    <a:pt x="738" y="3263"/>
                  </a:lnTo>
                  <a:lnTo>
                    <a:pt x="687" y="3314"/>
                  </a:lnTo>
                  <a:lnTo>
                    <a:pt x="639" y="3366"/>
                  </a:lnTo>
                  <a:lnTo>
                    <a:pt x="593" y="3420"/>
                  </a:lnTo>
                  <a:lnTo>
                    <a:pt x="548" y="3476"/>
                  </a:lnTo>
                  <a:lnTo>
                    <a:pt x="503" y="3532"/>
                  </a:lnTo>
                  <a:lnTo>
                    <a:pt x="461" y="3589"/>
                  </a:lnTo>
                  <a:lnTo>
                    <a:pt x="421" y="3648"/>
                  </a:lnTo>
                  <a:lnTo>
                    <a:pt x="382" y="3708"/>
                  </a:lnTo>
                  <a:lnTo>
                    <a:pt x="344" y="3768"/>
                  </a:lnTo>
                  <a:lnTo>
                    <a:pt x="309" y="3831"/>
                  </a:lnTo>
                  <a:lnTo>
                    <a:pt x="276" y="3894"/>
                  </a:lnTo>
                  <a:lnTo>
                    <a:pt x="244" y="3958"/>
                  </a:lnTo>
                  <a:lnTo>
                    <a:pt x="214" y="4024"/>
                  </a:lnTo>
                  <a:lnTo>
                    <a:pt x="184" y="4090"/>
                  </a:lnTo>
                  <a:lnTo>
                    <a:pt x="158" y="4158"/>
                  </a:lnTo>
                  <a:lnTo>
                    <a:pt x="134" y="4226"/>
                  </a:lnTo>
                  <a:lnTo>
                    <a:pt x="111" y="4294"/>
                  </a:lnTo>
                  <a:lnTo>
                    <a:pt x="91" y="4365"/>
                  </a:lnTo>
                  <a:lnTo>
                    <a:pt x="72" y="4435"/>
                  </a:lnTo>
                  <a:lnTo>
                    <a:pt x="56" y="4508"/>
                  </a:lnTo>
                  <a:lnTo>
                    <a:pt x="42" y="4580"/>
                  </a:lnTo>
                  <a:lnTo>
                    <a:pt x="28" y="4653"/>
                  </a:lnTo>
                  <a:lnTo>
                    <a:pt x="18" y="4727"/>
                  </a:lnTo>
                  <a:lnTo>
                    <a:pt x="10" y="4801"/>
                  </a:lnTo>
                  <a:lnTo>
                    <a:pt x="5" y="4877"/>
                  </a:lnTo>
                  <a:lnTo>
                    <a:pt x="1" y="4953"/>
                  </a:lnTo>
                  <a:lnTo>
                    <a:pt x="0" y="5030"/>
                  </a:lnTo>
                  <a:lnTo>
                    <a:pt x="1" y="5106"/>
                  </a:lnTo>
                  <a:lnTo>
                    <a:pt x="5" y="5183"/>
                  </a:lnTo>
                  <a:lnTo>
                    <a:pt x="10" y="5258"/>
                  </a:lnTo>
                  <a:lnTo>
                    <a:pt x="18" y="5332"/>
                  </a:lnTo>
                  <a:lnTo>
                    <a:pt x="28" y="5407"/>
                  </a:lnTo>
                  <a:lnTo>
                    <a:pt x="42" y="5479"/>
                  </a:lnTo>
                  <a:lnTo>
                    <a:pt x="56" y="5552"/>
                  </a:lnTo>
                  <a:lnTo>
                    <a:pt x="72" y="5624"/>
                  </a:lnTo>
                  <a:lnTo>
                    <a:pt x="91" y="5695"/>
                  </a:lnTo>
                  <a:lnTo>
                    <a:pt x="111" y="5765"/>
                  </a:lnTo>
                  <a:lnTo>
                    <a:pt x="134" y="5834"/>
                  </a:lnTo>
                  <a:lnTo>
                    <a:pt x="158" y="5902"/>
                  </a:lnTo>
                  <a:lnTo>
                    <a:pt x="184" y="5969"/>
                  </a:lnTo>
                  <a:lnTo>
                    <a:pt x="214" y="6036"/>
                  </a:lnTo>
                  <a:lnTo>
                    <a:pt x="244" y="6101"/>
                  </a:lnTo>
                  <a:lnTo>
                    <a:pt x="276" y="6165"/>
                  </a:lnTo>
                  <a:lnTo>
                    <a:pt x="309" y="6229"/>
                  </a:lnTo>
                  <a:lnTo>
                    <a:pt x="344" y="6291"/>
                  </a:lnTo>
                  <a:lnTo>
                    <a:pt x="382" y="6351"/>
                  </a:lnTo>
                  <a:lnTo>
                    <a:pt x="421" y="6412"/>
                  </a:lnTo>
                  <a:lnTo>
                    <a:pt x="461" y="6470"/>
                  </a:lnTo>
                  <a:lnTo>
                    <a:pt x="503" y="6529"/>
                  </a:lnTo>
                  <a:lnTo>
                    <a:pt x="548" y="6584"/>
                  </a:lnTo>
                  <a:lnTo>
                    <a:pt x="593" y="6639"/>
                  </a:lnTo>
                  <a:lnTo>
                    <a:pt x="639" y="6694"/>
                  </a:lnTo>
                  <a:lnTo>
                    <a:pt x="687" y="6746"/>
                  </a:lnTo>
                  <a:lnTo>
                    <a:pt x="738" y="6796"/>
                  </a:lnTo>
                  <a:lnTo>
                    <a:pt x="789" y="6846"/>
                  </a:lnTo>
                  <a:lnTo>
                    <a:pt x="841" y="6895"/>
                  </a:lnTo>
                  <a:lnTo>
                    <a:pt x="895" y="6941"/>
                  </a:lnTo>
                  <a:lnTo>
                    <a:pt x="950" y="6986"/>
                  </a:lnTo>
                  <a:lnTo>
                    <a:pt x="1006" y="7030"/>
                  </a:lnTo>
                  <a:lnTo>
                    <a:pt x="1006" y="14586"/>
                  </a:lnTo>
                  <a:lnTo>
                    <a:pt x="1008" y="14664"/>
                  </a:lnTo>
                  <a:lnTo>
                    <a:pt x="1014" y="14740"/>
                  </a:lnTo>
                  <a:lnTo>
                    <a:pt x="1023" y="14815"/>
                  </a:lnTo>
                  <a:lnTo>
                    <a:pt x="1037" y="14890"/>
                  </a:lnTo>
                  <a:lnTo>
                    <a:pt x="1054" y="14962"/>
                  </a:lnTo>
                  <a:lnTo>
                    <a:pt x="1075" y="15035"/>
                  </a:lnTo>
                  <a:lnTo>
                    <a:pt x="1098" y="15104"/>
                  </a:lnTo>
                  <a:lnTo>
                    <a:pt x="1125" y="15173"/>
                  </a:lnTo>
                  <a:lnTo>
                    <a:pt x="1155" y="15240"/>
                  </a:lnTo>
                  <a:lnTo>
                    <a:pt x="1188" y="15304"/>
                  </a:lnTo>
                  <a:lnTo>
                    <a:pt x="1225" y="15368"/>
                  </a:lnTo>
                  <a:lnTo>
                    <a:pt x="1264" y="15429"/>
                  </a:lnTo>
                  <a:lnTo>
                    <a:pt x="1306" y="15488"/>
                  </a:lnTo>
                  <a:lnTo>
                    <a:pt x="1351" y="15546"/>
                  </a:lnTo>
                  <a:lnTo>
                    <a:pt x="1399" y="15600"/>
                  </a:lnTo>
                  <a:lnTo>
                    <a:pt x="1449" y="15652"/>
                  </a:lnTo>
                  <a:lnTo>
                    <a:pt x="1501" y="15703"/>
                  </a:lnTo>
                  <a:lnTo>
                    <a:pt x="1555" y="15750"/>
                  </a:lnTo>
                  <a:lnTo>
                    <a:pt x="1613" y="15795"/>
                  </a:lnTo>
                  <a:lnTo>
                    <a:pt x="1672" y="15836"/>
                  </a:lnTo>
                  <a:lnTo>
                    <a:pt x="1734" y="15877"/>
                  </a:lnTo>
                  <a:lnTo>
                    <a:pt x="1796" y="15913"/>
                  </a:lnTo>
                  <a:lnTo>
                    <a:pt x="1861" y="15946"/>
                  </a:lnTo>
                  <a:lnTo>
                    <a:pt x="1929" y="15976"/>
                  </a:lnTo>
                  <a:lnTo>
                    <a:pt x="1997" y="16003"/>
                  </a:lnTo>
                  <a:lnTo>
                    <a:pt x="2067" y="16027"/>
                  </a:lnTo>
                  <a:lnTo>
                    <a:pt x="2138" y="16048"/>
                  </a:lnTo>
                  <a:lnTo>
                    <a:pt x="2211" y="16064"/>
                  </a:lnTo>
                  <a:lnTo>
                    <a:pt x="2286" y="16078"/>
                  </a:lnTo>
                  <a:lnTo>
                    <a:pt x="2361" y="16087"/>
                  </a:lnTo>
                  <a:lnTo>
                    <a:pt x="2438" y="16093"/>
                  </a:lnTo>
                  <a:lnTo>
                    <a:pt x="2515" y="16095"/>
                  </a:lnTo>
                  <a:lnTo>
                    <a:pt x="2593" y="16093"/>
                  </a:lnTo>
                  <a:lnTo>
                    <a:pt x="2669" y="16087"/>
                  </a:lnTo>
                  <a:lnTo>
                    <a:pt x="2745" y="16078"/>
                  </a:lnTo>
                  <a:lnTo>
                    <a:pt x="2819" y="16064"/>
                  </a:lnTo>
                  <a:lnTo>
                    <a:pt x="2891" y="16048"/>
                  </a:lnTo>
                  <a:lnTo>
                    <a:pt x="2963" y="16027"/>
                  </a:lnTo>
                  <a:lnTo>
                    <a:pt x="3033" y="16003"/>
                  </a:lnTo>
                  <a:lnTo>
                    <a:pt x="3102" y="15976"/>
                  </a:lnTo>
                  <a:lnTo>
                    <a:pt x="3169" y="15946"/>
                  </a:lnTo>
                  <a:lnTo>
                    <a:pt x="3233" y="15913"/>
                  </a:lnTo>
                  <a:lnTo>
                    <a:pt x="3297" y="15877"/>
                  </a:lnTo>
                  <a:lnTo>
                    <a:pt x="3358" y="15836"/>
                  </a:lnTo>
                  <a:lnTo>
                    <a:pt x="3417" y="15795"/>
                  </a:lnTo>
                  <a:lnTo>
                    <a:pt x="3475" y="15750"/>
                  </a:lnTo>
                  <a:lnTo>
                    <a:pt x="3529" y="15703"/>
                  </a:lnTo>
                  <a:lnTo>
                    <a:pt x="3581" y="15652"/>
                  </a:lnTo>
                  <a:lnTo>
                    <a:pt x="3632" y="15600"/>
                  </a:lnTo>
                  <a:lnTo>
                    <a:pt x="3679" y="15546"/>
                  </a:lnTo>
                  <a:lnTo>
                    <a:pt x="3724" y="15488"/>
                  </a:lnTo>
                  <a:lnTo>
                    <a:pt x="3766" y="15429"/>
                  </a:lnTo>
                  <a:lnTo>
                    <a:pt x="3806" y="15368"/>
                  </a:lnTo>
                  <a:lnTo>
                    <a:pt x="3842" y="15304"/>
                  </a:lnTo>
                  <a:lnTo>
                    <a:pt x="3875" y="15240"/>
                  </a:lnTo>
                  <a:lnTo>
                    <a:pt x="3905" y="15173"/>
                  </a:lnTo>
                  <a:lnTo>
                    <a:pt x="3933" y="15104"/>
                  </a:lnTo>
                  <a:lnTo>
                    <a:pt x="3956" y="15035"/>
                  </a:lnTo>
                  <a:lnTo>
                    <a:pt x="3977" y="14962"/>
                  </a:lnTo>
                  <a:lnTo>
                    <a:pt x="3994" y="14890"/>
                  </a:lnTo>
                  <a:lnTo>
                    <a:pt x="4007" y="14815"/>
                  </a:lnTo>
                  <a:lnTo>
                    <a:pt x="4016" y="14740"/>
                  </a:lnTo>
                  <a:lnTo>
                    <a:pt x="4022" y="14664"/>
                  </a:lnTo>
                  <a:lnTo>
                    <a:pt x="4024" y="14586"/>
                  </a:lnTo>
                  <a:lnTo>
                    <a:pt x="4024" y="7030"/>
                  </a:lnTo>
                  <a:lnTo>
                    <a:pt x="4080" y="6986"/>
                  </a:lnTo>
                  <a:lnTo>
                    <a:pt x="4136" y="6941"/>
                  </a:lnTo>
                  <a:lnTo>
                    <a:pt x="4189" y="6895"/>
                  </a:lnTo>
                  <a:lnTo>
                    <a:pt x="4241" y="6846"/>
                  </a:lnTo>
                  <a:lnTo>
                    <a:pt x="4293" y="6796"/>
                  </a:lnTo>
                  <a:lnTo>
                    <a:pt x="4343" y="6746"/>
                  </a:lnTo>
                  <a:lnTo>
                    <a:pt x="4391" y="6694"/>
                  </a:lnTo>
                  <a:lnTo>
                    <a:pt x="4438" y="6639"/>
                  </a:lnTo>
                  <a:lnTo>
                    <a:pt x="4483" y="6584"/>
                  </a:lnTo>
                  <a:lnTo>
                    <a:pt x="4527" y="6529"/>
                  </a:lnTo>
                  <a:lnTo>
                    <a:pt x="4569" y="6470"/>
                  </a:lnTo>
                  <a:lnTo>
                    <a:pt x="4610" y="6412"/>
                  </a:lnTo>
                  <a:lnTo>
                    <a:pt x="4649" y="6351"/>
                  </a:lnTo>
                  <a:lnTo>
                    <a:pt x="4686" y="6291"/>
                  </a:lnTo>
                  <a:lnTo>
                    <a:pt x="4721" y="6229"/>
                  </a:lnTo>
                  <a:lnTo>
                    <a:pt x="4754" y="6165"/>
                  </a:lnTo>
                  <a:lnTo>
                    <a:pt x="4787" y="6101"/>
                  </a:lnTo>
                  <a:lnTo>
                    <a:pt x="4817" y="6036"/>
                  </a:lnTo>
                  <a:lnTo>
                    <a:pt x="4846" y="5969"/>
                  </a:lnTo>
                  <a:lnTo>
                    <a:pt x="4872" y="5902"/>
                  </a:lnTo>
                  <a:lnTo>
                    <a:pt x="4896" y="5834"/>
                  </a:lnTo>
                  <a:lnTo>
                    <a:pt x="4919" y="5765"/>
                  </a:lnTo>
                  <a:lnTo>
                    <a:pt x="4939" y="5695"/>
                  </a:lnTo>
                  <a:lnTo>
                    <a:pt x="4959" y="5624"/>
                  </a:lnTo>
                  <a:lnTo>
                    <a:pt x="4975" y="5552"/>
                  </a:lnTo>
                  <a:lnTo>
                    <a:pt x="4989" y="5479"/>
                  </a:lnTo>
                  <a:lnTo>
                    <a:pt x="5002" y="5407"/>
                  </a:lnTo>
                  <a:lnTo>
                    <a:pt x="5012" y="5332"/>
                  </a:lnTo>
                  <a:lnTo>
                    <a:pt x="5020" y="5258"/>
                  </a:lnTo>
                  <a:lnTo>
                    <a:pt x="5025" y="5183"/>
                  </a:lnTo>
                  <a:lnTo>
                    <a:pt x="5029" y="5106"/>
                  </a:lnTo>
                  <a:lnTo>
                    <a:pt x="5030" y="5030"/>
                  </a:lnTo>
                  <a:lnTo>
                    <a:pt x="5029" y="4953"/>
                  </a:lnTo>
                  <a:lnTo>
                    <a:pt x="5025" y="4877"/>
                  </a:lnTo>
                  <a:lnTo>
                    <a:pt x="5020" y="4801"/>
                  </a:lnTo>
                  <a:lnTo>
                    <a:pt x="5012" y="4727"/>
                  </a:lnTo>
                  <a:lnTo>
                    <a:pt x="5002" y="4653"/>
                  </a:lnTo>
                  <a:lnTo>
                    <a:pt x="4989" y="4580"/>
                  </a:lnTo>
                  <a:lnTo>
                    <a:pt x="4975" y="4508"/>
                  </a:lnTo>
                  <a:lnTo>
                    <a:pt x="4959" y="4435"/>
                  </a:lnTo>
                  <a:lnTo>
                    <a:pt x="4939" y="4365"/>
                  </a:lnTo>
                  <a:lnTo>
                    <a:pt x="4919" y="4294"/>
                  </a:lnTo>
                  <a:lnTo>
                    <a:pt x="4896" y="4226"/>
                  </a:lnTo>
                  <a:lnTo>
                    <a:pt x="4872" y="4158"/>
                  </a:lnTo>
                  <a:lnTo>
                    <a:pt x="4846" y="4090"/>
                  </a:lnTo>
                  <a:lnTo>
                    <a:pt x="4817" y="4024"/>
                  </a:lnTo>
                  <a:lnTo>
                    <a:pt x="4787" y="3958"/>
                  </a:lnTo>
                  <a:lnTo>
                    <a:pt x="4754" y="3894"/>
                  </a:lnTo>
                  <a:lnTo>
                    <a:pt x="4721" y="3831"/>
                  </a:lnTo>
                  <a:lnTo>
                    <a:pt x="4686" y="3768"/>
                  </a:lnTo>
                  <a:lnTo>
                    <a:pt x="4649" y="3708"/>
                  </a:lnTo>
                  <a:lnTo>
                    <a:pt x="4610" y="3648"/>
                  </a:lnTo>
                  <a:lnTo>
                    <a:pt x="4569" y="3589"/>
                  </a:lnTo>
                  <a:lnTo>
                    <a:pt x="4527" y="3532"/>
                  </a:lnTo>
                  <a:lnTo>
                    <a:pt x="4483" y="3476"/>
                  </a:lnTo>
                  <a:lnTo>
                    <a:pt x="4438" y="3420"/>
                  </a:lnTo>
                  <a:lnTo>
                    <a:pt x="4391" y="3366"/>
                  </a:lnTo>
                  <a:lnTo>
                    <a:pt x="4343" y="3314"/>
                  </a:lnTo>
                  <a:lnTo>
                    <a:pt x="4293" y="3263"/>
                  </a:lnTo>
                  <a:lnTo>
                    <a:pt x="4241" y="3213"/>
                  </a:lnTo>
                  <a:lnTo>
                    <a:pt x="4189" y="3165"/>
                  </a:lnTo>
                  <a:lnTo>
                    <a:pt x="4136" y="3118"/>
                  </a:lnTo>
                  <a:lnTo>
                    <a:pt x="4080" y="3073"/>
                  </a:lnTo>
                  <a:lnTo>
                    <a:pt x="4024" y="30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209">
              <a:extLst>
                <a:ext uri="{FF2B5EF4-FFF2-40B4-BE49-F238E27FC236}">
                  <a16:creationId xmlns:a16="http://schemas.microsoft.com/office/drawing/2014/main" xmlns="" id="{E65E1FFD-A791-4DE6-87FA-B1C9936069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70325" y="4152900"/>
              <a:ext cx="214313" cy="690563"/>
            </a:xfrm>
            <a:custGeom>
              <a:avLst/>
              <a:gdLst>
                <a:gd name="T0" fmla="*/ 3784 w 5029"/>
                <a:gd name="T1" fmla="*/ 11873 h 16095"/>
                <a:gd name="T2" fmla="*/ 3571 w 5029"/>
                <a:gd name="T3" fmla="*/ 12135 h 16095"/>
                <a:gd name="T4" fmla="*/ 3349 w 5029"/>
                <a:gd name="T5" fmla="*/ 12315 h 16095"/>
                <a:gd name="T6" fmla="*/ 3045 w 5029"/>
                <a:gd name="T7" fmla="*/ 12472 h 16095"/>
                <a:gd name="T8" fmla="*/ 2677 w 5029"/>
                <a:gd name="T9" fmla="*/ 12564 h 16095"/>
                <a:gd name="T10" fmla="*/ 2287 w 5029"/>
                <a:gd name="T11" fmla="*/ 12555 h 16095"/>
                <a:gd name="T12" fmla="*/ 1931 w 5029"/>
                <a:gd name="T13" fmla="*/ 12450 h 16095"/>
                <a:gd name="T14" fmla="*/ 1632 w 5029"/>
                <a:gd name="T15" fmla="*/ 12281 h 16095"/>
                <a:gd name="T16" fmla="*/ 1400 w 5029"/>
                <a:gd name="T17" fmla="*/ 12074 h 16095"/>
                <a:gd name="T18" fmla="*/ 1157 w 5029"/>
                <a:gd name="T19" fmla="*/ 11713 h 16095"/>
                <a:gd name="T20" fmla="*/ 1020 w 5029"/>
                <a:gd name="T21" fmla="*/ 11254 h 16095"/>
                <a:gd name="T22" fmla="*/ 1013 w 5029"/>
                <a:gd name="T23" fmla="*/ 10929 h 16095"/>
                <a:gd name="T24" fmla="*/ 1116 w 5029"/>
                <a:gd name="T25" fmla="*/ 10514 h 16095"/>
                <a:gd name="T26" fmla="*/ 1328 w 5029"/>
                <a:gd name="T27" fmla="*/ 10140 h 16095"/>
                <a:gd name="T28" fmla="*/ 1607 w 5029"/>
                <a:gd name="T29" fmla="*/ 9867 h 16095"/>
                <a:gd name="T30" fmla="*/ 1931 w 5029"/>
                <a:gd name="T31" fmla="*/ 9680 h 16095"/>
                <a:gd name="T32" fmla="*/ 2287 w 5029"/>
                <a:gd name="T33" fmla="*/ 9576 h 16095"/>
                <a:gd name="T34" fmla="*/ 2677 w 5029"/>
                <a:gd name="T35" fmla="*/ 9566 h 16095"/>
                <a:gd name="T36" fmla="*/ 3045 w 5029"/>
                <a:gd name="T37" fmla="*/ 9659 h 16095"/>
                <a:gd name="T38" fmla="*/ 3373 w 5029"/>
                <a:gd name="T39" fmla="*/ 9832 h 16095"/>
                <a:gd name="T40" fmla="*/ 3629 w 5029"/>
                <a:gd name="T41" fmla="*/ 10055 h 16095"/>
                <a:gd name="T42" fmla="*/ 3872 w 5029"/>
                <a:gd name="T43" fmla="*/ 10417 h 16095"/>
                <a:gd name="T44" fmla="*/ 4008 w 5029"/>
                <a:gd name="T45" fmla="*/ 10875 h 16095"/>
                <a:gd name="T46" fmla="*/ 4015 w 5029"/>
                <a:gd name="T47" fmla="*/ 11201 h 16095"/>
                <a:gd name="T48" fmla="*/ 3007 w 5029"/>
                <a:gd name="T49" fmla="*/ 14688 h 16095"/>
                <a:gd name="T50" fmla="*/ 2870 w 5029"/>
                <a:gd name="T51" fmla="*/ 14942 h 16095"/>
                <a:gd name="T52" fmla="*/ 2616 w 5029"/>
                <a:gd name="T53" fmla="*/ 15079 h 16095"/>
                <a:gd name="T54" fmla="*/ 2318 w 5029"/>
                <a:gd name="T55" fmla="*/ 15050 h 16095"/>
                <a:gd name="T56" fmla="*/ 2097 w 5029"/>
                <a:gd name="T57" fmla="*/ 14868 h 16095"/>
                <a:gd name="T58" fmla="*/ 2012 w 5029"/>
                <a:gd name="T59" fmla="*/ 14586 h 16095"/>
                <a:gd name="T60" fmla="*/ 2707 w 5029"/>
                <a:gd name="T61" fmla="*/ 13573 h 16095"/>
                <a:gd name="T62" fmla="*/ 2028 w 5029"/>
                <a:gd name="T63" fmla="*/ 1383 h 16095"/>
                <a:gd name="T64" fmla="*/ 2177 w 5029"/>
                <a:gd name="T65" fmla="*/ 1137 h 16095"/>
                <a:gd name="T66" fmla="*/ 2438 w 5029"/>
                <a:gd name="T67" fmla="*/ 1012 h 16095"/>
                <a:gd name="T68" fmla="*/ 2733 w 5029"/>
                <a:gd name="T69" fmla="*/ 1055 h 16095"/>
                <a:gd name="T70" fmla="*/ 2945 w 5029"/>
                <a:gd name="T71" fmla="*/ 1248 h 16095"/>
                <a:gd name="T72" fmla="*/ 3017 w 5029"/>
                <a:gd name="T73" fmla="*/ 8601 h 16095"/>
                <a:gd name="T74" fmla="*/ 2259 w 5029"/>
                <a:gd name="T75" fmla="*/ 8564 h 16095"/>
                <a:gd name="T76" fmla="*/ 3976 w 5029"/>
                <a:gd name="T77" fmla="*/ 1133 h 16095"/>
                <a:gd name="T78" fmla="*/ 3528 w 5029"/>
                <a:gd name="T79" fmla="*/ 392 h 16095"/>
                <a:gd name="T80" fmla="*/ 2744 w 5029"/>
                <a:gd name="T81" fmla="*/ 17 h 16095"/>
                <a:gd name="T82" fmla="*/ 1861 w 5029"/>
                <a:gd name="T83" fmla="*/ 149 h 16095"/>
                <a:gd name="T84" fmla="*/ 1224 w 5029"/>
                <a:gd name="T85" fmla="*/ 727 h 16095"/>
                <a:gd name="T86" fmla="*/ 1006 w 5029"/>
                <a:gd name="T87" fmla="*/ 9065 h 16095"/>
                <a:gd name="T88" fmla="*/ 420 w 5029"/>
                <a:gd name="T89" fmla="*/ 9683 h 16095"/>
                <a:gd name="T90" fmla="*/ 71 w 5029"/>
                <a:gd name="T91" fmla="*/ 10471 h 16095"/>
                <a:gd name="T92" fmla="*/ 18 w 5029"/>
                <a:gd name="T93" fmla="*/ 11368 h 16095"/>
                <a:gd name="T94" fmla="*/ 275 w 5029"/>
                <a:gd name="T95" fmla="*/ 12201 h 16095"/>
                <a:gd name="T96" fmla="*/ 788 w 5029"/>
                <a:gd name="T97" fmla="*/ 12882 h 16095"/>
                <a:gd name="T98" fmla="*/ 1097 w 5029"/>
                <a:gd name="T99" fmla="*/ 15104 h 16095"/>
                <a:gd name="T100" fmla="*/ 1612 w 5029"/>
                <a:gd name="T101" fmla="*/ 15795 h 16095"/>
                <a:gd name="T102" fmla="*/ 2437 w 5029"/>
                <a:gd name="T103" fmla="*/ 16093 h 16095"/>
                <a:gd name="T104" fmla="*/ 3296 w 5029"/>
                <a:gd name="T105" fmla="*/ 15877 h 16095"/>
                <a:gd name="T106" fmla="*/ 3875 w 5029"/>
                <a:gd name="T107" fmla="*/ 15240 h 16095"/>
                <a:gd name="T108" fmla="*/ 4135 w 5029"/>
                <a:gd name="T109" fmla="*/ 12977 h 16095"/>
                <a:gd name="T110" fmla="*/ 4685 w 5029"/>
                <a:gd name="T111" fmla="*/ 12327 h 16095"/>
                <a:gd name="T112" fmla="*/ 4989 w 5029"/>
                <a:gd name="T113" fmla="*/ 11515 h 16095"/>
                <a:gd name="T114" fmla="*/ 4989 w 5029"/>
                <a:gd name="T115" fmla="*/ 10616 h 16095"/>
                <a:gd name="T116" fmla="*/ 4685 w 5029"/>
                <a:gd name="T117" fmla="*/ 9804 h 16095"/>
                <a:gd name="T118" fmla="*/ 4135 w 5029"/>
                <a:gd name="T119" fmla="*/ 9154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29" h="16095">
                  <a:moveTo>
                    <a:pt x="3956" y="11488"/>
                  </a:moveTo>
                  <a:lnTo>
                    <a:pt x="3950" y="11508"/>
                  </a:lnTo>
                  <a:lnTo>
                    <a:pt x="3944" y="11528"/>
                  </a:lnTo>
                  <a:lnTo>
                    <a:pt x="3938" y="11547"/>
                  </a:lnTo>
                  <a:lnTo>
                    <a:pt x="3931" y="11567"/>
                  </a:lnTo>
                  <a:lnTo>
                    <a:pt x="3913" y="11617"/>
                  </a:lnTo>
                  <a:lnTo>
                    <a:pt x="3893" y="11666"/>
                  </a:lnTo>
                  <a:lnTo>
                    <a:pt x="3872" y="11713"/>
                  </a:lnTo>
                  <a:lnTo>
                    <a:pt x="3848" y="11760"/>
                  </a:lnTo>
                  <a:lnTo>
                    <a:pt x="3824" y="11807"/>
                  </a:lnTo>
                  <a:lnTo>
                    <a:pt x="3798" y="11851"/>
                  </a:lnTo>
                  <a:lnTo>
                    <a:pt x="3784" y="11873"/>
                  </a:lnTo>
                  <a:lnTo>
                    <a:pt x="3770" y="11895"/>
                  </a:lnTo>
                  <a:lnTo>
                    <a:pt x="3756" y="11916"/>
                  </a:lnTo>
                  <a:lnTo>
                    <a:pt x="3741" y="11938"/>
                  </a:lnTo>
                  <a:lnTo>
                    <a:pt x="3738" y="11941"/>
                  </a:lnTo>
                  <a:lnTo>
                    <a:pt x="3735" y="11946"/>
                  </a:lnTo>
                  <a:lnTo>
                    <a:pt x="3701" y="11990"/>
                  </a:lnTo>
                  <a:lnTo>
                    <a:pt x="3665" y="12033"/>
                  </a:lnTo>
                  <a:lnTo>
                    <a:pt x="3647" y="12054"/>
                  </a:lnTo>
                  <a:lnTo>
                    <a:pt x="3629" y="12074"/>
                  </a:lnTo>
                  <a:lnTo>
                    <a:pt x="3610" y="12094"/>
                  </a:lnTo>
                  <a:lnTo>
                    <a:pt x="3591" y="12115"/>
                  </a:lnTo>
                  <a:lnTo>
                    <a:pt x="3571" y="12135"/>
                  </a:lnTo>
                  <a:lnTo>
                    <a:pt x="3552" y="12154"/>
                  </a:lnTo>
                  <a:lnTo>
                    <a:pt x="3530" y="12172"/>
                  </a:lnTo>
                  <a:lnTo>
                    <a:pt x="3510" y="12191"/>
                  </a:lnTo>
                  <a:lnTo>
                    <a:pt x="3489" y="12209"/>
                  </a:lnTo>
                  <a:lnTo>
                    <a:pt x="3468" y="12226"/>
                  </a:lnTo>
                  <a:lnTo>
                    <a:pt x="3446" y="12244"/>
                  </a:lnTo>
                  <a:lnTo>
                    <a:pt x="3424" y="12261"/>
                  </a:lnTo>
                  <a:lnTo>
                    <a:pt x="3422" y="12263"/>
                  </a:lnTo>
                  <a:lnTo>
                    <a:pt x="3419" y="12265"/>
                  </a:lnTo>
                  <a:lnTo>
                    <a:pt x="3397" y="12281"/>
                  </a:lnTo>
                  <a:lnTo>
                    <a:pt x="3373" y="12299"/>
                  </a:lnTo>
                  <a:lnTo>
                    <a:pt x="3349" y="12315"/>
                  </a:lnTo>
                  <a:lnTo>
                    <a:pt x="3325" y="12330"/>
                  </a:lnTo>
                  <a:lnTo>
                    <a:pt x="3301" y="12345"/>
                  </a:lnTo>
                  <a:lnTo>
                    <a:pt x="3277" y="12360"/>
                  </a:lnTo>
                  <a:lnTo>
                    <a:pt x="3252" y="12374"/>
                  </a:lnTo>
                  <a:lnTo>
                    <a:pt x="3228" y="12388"/>
                  </a:lnTo>
                  <a:lnTo>
                    <a:pt x="3202" y="12401"/>
                  </a:lnTo>
                  <a:lnTo>
                    <a:pt x="3176" y="12414"/>
                  </a:lnTo>
                  <a:lnTo>
                    <a:pt x="3150" y="12426"/>
                  </a:lnTo>
                  <a:lnTo>
                    <a:pt x="3124" y="12438"/>
                  </a:lnTo>
                  <a:lnTo>
                    <a:pt x="3098" y="12450"/>
                  </a:lnTo>
                  <a:lnTo>
                    <a:pt x="3072" y="12461"/>
                  </a:lnTo>
                  <a:lnTo>
                    <a:pt x="3045" y="12472"/>
                  </a:lnTo>
                  <a:lnTo>
                    <a:pt x="3017" y="12482"/>
                  </a:lnTo>
                  <a:lnTo>
                    <a:pt x="2987" y="12492"/>
                  </a:lnTo>
                  <a:lnTo>
                    <a:pt x="2958" y="12502"/>
                  </a:lnTo>
                  <a:lnTo>
                    <a:pt x="2927" y="12511"/>
                  </a:lnTo>
                  <a:lnTo>
                    <a:pt x="2897" y="12520"/>
                  </a:lnTo>
                  <a:lnTo>
                    <a:pt x="2867" y="12528"/>
                  </a:lnTo>
                  <a:lnTo>
                    <a:pt x="2835" y="12536"/>
                  </a:lnTo>
                  <a:lnTo>
                    <a:pt x="2804" y="12543"/>
                  </a:lnTo>
                  <a:lnTo>
                    <a:pt x="2773" y="12549"/>
                  </a:lnTo>
                  <a:lnTo>
                    <a:pt x="2742" y="12555"/>
                  </a:lnTo>
                  <a:lnTo>
                    <a:pt x="2710" y="12560"/>
                  </a:lnTo>
                  <a:lnTo>
                    <a:pt x="2677" y="12564"/>
                  </a:lnTo>
                  <a:lnTo>
                    <a:pt x="2645" y="12568"/>
                  </a:lnTo>
                  <a:lnTo>
                    <a:pt x="2613" y="12570"/>
                  </a:lnTo>
                  <a:lnTo>
                    <a:pt x="2581" y="12572"/>
                  </a:lnTo>
                  <a:lnTo>
                    <a:pt x="2548" y="12574"/>
                  </a:lnTo>
                  <a:lnTo>
                    <a:pt x="2515" y="12574"/>
                  </a:lnTo>
                  <a:lnTo>
                    <a:pt x="2481" y="12574"/>
                  </a:lnTo>
                  <a:lnTo>
                    <a:pt x="2448" y="12572"/>
                  </a:lnTo>
                  <a:lnTo>
                    <a:pt x="2416" y="12570"/>
                  </a:lnTo>
                  <a:lnTo>
                    <a:pt x="2384" y="12568"/>
                  </a:lnTo>
                  <a:lnTo>
                    <a:pt x="2352" y="12564"/>
                  </a:lnTo>
                  <a:lnTo>
                    <a:pt x="2319" y="12560"/>
                  </a:lnTo>
                  <a:lnTo>
                    <a:pt x="2287" y="12555"/>
                  </a:lnTo>
                  <a:lnTo>
                    <a:pt x="2256" y="12549"/>
                  </a:lnTo>
                  <a:lnTo>
                    <a:pt x="2225" y="12543"/>
                  </a:lnTo>
                  <a:lnTo>
                    <a:pt x="2194" y="12536"/>
                  </a:lnTo>
                  <a:lnTo>
                    <a:pt x="2162" y="12528"/>
                  </a:lnTo>
                  <a:lnTo>
                    <a:pt x="2132" y="12520"/>
                  </a:lnTo>
                  <a:lnTo>
                    <a:pt x="2101" y="12511"/>
                  </a:lnTo>
                  <a:lnTo>
                    <a:pt x="2071" y="12502"/>
                  </a:lnTo>
                  <a:lnTo>
                    <a:pt x="2042" y="12492"/>
                  </a:lnTo>
                  <a:lnTo>
                    <a:pt x="2012" y="12482"/>
                  </a:lnTo>
                  <a:lnTo>
                    <a:pt x="1984" y="12472"/>
                  </a:lnTo>
                  <a:lnTo>
                    <a:pt x="1957" y="12461"/>
                  </a:lnTo>
                  <a:lnTo>
                    <a:pt x="1931" y="12450"/>
                  </a:lnTo>
                  <a:lnTo>
                    <a:pt x="1905" y="12438"/>
                  </a:lnTo>
                  <a:lnTo>
                    <a:pt x="1879" y="12426"/>
                  </a:lnTo>
                  <a:lnTo>
                    <a:pt x="1853" y="12414"/>
                  </a:lnTo>
                  <a:lnTo>
                    <a:pt x="1827" y="12401"/>
                  </a:lnTo>
                  <a:lnTo>
                    <a:pt x="1801" y="12388"/>
                  </a:lnTo>
                  <a:lnTo>
                    <a:pt x="1776" y="12374"/>
                  </a:lnTo>
                  <a:lnTo>
                    <a:pt x="1752" y="12360"/>
                  </a:lnTo>
                  <a:lnTo>
                    <a:pt x="1727" y="12345"/>
                  </a:lnTo>
                  <a:lnTo>
                    <a:pt x="1703" y="12330"/>
                  </a:lnTo>
                  <a:lnTo>
                    <a:pt x="1680" y="12315"/>
                  </a:lnTo>
                  <a:lnTo>
                    <a:pt x="1655" y="12299"/>
                  </a:lnTo>
                  <a:lnTo>
                    <a:pt x="1632" y="12281"/>
                  </a:lnTo>
                  <a:lnTo>
                    <a:pt x="1609" y="12265"/>
                  </a:lnTo>
                  <a:lnTo>
                    <a:pt x="1607" y="12263"/>
                  </a:lnTo>
                  <a:lnTo>
                    <a:pt x="1605" y="12261"/>
                  </a:lnTo>
                  <a:lnTo>
                    <a:pt x="1583" y="12244"/>
                  </a:lnTo>
                  <a:lnTo>
                    <a:pt x="1561" y="12226"/>
                  </a:lnTo>
                  <a:lnTo>
                    <a:pt x="1540" y="12209"/>
                  </a:lnTo>
                  <a:lnTo>
                    <a:pt x="1519" y="12191"/>
                  </a:lnTo>
                  <a:lnTo>
                    <a:pt x="1499" y="12172"/>
                  </a:lnTo>
                  <a:lnTo>
                    <a:pt x="1477" y="12154"/>
                  </a:lnTo>
                  <a:lnTo>
                    <a:pt x="1458" y="12135"/>
                  </a:lnTo>
                  <a:lnTo>
                    <a:pt x="1438" y="12115"/>
                  </a:lnTo>
                  <a:lnTo>
                    <a:pt x="1400" y="12074"/>
                  </a:lnTo>
                  <a:lnTo>
                    <a:pt x="1364" y="12033"/>
                  </a:lnTo>
                  <a:lnTo>
                    <a:pt x="1328" y="11990"/>
                  </a:lnTo>
                  <a:lnTo>
                    <a:pt x="1295" y="11946"/>
                  </a:lnTo>
                  <a:lnTo>
                    <a:pt x="1291" y="11941"/>
                  </a:lnTo>
                  <a:lnTo>
                    <a:pt x="1288" y="11938"/>
                  </a:lnTo>
                  <a:lnTo>
                    <a:pt x="1273" y="11916"/>
                  </a:lnTo>
                  <a:lnTo>
                    <a:pt x="1258" y="11895"/>
                  </a:lnTo>
                  <a:lnTo>
                    <a:pt x="1244" y="11873"/>
                  </a:lnTo>
                  <a:lnTo>
                    <a:pt x="1231" y="11851"/>
                  </a:lnTo>
                  <a:lnTo>
                    <a:pt x="1205" y="11807"/>
                  </a:lnTo>
                  <a:lnTo>
                    <a:pt x="1181" y="11760"/>
                  </a:lnTo>
                  <a:lnTo>
                    <a:pt x="1157" y="11713"/>
                  </a:lnTo>
                  <a:lnTo>
                    <a:pt x="1136" y="11666"/>
                  </a:lnTo>
                  <a:lnTo>
                    <a:pt x="1116" y="11617"/>
                  </a:lnTo>
                  <a:lnTo>
                    <a:pt x="1098" y="11567"/>
                  </a:lnTo>
                  <a:lnTo>
                    <a:pt x="1091" y="11547"/>
                  </a:lnTo>
                  <a:lnTo>
                    <a:pt x="1085" y="11528"/>
                  </a:lnTo>
                  <a:lnTo>
                    <a:pt x="1079" y="11508"/>
                  </a:lnTo>
                  <a:lnTo>
                    <a:pt x="1074" y="11488"/>
                  </a:lnTo>
                  <a:lnTo>
                    <a:pt x="1059" y="11438"/>
                  </a:lnTo>
                  <a:lnTo>
                    <a:pt x="1046" y="11385"/>
                  </a:lnTo>
                  <a:lnTo>
                    <a:pt x="1034" y="11334"/>
                  </a:lnTo>
                  <a:lnTo>
                    <a:pt x="1025" y="11282"/>
                  </a:lnTo>
                  <a:lnTo>
                    <a:pt x="1020" y="11254"/>
                  </a:lnTo>
                  <a:lnTo>
                    <a:pt x="1017" y="11228"/>
                  </a:lnTo>
                  <a:lnTo>
                    <a:pt x="1013" y="11201"/>
                  </a:lnTo>
                  <a:lnTo>
                    <a:pt x="1011" y="11175"/>
                  </a:lnTo>
                  <a:lnTo>
                    <a:pt x="1009" y="11148"/>
                  </a:lnTo>
                  <a:lnTo>
                    <a:pt x="1007" y="11121"/>
                  </a:lnTo>
                  <a:lnTo>
                    <a:pt x="1006" y="11092"/>
                  </a:lnTo>
                  <a:lnTo>
                    <a:pt x="1006" y="11065"/>
                  </a:lnTo>
                  <a:lnTo>
                    <a:pt x="1006" y="11037"/>
                  </a:lnTo>
                  <a:lnTo>
                    <a:pt x="1007" y="11010"/>
                  </a:lnTo>
                  <a:lnTo>
                    <a:pt x="1009" y="10983"/>
                  </a:lnTo>
                  <a:lnTo>
                    <a:pt x="1011" y="10956"/>
                  </a:lnTo>
                  <a:lnTo>
                    <a:pt x="1013" y="10929"/>
                  </a:lnTo>
                  <a:lnTo>
                    <a:pt x="1017" y="10901"/>
                  </a:lnTo>
                  <a:lnTo>
                    <a:pt x="1020" y="10875"/>
                  </a:lnTo>
                  <a:lnTo>
                    <a:pt x="1025" y="10848"/>
                  </a:lnTo>
                  <a:lnTo>
                    <a:pt x="1034" y="10796"/>
                  </a:lnTo>
                  <a:lnTo>
                    <a:pt x="1046" y="10744"/>
                  </a:lnTo>
                  <a:lnTo>
                    <a:pt x="1059" y="10693"/>
                  </a:lnTo>
                  <a:lnTo>
                    <a:pt x="1074" y="10642"/>
                  </a:lnTo>
                  <a:lnTo>
                    <a:pt x="1079" y="10622"/>
                  </a:lnTo>
                  <a:lnTo>
                    <a:pt x="1085" y="10603"/>
                  </a:lnTo>
                  <a:lnTo>
                    <a:pt x="1091" y="10582"/>
                  </a:lnTo>
                  <a:lnTo>
                    <a:pt x="1098" y="10563"/>
                  </a:lnTo>
                  <a:lnTo>
                    <a:pt x="1116" y="10514"/>
                  </a:lnTo>
                  <a:lnTo>
                    <a:pt x="1136" y="10465"/>
                  </a:lnTo>
                  <a:lnTo>
                    <a:pt x="1157" y="10417"/>
                  </a:lnTo>
                  <a:lnTo>
                    <a:pt x="1181" y="10370"/>
                  </a:lnTo>
                  <a:lnTo>
                    <a:pt x="1205" y="10324"/>
                  </a:lnTo>
                  <a:lnTo>
                    <a:pt x="1231" y="10279"/>
                  </a:lnTo>
                  <a:lnTo>
                    <a:pt x="1244" y="10257"/>
                  </a:lnTo>
                  <a:lnTo>
                    <a:pt x="1258" y="10235"/>
                  </a:lnTo>
                  <a:lnTo>
                    <a:pt x="1273" y="10213"/>
                  </a:lnTo>
                  <a:lnTo>
                    <a:pt x="1288" y="10192"/>
                  </a:lnTo>
                  <a:lnTo>
                    <a:pt x="1291" y="10188"/>
                  </a:lnTo>
                  <a:lnTo>
                    <a:pt x="1295" y="10184"/>
                  </a:lnTo>
                  <a:lnTo>
                    <a:pt x="1328" y="10140"/>
                  </a:lnTo>
                  <a:lnTo>
                    <a:pt x="1364" y="10098"/>
                  </a:lnTo>
                  <a:lnTo>
                    <a:pt x="1400" y="10055"/>
                  </a:lnTo>
                  <a:lnTo>
                    <a:pt x="1438" y="10015"/>
                  </a:lnTo>
                  <a:lnTo>
                    <a:pt x="1458" y="9996"/>
                  </a:lnTo>
                  <a:lnTo>
                    <a:pt x="1477" y="9977"/>
                  </a:lnTo>
                  <a:lnTo>
                    <a:pt x="1499" y="9958"/>
                  </a:lnTo>
                  <a:lnTo>
                    <a:pt x="1519" y="9939"/>
                  </a:lnTo>
                  <a:lnTo>
                    <a:pt x="1540" y="9921"/>
                  </a:lnTo>
                  <a:lnTo>
                    <a:pt x="1561" y="9903"/>
                  </a:lnTo>
                  <a:lnTo>
                    <a:pt x="1583" y="9885"/>
                  </a:lnTo>
                  <a:lnTo>
                    <a:pt x="1605" y="9869"/>
                  </a:lnTo>
                  <a:lnTo>
                    <a:pt x="1607" y="9867"/>
                  </a:lnTo>
                  <a:lnTo>
                    <a:pt x="1609" y="9864"/>
                  </a:lnTo>
                  <a:lnTo>
                    <a:pt x="1655" y="9832"/>
                  </a:lnTo>
                  <a:lnTo>
                    <a:pt x="1703" y="9800"/>
                  </a:lnTo>
                  <a:lnTo>
                    <a:pt x="1727" y="9785"/>
                  </a:lnTo>
                  <a:lnTo>
                    <a:pt x="1752" y="9771"/>
                  </a:lnTo>
                  <a:lnTo>
                    <a:pt x="1776" y="9757"/>
                  </a:lnTo>
                  <a:lnTo>
                    <a:pt x="1801" y="9743"/>
                  </a:lnTo>
                  <a:lnTo>
                    <a:pt x="1827" y="9729"/>
                  </a:lnTo>
                  <a:lnTo>
                    <a:pt x="1853" y="9716"/>
                  </a:lnTo>
                  <a:lnTo>
                    <a:pt x="1879" y="9704"/>
                  </a:lnTo>
                  <a:lnTo>
                    <a:pt x="1905" y="9692"/>
                  </a:lnTo>
                  <a:lnTo>
                    <a:pt x="1931" y="9680"/>
                  </a:lnTo>
                  <a:lnTo>
                    <a:pt x="1957" y="9669"/>
                  </a:lnTo>
                  <a:lnTo>
                    <a:pt x="1984" y="9659"/>
                  </a:lnTo>
                  <a:lnTo>
                    <a:pt x="2012" y="9649"/>
                  </a:lnTo>
                  <a:lnTo>
                    <a:pt x="2042" y="9639"/>
                  </a:lnTo>
                  <a:lnTo>
                    <a:pt x="2071" y="9629"/>
                  </a:lnTo>
                  <a:lnTo>
                    <a:pt x="2101" y="9620"/>
                  </a:lnTo>
                  <a:lnTo>
                    <a:pt x="2132" y="9611"/>
                  </a:lnTo>
                  <a:lnTo>
                    <a:pt x="2162" y="9603"/>
                  </a:lnTo>
                  <a:lnTo>
                    <a:pt x="2194" y="9595"/>
                  </a:lnTo>
                  <a:lnTo>
                    <a:pt x="2225" y="9588"/>
                  </a:lnTo>
                  <a:lnTo>
                    <a:pt x="2256" y="9582"/>
                  </a:lnTo>
                  <a:lnTo>
                    <a:pt x="2287" y="9576"/>
                  </a:lnTo>
                  <a:lnTo>
                    <a:pt x="2319" y="9570"/>
                  </a:lnTo>
                  <a:lnTo>
                    <a:pt x="2352" y="9566"/>
                  </a:lnTo>
                  <a:lnTo>
                    <a:pt x="2384" y="9563"/>
                  </a:lnTo>
                  <a:lnTo>
                    <a:pt x="2416" y="9560"/>
                  </a:lnTo>
                  <a:lnTo>
                    <a:pt x="2448" y="9558"/>
                  </a:lnTo>
                  <a:lnTo>
                    <a:pt x="2481" y="9556"/>
                  </a:lnTo>
                  <a:lnTo>
                    <a:pt x="2515" y="9556"/>
                  </a:lnTo>
                  <a:lnTo>
                    <a:pt x="2548" y="9556"/>
                  </a:lnTo>
                  <a:lnTo>
                    <a:pt x="2581" y="9558"/>
                  </a:lnTo>
                  <a:lnTo>
                    <a:pt x="2613" y="9560"/>
                  </a:lnTo>
                  <a:lnTo>
                    <a:pt x="2645" y="9563"/>
                  </a:lnTo>
                  <a:lnTo>
                    <a:pt x="2677" y="9566"/>
                  </a:lnTo>
                  <a:lnTo>
                    <a:pt x="2710" y="9570"/>
                  </a:lnTo>
                  <a:lnTo>
                    <a:pt x="2742" y="9576"/>
                  </a:lnTo>
                  <a:lnTo>
                    <a:pt x="2773" y="9582"/>
                  </a:lnTo>
                  <a:lnTo>
                    <a:pt x="2804" y="9588"/>
                  </a:lnTo>
                  <a:lnTo>
                    <a:pt x="2835" y="9595"/>
                  </a:lnTo>
                  <a:lnTo>
                    <a:pt x="2867" y="9603"/>
                  </a:lnTo>
                  <a:lnTo>
                    <a:pt x="2897" y="9611"/>
                  </a:lnTo>
                  <a:lnTo>
                    <a:pt x="2927" y="9620"/>
                  </a:lnTo>
                  <a:lnTo>
                    <a:pt x="2958" y="9629"/>
                  </a:lnTo>
                  <a:lnTo>
                    <a:pt x="2987" y="9639"/>
                  </a:lnTo>
                  <a:lnTo>
                    <a:pt x="3017" y="9649"/>
                  </a:lnTo>
                  <a:lnTo>
                    <a:pt x="3045" y="9659"/>
                  </a:lnTo>
                  <a:lnTo>
                    <a:pt x="3072" y="9669"/>
                  </a:lnTo>
                  <a:lnTo>
                    <a:pt x="3098" y="9680"/>
                  </a:lnTo>
                  <a:lnTo>
                    <a:pt x="3124" y="9692"/>
                  </a:lnTo>
                  <a:lnTo>
                    <a:pt x="3150" y="9704"/>
                  </a:lnTo>
                  <a:lnTo>
                    <a:pt x="3176" y="9716"/>
                  </a:lnTo>
                  <a:lnTo>
                    <a:pt x="3202" y="9729"/>
                  </a:lnTo>
                  <a:lnTo>
                    <a:pt x="3228" y="9743"/>
                  </a:lnTo>
                  <a:lnTo>
                    <a:pt x="3252" y="9757"/>
                  </a:lnTo>
                  <a:lnTo>
                    <a:pt x="3277" y="9771"/>
                  </a:lnTo>
                  <a:lnTo>
                    <a:pt x="3301" y="9785"/>
                  </a:lnTo>
                  <a:lnTo>
                    <a:pt x="3325" y="9800"/>
                  </a:lnTo>
                  <a:lnTo>
                    <a:pt x="3373" y="9832"/>
                  </a:lnTo>
                  <a:lnTo>
                    <a:pt x="3419" y="9864"/>
                  </a:lnTo>
                  <a:lnTo>
                    <a:pt x="3422" y="9867"/>
                  </a:lnTo>
                  <a:lnTo>
                    <a:pt x="3424" y="9869"/>
                  </a:lnTo>
                  <a:lnTo>
                    <a:pt x="3446" y="9885"/>
                  </a:lnTo>
                  <a:lnTo>
                    <a:pt x="3468" y="9903"/>
                  </a:lnTo>
                  <a:lnTo>
                    <a:pt x="3489" y="9921"/>
                  </a:lnTo>
                  <a:lnTo>
                    <a:pt x="3510" y="9939"/>
                  </a:lnTo>
                  <a:lnTo>
                    <a:pt x="3530" y="9958"/>
                  </a:lnTo>
                  <a:lnTo>
                    <a:pt x="3552" y="9977"/>
                  </a:lnTo>
                  <a:lnTo>
                    <a:pt x="3571" y="9996"/>
                  </a:lnTo>
                  <a:lnTo>
                    <a:pt x="3591" y="10015"/>
                  </a:lnTo>
                  <a:lnTo>
                    <a:pt x="3629" y="10055"/>
                  </a:lnTo>
                  <a:lnTo>
                    <a:pt x="3665" y="10098"/>
                  </a:lnTo>
                  <a:lnTo>
                    <a:pt x="3701" y="10140"/>
                  </a:lnTo>
                  <a:lnTo>
                    <a:pt x="3735" y="10184"/>
                  </a:lnTo>
                  <a:lnTo>
                    <a:pt x="3738" y="10188"/>
                  </a:lnTo>
                  <a:lnTo>
                    <a:pt x="3741" y="10192"/>
                  </a:lnTo>
                  <a:lnTo>
                    <a:pt x="3756" y="10213"/>
                  </a:lnTo>
                  <a:lnTo>
                    <a:pt x="3770" y="10235"/>
                  </a:lnTo>
                  <a:lnTo>
                    <a:pt x="3784" y="10257"/>
                  </a:lnTo>
                  <a:lnTo>
                    <a:pt x="3798" y="10279"/>
                  </a:lnTo>
                  <a:lnTo>
                    <a:pt x="3824" y="10324"/>
                  </a:lnTo>
                  <a:lnTo>
                    <a:pt x="3848" y="10370"/>
                  </a:lnTo>
                  <a:lnTo>
                    <a:pt x="3872" y="10417"/>
                  </a:lnTo>
                  <a:lnTo>
                    <a:pt x="3893" y="10465"/>
                  </a:lnTo>
                  <a:lnTo>
                    <a:pt x="3913" y="10514"/>
                  </a:lnTo>
                  <a:lnTo>
                    <a:pt x="3931" y="10563"/>
                  </a:lnTo>
                  <a:lnTo>
                    <a:pt x="3938" y="10582"/>
                  </a:lnTo>
                  <a:lnTo>
                    <a:pt x="3944" y="10603"/>
                  </a:lnTo>
                  <a:lnTo>
                    <a:pt x="3950" y="10622"/>
                  </a:lnTo>
                  <a:lnTo>
                    <a:pt x="3956" y="10642"/>
                  </a:lnTo>
                  <a:lnTo>
                    <a:pt x="3970" y="10693"/>
                  </a:lnTo>
                  <a:lnTo>
                    <a:pt x="3983" y="10744"/>
                  </a:lnTo>
                  <a:lnTo>
                    <a:pt x="3994" y="10796"/>
                  </a:lnTo>
                  <a:lnTo>
                    <a:pt x="4004" y="10848"/>
                  </a:lnTo>
                  <a:lnTo>
                    <a:pt x="4008" y="10875"/>
                  </a:lnTo>
                  <a:lnTo>
                    <a:pt x="4012" y="10901"/>
                  </a:lnTo>
                  <a:lnTo>
                    <a:pt x="4015" y="10929"/>
                  </a:lnTo>
                  <a:lnTo>
                    <a:pt x="4018" y="10956"/>
                  </a:lnTo>
                  <a:lnTo>
                    <a:pt x="4020" y="10983"/>
                  </a:lnTo>
                  <a:lnTo>
                    <a:pt x="4022" y="11010"/>
                  </a:lnTo>
                  <a:lnTo>
                    <a:pt x="4023" y="11037"/>
                  </a:lnTo>
                  <a:lnTo>
                    <a:pt x="4023" y="11065"/>
                  </a:lnTo>
                  <a:lnTo>
                    <a:pt x="4023" y="11092"/>
                  </a:lnTo>
                  <a:lnTo>
                    <a:pt x="4022" y="11121"/>
                  </a:lnTo>
                  <a:lnTo>
                    <a:pt x="4020" y="11148"/>
                  </a:lnTo>
                  <a:lnTo>
                    <a:pt x="4018" y="11175"/>
                  </a:lnTo>
                  <a:lnTo>
                    <a:pt x="4015" y="11201"/>
                  </a:lnTo>
                  <a:lnTo>
                    <a:pt x="4012" y="11228"/>
                  </a:lnTo>
                  <a:lnTo>
                    <a:pt x="4008" y="11254"/>
                  </a:lnTo>
                  <a:lnTo>
                    <a:pt x="4004" y="11282"/>
                  </a:lnTo>
                  <a:lnTo>
                    <a:pt x="3994" y="11334"/>
                  </a:lnTo>
                  <a:lnTo>
                    <a:pt x="3983" y="11385"/>
                  </a:lnTo>
                  <a:lnTo>
                    <a:pt x="3970" y="11438"/>
                  </a:lnTo>
                  <a:lnTo>
                    <a:pt x="3956" y="11488"/>
                  </a:lnTo>
                  <a:close/>
                  <a:moveTo>
                    <a:pt x="3017" y="14586"/>
                  </a:moveTo>
                  <a:lnTo>
                    <a:pt x="3016" y="14612"/>
                  </a:lnTo>
                  <a:lnTo>
                    <a:pt x="3014" y="14637"/>
                  </a:lnTo>
                  <a:lnTo>
                    <a:pt x="3011" y="14663"/>
                  </a:lnTo>
                  <a:lnTo>
                    <a:pt x="3007" y="14688"/>
                  </a:lnTo>
                  <a:lnTo>
                    <a:pt x="3001" y="14712"/>
                  </a:lnTo>
                  <a:lnTo>
                    <a:pt x="2995" y="14736"/>
                  </a:lnTo>
                  <a:lnTo>
                    <a:pt x="2987" y="14759"/>
                  </a:lnTo>
                  <a:lnTo>
                    <a:pt x="2978" y="14782"/>
                  </a:lnTo>
                  <a:lnTo>
                    <a:pt x="2968" y="14804"/>
                  </a:lnTo>
                  <a:lnTo>
                    <a:pt x="2957" y="14827"/>
                  </a:lnTo>
                  <a:lnTo>
                    <a:pt x="2945" y="14847"/>
                  </a:lnTo>
                  <a:lnTo>
                    <a:pt x="2932" y="14868"/>
                  </a:lnTo>
                  <a:lnTo>
                    <a:pt x="2918" y="14887"/>
                  </a:lnTo>
                  <a:lnTo>
                    <a:pt x="2903" y="14906"/>
                  </a:lnTo>
                  <a:lnTo>
                    <a:pt x="2887" y="14924"/>
                  </a:lnTo>
                  <a:lnTo>
                    <a:pt x="2870" y="14942"/>
                  </a:lnTo>
                  <a:lnTo>
                    <a:pt x="2852" y="14958"/>
                  </a:lnTo>
                  <a:lnTo>
                    <a:pt x="2834" y="14974"/>
                  </a:lnTo>
                  <a:lnTo>
                    <a:pt x="2815" y="14989"/>
                  </a:lnTo>
                  <a:lnTo>
                    <a:pt x="2795" y="15004"/>
                  </a:lnTo>
                  <a:lnTo>
                    <a:pt x="2775" y="15017"/>
                  </a:lnTo>
                  <a:lnTo>
                    <a:pt x="2754" y="15029"/>
                  </a:lnTo>
                  <a:lnTo>
                    <a:pt x="2733" y="15040"/>
                  </a:lnTo>
                  <a:lnTo>
                    <a:pt x="2711" y="15050"/>
                  </a:lnTo>
                  <a:lnTo>
                    <a:pt x="2688" y="15059"/>
                  </a:lnTo>
                  <a:lnTo>
                    <a:pt x="2664" y="15067"/>
                  </a:lnTo>
                  <a:lnTo>
                    <a:pt x="2640" y="15073"/>
                  </a:lnTo>
                  <a:lnTo>
                    <a:pt x="2616" y="15079"/>
                  </a:lnTo>
                  <a:lnTo>
                    <a:pt x="2591" y="15083"/>
                  </a:lnTo>
                  <a:lnTo>
                    <a:pt x="2566" y="15086"/>
                  </a:lnTo>
                  <a:lnTo>
                    <a:pt x="2541" y="15088"/>
                  </a:lnTo>
                  <a:lnTo>
                    <a:pt x="2515" y="15089"/>
                  </a:lnTo>
                  <a:lnTo>
                    <a:pt x="2488" y="15088"/>
                  </a:lnTo>
                  <a:lnTo>
                    <a:pt x="2463" y="15086"/>
                  </a:lnTo>
                  <a:lnTo>
                    <a:pt x="2438" y="15083"/>
                  </a:lnTo>
                  <a:lnTo>
                    <a:pt x="2413" y="15079"/>
                  </a:lnTo>
                  <a:lnTo>
                    <a:pt x="2389" y="15073"/>
                  </a:lnTo>
                  <a:lnTo>
                    <a:pt x="2365" y="15067"/>
                  </a:lnTo>
                  <a:lnTo>
                    <a:pt x="2341" y="15059"/>
                  </a:lnTo>
                  <a:lnTo>
                    <a:pt x="2318" y="15050"/>
                  </a:lnTo>
                  <a:lnTo>
                    <a:pt x="2296" y="15040"/>
                  </a:lnTo>
                  <a:lnTo>
                    <a:pt x="2275" y="15029"/>
                  </a:lnTo>
                  <a:lnTo>
                    <a:pt x="2254" y="15017"/>
                  </a:lnTo>
                  <a:lnTo>
                    <a:pt x="2233" y="15004"/>
                  </a:lnTo>
                  <a:lnTo>
                    <a:pt x="2214" y="14989"/>
                  </a:lnTo>
                  <a:lnTo>
                    <a:pt x="2195" y="14974"/>
                  </a:lnTo>
                  <a:lnTo>
                    <a:pt x="2177" y="14958"/>
                  </a:lnTo>
                  <a:lnTo>
                    <a:pt x="2158" y="14942"/>
                  </a:lnTo>
                  <a:lnTo>
                    <a:pt x="2142" y="14924"/>
                  </a:lnTo>
                  <a:lnTo>
                    <a:pt x="2126" y="14906"/>
                  </a:lnTo>
                  <a:lnTo>
                    <a:pt x="2111" y="14887"/>
                  </a:lnTo>
                  <a:lnTo>
                    <a:pt x="2097" y="14868"/>
                  </a:lnTo>
                  <a:lnTo>
                    <a:pt x="2084" y="14847"/>
                  </a:lnTo>
                  <a:lnTo>
                    <a:pt x="2072" y="14827"/>
                  </a:lnTo>
                  <a:lnTo>
                    <a:pt x="2061" y="14804"/>
                  </a:lnTo>
                  <a:lnTo>
                    <a:pt x="2051" y="14782"/>
                  </a:lnTo>
                  <a:lnTo>
                    <a:pt x="2042" y="14759"/>
                  </a:lnTo>
                  <a:lnTo>
                    <a:pt x="2034" y="14736"/>
                  </a:lnTo>
                  <a:lnTo>
                    <a:pt x="2028" y="14712"/>
                  </a:lnTo>
                  <a:lnTo>
                    <a:pt x="2022" y="14688"/>
                  </a:lnTo>
                  <a:lnTo>
                    <a:pt x="2018" y="14663"/>
                  </a:lnTo>
                  <a:lnTo>
                    <a:pt x="2015" y="14637"/>
                  </a:lnTo>
                  <a:lnTo>
                    <a:pt x="2013" y="14612"/>
                  </a:lnTo>
                  <a:lnTo>
                    <a:pt x="2012" y="14586"/>
                  </a:lnTo>
                  <a:lnTo>
                    <a:pt x="2012" y="13530"/>
                  </a:lnTo>
                  <a:lnTo>
                    <a:pt x="2073" y="13541"/>
                  </a:lnTo>
                  <a:lnTo>
                    <a:pt x="2134" y="13551"/>
                  </a:lnTo>
                  <a:lnTo>
                    <a:pt x="2197" y="13560"/>
                  </a:lnTo>
                  <a:lnTo>
                    <a:pt x="2259" y="13567"/>
                  </a:lnTo>
                  <a:lnTo>
                    <a:pt x="2322" y="13573"/>
                  </a:lnTo>
                  <a:lnTo>
                    <a:pt x="2386" y="13577"/>
                  </a:lnTo>
                  <a:lnTo>
                    <a:pt x="2450" y="13579"/>
                  </a:lnTo>
                  <a:lnTo>
                    <a:pt x="2515" y="13580"/>
                  </a:lnTo>
                  <a:lnTo>
                    <a:pt x="2579" y="13579"/>
                  </a:lnTo>
                  <a:lnTo>
                    <a:pt x="2643" y="13577"/>
                  </a:lnTo>
                  <a:lnTo>
                    <a:pt x="2707" y="13573"/>
                  </a:lnTo>
                  <a:lnTo>
                    <a:pt x="2770" y="13567"/>
                  </a:lnTo>
                  <a:lnTo>
                    <a:pt x="2832" y="13560"/>
                  </a:lnTo>
                  <a:lnTo>
                    <a:pt x="2895" y="13551"/>
                  </a:lnTo>
                  <a:lnTo>
                    <a:pt x="2956" y="13541"/>
                  </a:lnTo>
                  <a:lnTo>
                    <a:pt x="3017" y="13530"/>
                  </a:lnTo>
                  <a:lnTo>
                    <a:pt x="3017" y="14586"/>
                  </a:lnTo>
                  <a:close/>
                  <a:moveTo>
                    <a:pt x="2012" y="1509"/>
                  </a:moveTo>
                  <a:lnTo>
                    <a:pt x="2013" y="1483"/>
                  </a:lnTo>
                  <a:lnTo>
                    <a:pt x="2015" y="1458"/>
                  </a:lnTo>
                  <a:lnTo>
                    <a:pt x="2018" y="1432"/>
                  </a:lnTo>
                  <a:lnTo>
                    <a:pt x="2022" y="1407"/>
                  </a:lnTo>
                  <a:lnTo>
                    <a:pt x="2028" y="1383"/>
                  </a:lnTo>
                  <a:lnTo>
                    <a:pt x="2034" y="1359"/>
                  </a:lnTo>
                  <a:lnTo>
                    <a:pt x="2042" y="1336"/>
                  </a:lnTo>
                  <a:lnTo>
                    <a:pt x="2051" y="1313"/>
                  </a:lnTo>
                  <a:lnTo>
                    <a:pt x="2061" y="1291"/>
                  </a:lnTo>
                  <a:lnTo>
                    <a:pt x="2072" y="1269"/>
                  </a:lnTo>
                  <a:lnTo>
                    <a:pt x="2084" y="1248"/>
                  </a:lnTo>
                  <a:lnTo>
                    <a:pt x="2097" y="1227"/>
                  </a:lnTo>
                  <a:lnTo>
                    <a:pt x="2111" y="1208"/>
                  </a:lnTo>
                  <a:lnTo>
                    <a:pt x="2126" y="1189"/>
                  </a:lnTo>
                  <a:lnTo>
                    <a:pt x="2142" y="1171"/>
                  </a:lnTo>
                  <a:lnTo>
                    <a:pt x="2158" y="1153"/>
                  </a:lnTo>
                  <a:lnTo>
                    <a:pt x="2177" y="1137"/>
                  </a:lnTo>
                  <a:lnTo>
                    <a:pt x="2195" y="1121"/>
                  </a:lnTo>
                  <a:lnTo>
                    <a:pt x="2214" y="1106"/>
                  </a:lnTo>
                  <a:lnTo>
                    <a:pt x="2233" y="1091"/>
                  </a:lnTo>
                  <a:lnTo>
                    <a:pt x="2254" y="1078"/>
                  </a:lnTo>
                  <a:lnTo>
                    <a:pt x="2275" y="1066"/>
                  </a:lnTo>
                  <a:lnTo>
                    <a:pt x="2296" y="1055"/>
                  </a:lnTo>
                  <a:lnTo>
                    <a:pt x="2318" y="1045"/>
                  </a:lnTo>
                  <a:lnTo>
                    <a:pt x="2341" y="1036"/>
                  </a:lnTo>
                  <a:lnTo>
                    <a:pt x="2365" y="1029"/>
                  </a:lnTo>
                  <a:lnTo>
                    <a:pt x="2389" y="1022"/>
                  </a:lnTo>
                  <a:lnTo>
                    <a:pt x="2413" y="1016"/>
                  </a:lnTo>
                  <a:lnTo>
                    <a:pt x="2438" y="1012"/>
                  </a:lnTo>
                  <a:lnTo>
                    <a:pt x="2463" y="1009"/>
                  </a:lnTo>
                  <a:lnTo>
                    <a:pt x="2488" y="1007"/>
                  </a:lnTo>
                  <a:lnTo>
                    <a:pt x="2515" y="1006"/>
                  </a:lnTo>
                  <a:lnTo>
                    <a:pt x="2541" y="1007"/>
                  </a:lnTo>
                  <a:lnTo>
                    <a:pt x="2566" y="1009"/>
                  </a:lnTo>
                  <a:lnTo>
                    <a:pt x="2591" y="1012"/>
                  </a:lnTo>
                  <a:lnTo>
                    <a:pt x="2616" y="1016"/>
                  </a:lnTo>
                  <a:lnTo>
                    <a:pt x="2640" y="1022"/>
                  </a:lnTo>
                  <a:lnTo>
                    <a:pt x="2664" y="1029"/>
                  </a:lnTo>
                  <a:lnTo>
                    <a:pt x="2688" y="1036"/>
                  </a:lnTo>
                  <a:lnTo>
                    <a:pt x="2711" y="1045"/>
                  </a:lnTo>
                  <a:lnTo>
                    <a:pt x="2733" y="1055"/>
                  </a:lnTo>
                  <a:lnTo>
                    <a:pt x="2754" y="1066"/>
                  </a:lnTo>
                  <a:lnTo>
                    <a:pt x="2775" y="1078"/>
                  </a:lnTo>
                  <a:lnTo>
                    <a:pt x="2795" y="1091"/>
                  </a:lnTo>
                  <a:lnTo>
                    <a:pt x="2815" y="1106"/>
                  </a:lnTo>
                  <a:lnTo>
                    <a:pt x="2834" y="1121"/>
                  </a:lnTo>
                  <a:lnTo>
                    <a:pt x="2852" y="1137"/>
                  </a:lnTo>
                  <a:lnTo>
                    <a:pt x="2870" y="1153"/>
                  </a:lnTo>
                  <a:lnTo>
                    <a:pt x="2887" y="1171"/>
                  </a:lnTo>
                  <a:lnTo>
                    <a:pt x="2903" y="1189"/>
                  </a:lnTo>
                  <a:lnTo>
                    <a:pt x="2918" y="1208"/>
                  </a:lnTo>
                  <a:lnTo>
                    <a:pt x="2932" y="1227"/>
                  </a:lnTo>
                  <a:lnTo>
                    <a:pt x="2945" y="1248"/>
                  </a:lnTo>
                  <a:lnTo>
                    <a:pt x="2957" y="1269"/>
                  </a:lnTo>
                  <a:lnTo>
                    <a:pt x="2968" y="1291"/>
                  </a:lnTo>
                  <a:lnTo>
                    <a:pt x="2978" y="1313"/>
                  </a:lnTo>
                  <a:lnTo>
                    <a:pt x="2987" y="1336"/>
                  </a:lnTo>
                  <a:lnTo>
                    <a:pt x="2995" y="1359"/>
                  </a:lnTo>
                  <a:lnTo>
                    <a:pt x="3001" y="1383"/>
                  </a:lnTo>
                  <a:lnTo>
                    <a:pt x="3007" y="1407"/>
                  </a:lnTo>
                  <a:lnTo>
                    <a:pt x="3011" y="1432"/>
                  </a:lnTo>
                  <a:lnTo>
                    <a:pt x="3014" y="1458"/>
                  </a:lnTo>
                  <a:lnTo>
                    <a:pt x="3016" y="1483"/>
                  </a:lnTo>
                  <a:lnTo>
                    <a:pt x="3017" y="1509"/>
                  </a:lnTo>
                  <a:lnTo>
                    <a:pt x="3017" y="8601"/>
                  </a:lnTo>
                  <a:lnTo>
                    <a:pt x="2956" y="8590"/>
                  </a:lnTo>
                  <a:lnTo>
                    <a:pt x="2895" y="8579"/>
                  </a:lnTo>
                  <a:lnTo>
                    <a:pt x="2832" y="8571"/>
                  </a:lnTo>
                  <a:lnTo>
                    <a:pt x="2770" y="8564"/>
                  </a:lnTo>
                  <a:lnTo>
                    <a:pt x="2707" y="8558"/>
                  </a:lnTo>
                  <a:lnTo>
                    <a:pt x="2643" y="8553"/>
                  </a:lnTo>
                  <a:lnTo>
                    <a:pt x="2579" y="8551"/>
                  </a:lnTo>
                  <a:lnTo>
                    <a:pt x="2515" y="8550"/>
                  </a:lnTo>
                  <a:lnTo>
                    <a:pt x="2450" y="8551"/>
                  </a:lnTo>
                  <a:lnTo>
                    <a:pt x="2386" y="8553"/>
                  </a:lnTo>
                  <a:lnTo>
                    <a:pt x="2322" y="8558"/>
                  </a:lnTo>
                  <a:lnTo>
                    <a:pt x="2259" y="8564"/>
                  </a:lnTo>
                  <a:lnTo>
                    <a:pt x="2197" y="8571"/>
                  </a:lnTo>
                  <a:lnTo>
                    <a:pt x="2134" y="8579"/>
                  </a:lnTo>
                  <a:lnTo>
                    <a:pt x="2073" y="8590"/>
                  </a:lnTo>
                  <a:lnTo>
                    <a:pt x="2012" y="8601"/>
                  </a:lnTo>
                  <a:lnTo>
                    <a:pt x="2012" y="1509"/>
                  </a:lnTo>
                  <a:close/>
                  <a:moveTo>
                    <a:pt x="4023" y="9065"/>
                  </a:moveTo>
                  <a:lnTo>
                    <a:pt x="4023" y="1509"/>
                  </a:lnTo>
                  <a:lnTo>
                    <a:pt x="4021" y="1431"/>
                  </a:lnTo>
                  <a:lnTo>
                    <a:pt x="4015" y="1355"/>
                  </a:lnTo>
                  <a:lnTo>
                    <a:pt x="4006" y="1280"/>
                  </a:lnTo>
                  <a:lnTo>
                    <a:pt x="3992" y="1205"/>
                  </a:lnTo>
                  <a:lnTo>
                    <a:pt x="3976" y="1133"/>
                  </a:lnTo>
                  <a:lnTo>
                    <a:pt x="3955" y="1060"/>
                  </a:lnTo>
                  <a:lnTo>
                    <a:pt x="3932" y="991"/>
                  </a:lnTo>
                  <a:lnTo>
                    <a:pt x="3905" y="922"/>
                  </a:lnTo>
                  <a:lnTo>
                    <a:pt x="3875" y="855"/>
                  </a:lnTo>
                  <a:lnTo>
                    <a:pt x="3841" y="791"/>
                  </a:lnTo>
                  <a:lnTo>
                    <a:pt x="3805" y="727"/>
                  </a:lnTo>
                  <a:lnTo>
                    <a:pt x="3765" y="666"/>
                  </a:lnTo>
                  <a:lnTo>
                    <a:pt x="3724" y="607"/>
                  </a:lnTo>
                  <a:lnTo>
                    <a:pt x="3678" y="549"/>
                  </a:lnTo>
                  <a:lnTo>
                    <a:pt x="3631" y="495"/>
                  </a:lnTo>
                  <a:lnTo>
                    <a:pt x="3581" y="443"/>
                  </a:lnTo>
                  <a:lnTo>
                    <a:pt x="3528" y="392"/>
                  </a:lnTo>
                  <a:lnTo>
                    <a:pt x="3474" y="345"/>
                  </a:lnTo>
                  <a:lnTo>
                    <a:pt x="3417" y="300"/>
                  </a:lnTo>
                  <a:lnTo>
                    <a:pt x="3357" y="259"/>
                  </a:lnTo>
                  <a:lnTo>
                    <a:pt x="3296" y="219"/>
                  </a:lnTo>
                  <a:lnTo>
                    <a:pt x="3233" y="182"/>
                  </a:lnTo>
                  <a:lnTo>
                    <a:pt x="3168" y="149"/>
                  </a:lnTo>
                  <a:lnTo>
                    <a:pt x="3101" y="119"/>
                  </a:lnTo>
                  <a:lnTo>
                    <a:pt x="3033" y="92"/>
                  </a:lnTo>
                  <a:lnTo>
                    <a:pt x="2963" y="68"/>
                  </a:lnTo>
                  <a:lnTo>
                    <a:pt x="2891" y="47"/>
                  </a:lnTo>
                  <a:lnTo>
                    <a:pt x="2818" y="31"/>
                  </a:lnTo>
                  <a:lnTo>
                    <a:pt x="2744" y="17"/>
                  </a:lnTo>
                  <a:lnTo>
                    <a:pt x="2668" y="8"/>
                  </a:lnTo>
                  <a:lnTo>
                    <a:pt x="2592" y="2"/>
                  </a:lnTo>
                  <a:lnTo>
                    <a:pt x="2515" y="0"/>
                  </a:lnTo>
                  <a:lnTo>
                    <a:pt x="2437" y="2"/>
                  </a:lnTo>
                  <a:lnTo>
                    <a:pt x="2361" y="8"/>
                  </a:lnTo>
                  <a:lnTo>
                    <a:pt x="2285" y="17"/>
                  </a:lnTo>
                  <a:lnTo>
                    <a:pt x="2211" y="31"/>
                  </a:lnTo>
                  <a:lnTo>
                    <a:pt x="2137" y="47"/>
                  </a:lnTo>
                  <a:lnTo>
                    <a:pt x="2066" y="68"/>
                  </a:lnTo>
                  <a:lnTo>
                    <a:pt x="1996" y="92"/>
                  </a:lnTo>
                  <a:lnTo>
                    <a:pt x="1928" y="119"/>
                  </a:lnTo>
                  <a:lnTo>
                    <a:pt x="1861" y="149"/>
                  </a:lnTo>
                  <a:lnTo>
                    <a:pt x="1795" y="182"/>
                  </a:lnTo>
                  <a:lnTo>
                    <a:pt x="1733" y="219"/>
                  </a:lnTo>
                  <a:lnTo>
                    <a:pt x="1672" y="259"/>
                  </a:lnTo>
                  <a:lnTo>
                    <a:pt x="1612" y="300"/>
                  </a:lnTo>
                  <a:lnTo>
                    <a:pt x="1555" y="345"/>
                  </a:lnTo>
                  <a:lnTo>
                    <a:pt x="1501" y="392"/>
                  </a:lnTo>
                  <a:lnTo>
                    <a:pt x="1448" y="443"/>
                  </a:lnTo>
                  <a:lnTo>
                    <a:pt x="1398" y="495"/>
                  </a:lnTo>
                  <a:lnTo>
                    <a:pt x="1351" y="549"/>
                  </a:lnTo>
                  <a:lnTo>
                    <a:pt x="1305" y="607"/>
                  </a:lnTo>
                  <a:lnTo>
                    <a:pt x="1263" y="666"/>
                  </a:lnTo>
                  <a:lnTo>
                    <a:pt x="1224" y="727"/>
                  </a:lnTo>
                  <a:lnTo>
                    <a:pt x="1188" y="791"/>
                  </a:lnTo>
                  <a:lnTo>
                    <a:pt x="1154" y="855"/>
                  </a:lnTo>
                  <a:lnTo>
                    <a:pt x="1124" y="922"/>
                  </a:lnTo>
                  <a:lnTo>
                    <a:pt x="1097" y="991"/>
                  </a:lnTo>
                  <a:lnTo>
                    <a:pt x="1073" y="1060"/>
                  </a:lnTo>
                  <a:lnTo>
                    <a:pt x="1053" y="1133"/>
                  </a:lnTo>
                  <a:lnTo>
                    <a:pt x="1036" y="1205"/>
                  </a:lnTo>
                  <a:lnTo>
                    <a:pt x="1023" y="1280"/>
                  </a:lnTo>
                  <a:lnTo>
                    <a:pt x="1014" y="1355"/>
                  </a:lnTo>
                  <a:lnTo>
                    <a:pt x="1008" y="1431"/>
                  </a:lnTo>
                  <a:lnTo>
                    <a:pt x="1006" y="1509"/>
                  </a:lnTo>
                  <a:lnTo>
                    <a:pt x="1006" y="9065"/>
                  </a:lnTo>
                  <a:lnTo>
                    <a:pt x="949" y="9109"/>
                  </a:lnTo>
                  <a:lnTo>
                    <a:pt x="894" y="9154"/>
                  </a:lnTo>
                  <a:lnTo>
                    <a:pt x="841" y="9200"/>
                  </a:lnTo>
                  <a:lnTo>
                    <a:pt x="788" y="9249"/>
                  </a:lnTo>
                  <a:lnTo>
                    <a:pt x="737" y="9299"/>
                  </a:lnTo>
                  <a:lnTo>
                    <a:pt x="687" y="9349"/>
                  </a:lnTo>
                  <a:lnTo>
                    <a:pt x="638" y="9401"/>
                  </a:lnTo>
                  <a:lnTo>
                    <a:pt x="592" y="9456"/>
                  </a:lnTo>
                  <a:lnTo>
                    <a:pt x="547" y="9511"/>
                  </a:lnTo>
                  <a:lnTo>
                    <a:pt x="503" y="9567"/>
                  </a:lnTo>
                  <a:lnTo>
                    <a:pt x="460" y="9625"/>
                  </a:lnTo>
                  <a:lnTo>
                    <a:pt x="420" y="9683"/>
                  </a:lnTo>
                  <a:lnTo>
                    <a:pt x="381" y="9744"/>
                  </a:lnTo>
                  <a:lnTo>
                    <a:pt x="344" y="9804"/>
                  </a:lnTo>
                  <a:lnTo>
                    <a:pt x="308" y="9866"/>
                  </a:lnTo>
                  <a:lnTo>
                    <a:pt x="275" y="9930"/>
                  </a:lnTo>
                  <a:lnTo>
                    <a:pt x="243" y="9994"/>
                  </a:lnTo>
                  <a:lnTo>
                    <a:pt x="213" y="10059"/>
                  </a:lnTo>
                  <a:lnTo>
                    <a:pt x="184" y="10126"/>
                  </a:lnTo>
                  <a:lnTo>
                    <a:pt x="158" y="10193"/>
                  </a:lnTo>
                  <a:lnTo>
                    <a:pt x="133" y="10262"/>
                  </a:lnTo>
                  <a:lnTo>
                    <a:pt x="110" y="10330"/>
                  </a:lnTo>
                  <a:lnTo>
                    <a:pt x="90" y="10400"/>
                  </a:lnTo>
                  <a:lnTo>
                    <a:pt x="71" y="10471"/>
                  </a:lnTo>
                  <a:lnTo>
                    <a:pt x="55" y="10543"/>
                  </a:lnTo>
                  <a:lnTo>
                    <a:pt x="41" y="10616"/>
                  </a:lnTo>
                  <a:lnTo>
                    <a:pt x="28" y="10689"/>
                  </a:lnTo>
                  <a:lnTo>
                    <a:pt x="18" y="10763"/>
                  </a:lnTo>
                  <a:lnTo>
                    <a:pt x="10" y="10837"/>
                  </a:lnTo>
                  <a:lnTo>
                    <a:pt x="5" y="10912"/>
                  </a:lnTo>
                  <a:lnTo>
                    <a:pt x="1" y="10989"/>
                  </a:lnTo>
                  <a:lnTo>
                    <a:pt x="0" y="11065"/>
                  </a:lnTo>
                  <a:lnTo>
                    <a:pt x="1" y="11142"/>
                  </a:lnTo>
                  <a:lnTo>
                    <a:pt x="5" y="11218"/>
                  </a:lnTo>
                  <a:lnTo>
                    <a:pt x="10" y="11294"/>
                  </a:lnTo>
                  <a:lnTo>
                    <a:pt x="18" y="11368"/>
                  </a:lnTo>
                  <a:lnTo>
                    <a:pt x="28" y="11442"/>
                  </a:lnTo>
                  <a:lnTo>
                    <a:pt x="41" y="11515"/>
                  </a:lnTo>
                  <a:lnTo>
                    <a:pt x="55" y="11587"/>
                  </a:lnTo>
                  <a:lnTo>
                    <a:pt x="71" y="11660"/>
                  </a:lnTo>
                  <a:lnTo>
                    <a:pt x="90" y="11730"/>
                  </a:lnTo>
                  <a:lnTo>
                    <a:pt x="110" y="11801"/>
                  </a:lnTo>
                  <a:lnTo>
                    <a:pt x="133" y="11869"/>
                  </a:lnTo>
                  <a:lnTo>
                    <a:pt x="158" y="11937"/>
                  </a:lnTo>
                  <a:lnTo>
                    <a:pt x="184" y="12005"/>
                  </a:lnTo>
                  <a:lnTo>
                    <a:pt x="213" y="12071"/>
                  </a:lnTo>
                  <a:lnTo>
                    <a:pt x="243" y="12137"/>
                  </a:lnTo>
                  <a:lnTo>
                    <a:pt x="275" y="12201"/>
                  </a:lnTo>
                  <a:lnTo>
                    <a:pt x="308" y="12264"/>
                  </a:lnTo>
                  <a:lnTo>
                    <a:pt x="344" y="12327"/>
                  </a:lnTo>
                  <a:lnTo>
                    <a:pt x="381" y="12387"/>
                  </a:lnTo>
                  <a:lnTo>
                    <a:pt x="420" y="12447"/>
                  </a:lnTo>
                  <a:lnTo>
                    <a:pt x="460" y="12506"/>
                  </a:lnTo>
                  <a:lnTo>
                    <a:pt x="503" y="12564"/>
                  </a:lnTo>
                  <a:lnTo>
                    <a:pt x="547" y="12619"/>
                  </a:lnTo>
                  <a:lnTo>
                    <a:pt x="592" y="12675"/>
                  </a:lnTo>
                  <a:lnTo>
                    <a:pt x="638" y="12729"/>
                  </a:lnTo>
                  <a:lnTo>
                    <a:pt x="687" y="12781"/>
                  </a:lnTo>
                  <a:lnTo>
                    <a:pt x="737" y="12832"/>
                  </a:lnTo>
                  <a:lnTo>
                    <a:pt x="788" y="12882"/>
                  </a:lnTo>
                  <a:lnTo>
                    <a:pt x="841" y="12930"/>
                  </a:lnTo>
                  <a:lnTo>
                    <a:pt x="894" y="12977"/>
                  </a:lnTo>
                  <a:lnTo>
                    <a:pt x="949" y="13022"/>
                  </a:lnTo>
                  <a:lnTo>
                    <a:pt x="1006" y="13066"/>
                  </a:lnTo>
                  <a:lnTo>
                    <a:pt x="1006" y="14586"/>
                  </a:lnTo>
                  <a:lnTo>
                    <a:pt x="1008" y="14664"/>
                  </a:lnTo>
                  <a:lnTo>
                    <a:pt x="1014" y="14740"/>
                  </a:lnTo>
                  <a:lnTo>
                    <a:pt x="1023" y="14815"/>
                  </a:lnTo>
                  <a:lnTo>
                    <a:pt x="1036" y="14890"/>
                  </a:lnTo>
                  <a:lnTo>
                    <a:pt x="1053" y="14962"/>
                  </a:lnTo>
                  <a:lnTo>
                    <a:pt x="1073" y="15035"/>
                  </a:lnTo>
                  <a:lnTo>
                    <a:pt x="1097" y="15104"/>
                  </a:lnTo>
                  <a:lnTo>
                    <a:pt x="1124" y="15173"/>
                  </a:lnTo>
                  <a:lnTo>
                    <a:pt x="1154" y="15240"/>
                  </a:lnTo>
                  <a:lnTo>
                    <a:pt x="1188" y="15304"/>
                  </a:lnTo>
                  <a:lnTo>
                    <a:pt x="1224" y="15368"/>
                  </a:lnTo>
                  <a:lnTo>
                    <a:pt x="1263" y="15429"/>
                  </a:lnTo>
                  <a:lnTo>
                    <a:pt x="1305" y="15488"/>
                  </a:lnTo>
                  <a:lnTo>
                    <a:pt x="1351" y="15546"/>
                  </a:lnTo>
                  <a:lnTo>
                    <a:pt x="1398" y="15600"/>
                  </a:lnTo>
                  <a:lnTo>
                    <a:pt x="1448" y="15652"/>
                  </a:lnTo>
                  <a:lnTo>
                    <a:pt x="1501" y="15703"/>
                  </a:lnTo>
                  <a:lnTo>
                    <a:pt x="1555" y="15750"/>
                  </a:lnTo>
                  <a:lnTo>
                    <a:pt x="1612" y="15795"/>
                  </a:lnTo>
                  <a:lnTo>
                    <a:pt x="1672" y="15836"/>
                  </a:lnTo>
                  <a:lnTo>
                    <a:pt x="1733" y="15877"/>
                  </a:lnTo>
                  <a:lnTo>
                    <a:pt x="1795" y="15913"/>
                  </a:lnTo>
                  <a:lnTo>
                    <a:pt x="1861" y="15946"/>
                  </a:lnTo>
                  <a:lnTo>
                    <a:pt x="1928" y="15976"/>
                  </a:lnTo>
                  <a:lnTo>
                    <a:pt x="1996" y="16003"/>
                  </a:lnTo>
                  <a:lnTo>
                    <a:pt x="2066" y="16027"/>
                  </a:lnTo>
                  <a:lnTo>
                    <a:pt x="2137" y="16048"/>
                  </a:lnTo>
                  <a:lnTo>
                    <a:pt x="2211" y="16064"/>
                  </a:lnTo>
                  <a:lnTo>
                    <a:pt x="2285" y="16078"/>
                  </a:lnTo>
                  <a:lnTo>
                    <a:pt x="2361" y="16087"/>
                  </a:lnTo>
                  <a:lnTo>
                    <a:pt x="2437" y="16093"/>
                  </a:lnTo>
                  <a:lnTo>
                    <a:pt x="2515" y="16095"/>
                  </a:lnTo>
                  <a:lnTo>
                    <a:pt x="2592" y="16093"/>
                  </a:lnTo>
                  <a:lnTo>
                    <a:pt x="2668" y="16087"/>
                  </a:lnTo>
                  <a:lnTo>
                    <a:pt x="2744" y="16078"/>
                  </a:lnTo>
                  <a:lnTo>
                    <a:pt x="2818" y="16064"/>
                  </a:lnTo>
                  <a:lnTo>
                    <a:pt x="2891" y="16048"/>
                  </a:lnTo>
                  <a:lnTo>
                    <a:pt x="2963" y="16027"/>
                  </a:lnTo>
                  <a:lnTo>
                    <a:pt x="3033" y="16003"/>
                  </a:lnTo>
                  <a:lnTo>
                    <a:pt x="3101" y="15976"/>
                  </a:lnTo>
                  <a:lnTo>
                    <a:pt x="3168" y="15946"/>
                  </a:lnTo>
                  <a:lnTo>
                    <a:pt x="3233" y="15913"/>
                  </a:lnTo>
                  <a:lnTo>
                    <a:pt x="3296" y="15877"/>
                  </a:lnTo>
                  <a:lnTo>
                    <a:pt x="3357" y="15836"/>
                  </a:lnTo>
                  <a:lnTo>
                    <a:pt x="3417" y="15795"/>
                  </a:lnTo>
                  <a:lnTo>
                    <a:pt x="3474" y="15750"/>
                  </a:lnTo>
                  <a:lnTo>
                    <a:pt x="3528" y="15703"/>
                  </a:lnTo>
                  <a:lnTo>
                    <a:pt x="3581" y="15652"/>
                  </a:lnTo>
                  <a:lnTo>
                    <a:pt x="3631" y="15600"/>
                  </a:lnTo>
                  <a:lnTo>
                    <a:pt x="3678" y="15546"/>
                  </a:lnTo>
                  <a:lnTo>
                    <a:pt x="3724" y="15488"/>
                  </a:lnTo>
                  <a:lnTo>
                    <a:pt x="3765" y="15429"/>
                  </a:lnTo>
                  <a:lnTo>
                    <a:pt x="3805" y="15368"/>
                  </a:lnTo>
                  <a:lnTo>
                    <a:pt x="3841" y="15304"/>
                  </a:lnTo>
                  <a:lnTo>
                    <a:pt x="3875" y="15240"/>
                  </a:lnTo>
                  <a:lnTo>
                    <a:pt x="3905" y="15173"/>
                  </a:lnTo>
                  <a:lnTo>
                    <a:pt x="3932" y="15104"/>
                  </a:lnTo>
                  <a:lnTo>
                    <a:pt x="3955" y="15035"/>
                  </a:lnTo>
                  <a:lnTo>
                    <a:pt x="3976" y="14962"/>
                  </a:lnTo>
                  <a:lnTo>
                    <a:pt x="3992" y="14890"/>
                  </a:lnTo>
                  <a:lnTo>
                    <a:pt x="4006" y="14815"/>
                  </a:lnTo>
                  <a:lnTo>
                    <a:pt x="4015" y="14740"/>
                  </a:lnTo>
                  <a:lnTo>
                    <a:pt x="4021" y="14664"/>
                  </a:lnTo>
                  <a:lnTo>
                    <a:pt x="4023" y="14586"/>
                  </a:lnTo>
                  <a:lnTo>
                    <a:pt x="4023" y="13066"/>
                  </a:lnTo>
                  <a:lnTo>
                    <a:pt x="4080" y="13022"/>
                  </a:lnTo>
                  <a:lnTo>
                    <a:pt x="4135" y="12977"/>
                  </a:lnTo>
                  <a:lnTo>
                    <a:pt x="4188" y="12930"/>
                  </a:lnTo>
                  <a:lnTo>
                    <a:pt x="4241" y="12882"/>
                  </a:lnTo>
                  <a:lnTo>
                    <a:pt x="4292" y="12832"/>
                  </a:lnTo>
                  <a:lnTo>
                    <a:pt x="4342" y="12781"/>
                  </a:lnTo>
                  <a:lnTo>
                    <a:pt x="4391" y="12729"/>
                  </a:lnTo>
                  <a:lnTo>
                    <a:pt x="4437" y="12675"/>
                  </a:lnTo>
                  <a:lnTo>
                    <a:pt x="4482" y="12619"/>
                  </a:lnTo>
                  <a:lnTo>
                    <a:pt x="4526" y="12564"/>
                  </a:lnTo>
                  <a:lnTo>
                    <a:pt x="4569" y="12506"/>
                  </a:lnTo>
                  <a:lnTo>
                    <a:pt x="4609" y="12447"/>
                  </a:lnTo>
                  <a:lnTo>
                    <a:pt x="4648" y="12387"/>
                  </a:lnTo>
                  <a:lnTo>
                    <a:pt x="4685" y="12327"/>
                  </a:lnTo>
                  <a:lnTo>
                    <a:pt x="4721" y="12264"/>
                  </a:lnTo>
                  <a:lnTo>
                    <a:pt x="4755" y="12201"/>
                  </a:lnTo>
                  <a:lnTo>
                    <a:pt x="4786" y="12137"/>
                  </a:lnTo>
                  <a:lnTo>
                    <a:pt x="4816" y="12071"/>
                  </a:lnTo>
                  <a:lnTo>
                    <a:pt x="4845" y="12005"/>
                  </a:lnTo>
                  <a:lnTo>
                    <a:pt x="4871" y="11937"/>
                  </a:lnTo>
                  <a:lnTo>
                    <a:pt x="4896" y="11869"/>
                  </a:lnTo>
                  <a:lnTo>
                    <a:pt x="4919" y="11801"/>
                  </a:lnTo>
                  <a:lnTo>
                    <a:pt x="4939" y="11730"/>
                  </a:lnTo>
                  <a:lnTo>
                    <a:pt x="4958" y="11660"/>
                  </a:lnTo>
                  <a:lnTo>
                    <a:pt x="4974" y="11587"/>
                  </a:lnTo>
                  <a:lnTo>
                    <a:pt x="4989" y="11515"/>
                  </a:lnTo>
                  <a:lnTo>
                    <a:pt x="5001" y="11442"/>
                  </a:lnTo>
                  <a:lnTo>
                    <a:pt x="5011" y="11368"/>
                  </a:lnTo>
                  <a:lnTo>
                    <a:pt x="5019" y="11294"/>
                  </a:lnTo>
                  <a:lnTo>
                    <a:pt x="5024" y="11218"/>
                  </a:lnTo>
                  <a:lnTo>
                    <a:pt x="5028" y="11142"/>
                  </a:lnTo>
                  <a:lnTo>
                    <a:pt x="5029" y="11065"/>
                  </a:lnTo>
                  <a:lnTo>
                    <a:pt x="5028" y="10989"/>
                  </a:lnTo>
                  <a:lnTo>
                    <a:pt x="5024" y="10912"/>
                  </a:lnTo>
                  <a:lnTo>
                    <a:pt x="5019" y="10837"/>
                  </a:lnTo>
                  <a:lnTo>
                    <a:pt x="5011" y="10763"/>
                  </a:lnTo>
                  <a:lnTo>
                    <a:pt x="5001" y="10689"/>
                  </a:lnTo>
                  <a:lnTo>
                    <a:pt x="4989" y="10616"/>
                  </a:lnTo>
                  <a:lnTo>
                    <a:pt x="4974" y="10543"/>
                  </a:lnTo>
                  <a:lnTo>
                    <a:pt x="4958" y="10471"/>
                  </a:lnTo>
                  <a:lnTo>
                    <a:pt x="4939" y="10400"/>
                  </a:lnTo>
                  <a:lnTo>
                    <a:pt x="4919" y="10330"/>
                  </a:lnTo>
                  <a:lnTo>
                    <a:pt x="4896" y="10262"/>
                  </a:lnTo>
                  <a:lnTo>
                    <a:pt x="4871" y="10193"/>
                  </a:lnTo>
                  <a:lnTo>
                    <a:pt x="4845" y="10126"/>
                  </a:lnTo>
                  <a:lnTo>
                    <a:pt x="4816" y="10059"/>
                  </a:lnTo>
                  <a:lnTo>
                    <a:pt x="4786" y="9994"/>
                  </a:lnTo>
                  <a:lnTo>
                    <a:pt x="4755" y="9930"/>
                  </a:lnTo>
                  <a:lnTo>
                    <a:pt x="4721" y="9866"/>
                  </a:lnTo>
                  <a:lnTo>
                    <a:pt x="4685" y="9804"/>
                  </a:lnTo>
                  <a:lnTo>
                    <a:pt x="4648" y="9744"/>
                  </a:lnTo>
                  <a:lnTo>
                    <a:pt x="4609" y="9683"/>
                  </a:lnTo>
                  <a:lnTo>
                    <a:pt x="4569" y="9625"/>
                  </a:lnTo>
                  <a:lnTo>
                    <a:pt x="4526" y="9567"/>
                  </a:lnTo>
                  <a:lnTo>
                    <a:pt x="4482" y="9511"/>
                  </a:lnTo>
                  <a:lnTo>
                    <a:pt x="4437" y="9456"/>
                  </a:lnTo>
                  <a:lnTo>
                    <a:pt x="4391" y="9401"/>
                  </a:lnTo>
                  <a:lnTo>
                    <a:pt x="4342" y="9349"/>
                  </a:lnTo>
                  <a:lnTo>
                    <a:pt x="4292" y="9299"/>
                  </a:lnTo>
                  <a:lnTo>
                    <a:pt x="4241" y="9249"/>
                  </a:lnTo>
                  <a:lnTo>
                    <a:pt x="4188" y="9200"/>
                  </a:lnTo>
                  <a:lnTo>
                    <a:pt x="4135" y="9154"/>
                  </a:lnTo>
                  <a:lnTo>
                    <a:pt x="4080" y="9109"/>
                  </a:lnTo>
                  <a:lnTo>
                    <a:pt x="4023" y="90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3E021F-1445-4C68-B6D8-33699F25F38A}"/>
              </a:ext>
            </a:extLst>
          </p:cNvPr>
          <p:cNvSpPr txBox="1"/>
          <p:nvPr/>
        </p:nvSpPr>
        <p:spPr>
          <a:xfrm>
            <a:off x="1259632" y="3865755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Program </a:t>
            </a:r>
            <a:r>
              <a:rPr lang="en-US" sz="1600" b="1" dirty="0" err="1">
                <a:solidFill>
                  <a:schemeClr val="bg1"/>
                </a:solidFill>
              </a:rPr>
              <a:t>Bebas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Denggi</a:t>
            </a:r>
            <a:r>
              <a:rPr lang="en-US" sz="1600" b="1" dirty="0">
                <a:solidFill>
                  <a:schemeClr val="bg1"/>
                </a:solidFill>
              </a:rPr>
              <a:t> (16 </a:t>
            </a:r>
            <a:r>
              <a:rPr lang="en-US" sz="1600" b="1" dirty="0" err="1">
                <a:solidFill>
                  <a:schemeClr val="bg1"/>
                </a:solidFill>
              </a:rPr>
              <a:t>buah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sekolah</a:t>
            </a:r>
            <a:r>
              <a:rPr lang="en-US" sz="1600" b="1" dirty="0">
                <a:solidFill>
                  <a:schemeClr val="bg1"/>
                </a:solidFill>
              </a:rPr>
              <a:t> di Daerah Seremban)</a:t>
            </a:r>
          </a:p>
          <a:p>
            <a:pPr marL="285750" indent="-285750">
              <a:buFontTx/>
              <a:buChar char="-"/>
            </a:pPr>
            <a:r>
              <a:rPr lang="en-US" sz="1600" b="1" dirty="0" err="1">
                <a:solidFill>
                  <a:schemeClr val="bg1"/>
                </a:solidFill>
              </a:rPr>
              <a:t>Bendera</a:t>
            </a:r>
            <a:r>
              <a:rPr lang="en-US" sz="1600" b="1" dirty="0">
                <a:solidFill>
                  <a:schemeClr val="bg1"/>
                </a:solidFill>
              </a:rPr>
              <a:t> Merah dan </a:t>
            </a:r>
            <a:r>
              <a:rPr lang="en-US" sz="1600" b="1" dirty="0" err="1">
                <a:solidFill>
                  <a:schemeClr val="bg1"/>
                </a:solidFill>
              </a:rPr>
              <a:t>Putih</a:t>
            </a:r>
            <a:r>
              <a:rPr lang="en-GB" sz="1600" b="1" dirty="0">
                <a:solidFill>
                  <a:schemeClr val="bg1"/>
                </a:solidFill>
              </a:rPr>
              <a:t>.</a:t>
            </a:r>
            <a:endParaRPr lang="en-US" sz="1600" b="1" dirty="0">
              <a:solidFill>
                <a:schemeClr val="bg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92F39EC6-8265-4BAF-A6EB-A4217EF5B693}"/>
              </a:ext>
            </a:extLst>
          </p:cNvPr>
          <p:cNvGrpSpPr/>
          <p:nvPr/>
        </p:nvGrpSpPr>
        <p:grpSpPr>
          <a:xfrm>
            <a:off x="656899" y="3709344"/>
            <a:ext cx="590756" cy="590598"/>
            <a:chOff x="3632200" y="4152900"/>
            <a:chExt cx="690563" cy="690563"/>
          </a:xfrm>
          <a:solidFill>
            <a:schemeClr val="bg1"/>
          </a:solidFill>
        </p:grpSpPr>
        <p:sp>
          <p:nvSpPr>
            <p:cNvPr id="30" name="Freeform 207">
              <a:extLst>
                <a:ext uri="{FF2B5EF4-FFF2-40B4-BE49-F238E27FC236}">
                  <a16:creationId xmlns:a16="http://schemas.microsoft.com/office/drawing/2014/main" xmlns="" id="{646CC75C-0F52-49D8-80DA-E88BE4AF76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2200" y="4152900"/>
              <a:ext cx="215900" cy="690563"/>
            </a:xfrm>
            <a:custGeom>
              <a:avLst/>
              <a:gdLst>
                <a:gd name="T0" fmla="*/ 3784 w 5030"/>
                <a:gd name="T1" fmla="*/ 5837 h 16095"/>
                <a:gd name="T2" fmla="*/ 3571 w 5030"/>
                <a:gd name="T3" fmla="*/ 6098 h 16095"/>
                <a:gd name="T4" fmla="*/ 3350 w 5030"/>
                <a:gd name="T5" fmla="*/ 6279 h 16095"/>
                <a:gd name="T6" fmla="*/ 3045 w 5030"/>
                <a:gd name="T7" fmla="*/ 6436 h 16095"/>
                <a:gd name="T8" fmla="*/ 2678 w 5030"/>
                <a:gd name="T9" fmla="*/ 6529 h 16095"/>
                <a:gd name="T10" fmla="*/ 2288 w 5030"/>
                <a:gd name="T11" fmla="*/ 6519 h 16095"/>
                <a:gd name="T12" fmla="*/ 1931 w 5030"/>
                <a:gd name="T13" fmla="*/ 6415 h 16095"/>
                <a:gd name="T14" fmla="*/ 1633 w 5030"/>
                <a:gd name="T15" fmla="*/ 6246 h 16095"/>
                <a:gd name="T16" fmla="*/ 1400 w 5030"/>
                <a:gd name="T17" fmla="*/ 6039 h 16095"/>
                <a:gd name="T18" fmla="*/ 1158 w 5030"/>
                <a:gd name="T19" fmla="*/ 5678 h 16095"/>
                <a:gd name="T20" fmla="*/ 1020 w 5030"/>
                <a:gd name="T21" fmla="*/ 5219 h 16095"/>
                <a:gd name="T22" fmla="*/ 1014 w 5030"/>
                <a:gd name="T23" fmla="*/ 4893 h 16095"/>
                <a:gd name="T24" fmla="*/ 1117 w 5030"/>
                <a:gd name="T25" fmla="*/ 4478 h 16095"/>
                <a:gd name="T26" fmla="*/ 1329 w 5030"/>
                <a:gd name="T27" fmla="*/ 4104 h 16095"/>
                <a:gd name="T28" fmla="*/ 1607 w 5030"/>
                <a:gd name="T29" fmla="*/ 3832 h 16095"/>
                <a:gd name="T30" fmla="*/ 1879 w 5030"/>
                <a:gd name="T31" fmla="*/ 3669 h 16095"/>
                <a:gd name="T32" fmla="*/ 2225 w 5030"/>
                <a:gd name="T33" fmla="*/ 3552 h 16095"/>
                <a:gd name="T34" fmla="*/ 2613 w 5030"/>
                <a:gd name="T35" fmla="*/ 3525 h 16095"/>
                <a:gd name="T36" fmla="*/ 2988 w 5030"/>
                <a:gd name="T37" fmla="*/ 3603 h 16095"/>
                <a:gd name="T38" fmla="*/ 3301 w 5030"/>
                <a:gd name="T39" fmla="*/ 3750 h 16095"/>
                <a:gd name="T40" fmla="*/ 3571 w 5030"/>
                <a:gd name="T41" fmla="*/ 3960 h 16095"/>
                <a:gd name="T42" fmla="*/ 3825 w 5030"/>
                <a:gd name="T43" fmla="*/ 4288 h 16095"/>
                <a:gd name="T44" fmla="*/ 3996 w 5030"/>
                <a:gd name="T45" fmla="*/ 4760 h 16095"/>
                <a:gd name="T46" fmla="*/ 4021 w 5030"/>
                <a:gd name="T47" fmla="*/ 5112 h 16095"/>
                <a:gd name="T48" fmla="*/ 3015 w 5030"/>
                <a:gd name="T49" fmla="*/ 14637 h 16095"/>
                <a:gd name="T50" fmla="*/ 2903 w 5030"/>
                <a:gd name="T51" fmla="*/ 14906 h 16095"/>
                <a:gd name="T52" fmla="*/ 2665 w 5030"/>
                <a:gd name="T53" fmla="*/ 15067 h 16095"/>
                <a:gd name="T54" fmla="*/ 2365 w 5030"/>
                <a:gd name="T55" fmla="*/ 15067 h 16095"/>
                <a:gd name="T56" fmla="*/ 2127 w 5030"/>
                <a:gd name="T57" fmla="*/ 14906 h 16095"/>
                <a:gd name="T58" fmla="*/ 2015 w 5030"/>
                <a:gd name="T59" fmla="*/ 14637 h 16095"/>
                <a:gd name="T60" fmla="*/ 2579 w 5030"/>
                <a:gd name="T61" fmla="*/ 7544 h 16095"/>
                <a:gd name="T62" fmla="*/ 2018 w 5030"/>
                <a:gd name="T63" fmla="*/ 1432 h 16095"/>
                <a:gd name="T64" fmla="*/ 2143 w 5030"/>
                <a:gd name="T65" fmla="*/ 1171 h 16095"/>
                <a:gd name="T66" fmla="*/ 2389 w 5030"/>
                <a:gd name="T67" fmla="*/ 1022 h 16095"/>
                <a:gd name="T68" fmla="*/ 2688 w 5030"/>
                <a:gd name="T69" fmla="*/ 1036 h 16095"/>
                <a:gd name="T70" fmla="*/ 2918 w 5030"/>
                <a:gd name="T71" fmla="*/ 1208 h 16095"/>
                <a:gd name="T72" fmla="*/ 3017 w 5030"/>
                <a:gd name="T73" fmla="*/ 1483 h 16095"/>
                <a:gd name="T74" fmla="*/ 2386 w 5030"/>
                <a:gd name="T75" fmla="*/ 2518 h 16095"/>
                <a:gd name="T76" fmla="*/ 4007 w 5030"/>
                <a:gd name="T77" fmla="*/ 1280 h 16095"/>
                <a:gd name="T78" fmla="*/ 3631 w 5030"/>
                <a:gd name="T79" fmla="*/ 495 h 16095"/>
                <a:gd name="T80" fmla="*/ 2891 w 5030"/>
                <a:gd name="T81" fmla="*/ 47 h 16095"/>
                <a:gd name="T82" fmla="*/ 1997 w 5030"/>
                <a:gd name="T83" fmla="*/ 92 h 16095"/>
                <a:gd name="T84" fmla="*/ 1306 w 5030"/>
                <a:gd name="T85" fmla="*/ 607 h 16095"/>
                <a:gd name="T86" fmla="*/ 1008 w 5030"/>
                <a:gd name="T87" fmla="*/ 1431 h 16095"/>
                <a:gd name="T88" fmla="*/ 503 w 5030"/>
                <a:gd name="T89" fmla="*/ 3532 h 16095"/>
                <a:gd name="T90" fmla="*/ 111 w 5030"/>
                <a:gd name="T91" fmla="*/ 4294 h 16095"/>
                <a:gd name="T92" fmla="*/ 5 w 5030"/>
                <a:gd name="T93" fmla="*/ 5183 h 16095"/>
                <a:gd name="T94" fmla="*/ 213 w 5030"/>
                <a:gd name="T95" fmla="*/ 6036 h 16095"/>
                <a:gd name="T96" fmla="*/ 687 w 5030"/>
                <a:gd name="T97" fmla="*/ 6746 h 16095"/>
                <a:gd name="T98" fmla="*/ 1053 w 5030"/>
                <a:gd name="T99" fmla="*/ 14962 h 16095"/>
                <a:gd name="T100" fmla="*/ 1501 w 5030"/>
                <a:gd name="T101" fmla="*/ 15703 h 16095"/>
                <a:gd name="T102" fmla="*/ 2285 w 5030"/>
                <a:gd name="T103" fmla="*/ 16078 h 16095"/>
                <a:gd name="T104" fmla="*/ 3169 w 5030"/>
                <a:gd name="T105" fmla="*/ 15946 h 16095"/>
                <a:gd name="T106" fmla="*/ 3805 w 5030"/>
                <a:gd name="T107" fmla="*/ 15368 h 16095"/>
                <a:gd name="T108" fmla="*/ 4024 w 5030"/>
                <a:gd name="T109" fmla="*/ 7030 h 16095"/>
                <a:gd name="T110" fmla="*/ 4609 w 5030"/>
                <a:gd name="T111" fmla="*/ 6412 h 16095"/>
                <a:gd name="T112" fmla="*/ 4958 w 5030"/>
                <a:gd name="T113" fmla="*/ 5624 h 16095"/>
                <a:gd name="T114" fmla="*/ 5012 w 5030"/>
                <a:gd name="T115" fmla="*/ 4727 h 16095"/>
                <a:gd name="T116" fmla="*/ 4754 w 5030"/>
                <a:gd name="T117" fmla="*/ 3894 h 16095"/>
                <a:gd name="T118" fmla="*/ 4241 w 5030"/>
                <a:gd name="T119" fmla="*/ 3213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30" h="16095">
                  <a:moveTo>
                    <a:pt x="3955" y="5452"/>
                  </a:moveTo>
                  <a:lnTo>
                    <a:pt x="3950" y="5472"/>
                  </a:lnTo>
                  <a:lnTo>
                    <a:pt x="3944" y="5492"/>
                  </a:lnTo>
                  <a:lnTo>
                    <a:pt x="3938" y="5512"/>
                  </a:lnTo>
                  <a:lnTo>
                    <a:pt x="3931" y="5532"/>
                  </a:lnTo>
                  <a:lnTo>
                    <a:pt x="3913" y="5581"/>
                  </a:lnTo>
                  <a:lnTo>
                    <a:pt x="3893" y="5630"/>
                  </a:lnTo>
                  <a:lnTo>
                    <a:pt x="3872" y="5678"/>
                  </a:lnTo>
                  <a:lnTo>
                    <a:pt x="3849" y="5725"/>
                  </a:lnTo>
                  <a:lnTo>
                    <a:pt x="3825" y="5771"/>
                  </a:lnTo>
                  <a:lnTo>
                    <a:pt x="3798" y="5815"/>
                  </a:lnTo>
                  <a:lnTo>
                    <a:pt x="3784" y="5837"/>
                  </a:lnTo>
                  <a:lnTo>
                    <a:pt x="3770" y="5860"/>
                  </a:lnTo>
                  <a:lnTo>
                    <a:pt x="3756" y="5881"/>
                  </a:lnTo>
                  <a:lnTo>
                    <a:pt x="3741" y="5903"/>
                  </a:lnTo>
                  <a:lnTo>
                    <a:pt x="3738" y="5906"/>
                  </a:lnTo>
                  <a:lnTo>
                    <a:pt x="3735" y="5910"/>
                  </a:lnTo>
                  <a:lnTo>
                    <a:pt x="3701" y="5954"/>
                  </a:lnTo>
                  <a:lnTo>
                    <a:pt x="3666" y="5997"/>
                  </a:lnTo>
                  <a:lnTo>
                    <a:pt x="3648" y="6019"/>
                  </a:lnTo>
                  <a:lnTo>
                    <a:pt x="3629" y="6039"/>
                  </a:lnTo>
                  <a:lnTo>
                    <a:pt x="3610" y="6059"/>
                  </a:lnTo>
                  <a:lnTo>
                    <a:pt x="3591" y="6079"/>
                  </a:lnTo>
                  <a:lnTo>
                    <a:pt x="3571" y="6098"/>
                  </a:lnTo>
                  <a:lnTo>
                    <a:pt x="3552" y="6118"/>
                  </a:lnTo>
                  <a:lnTo>
                    <a:pt x="3531" y="6136"/>
                  </a:lnTo>
                  <a:lnTo>
                    <a:pt x="3511" y="6155"/>
                  </a:lnTo>
                  <a:lnTo>
                    <a:pt x="3490" y="6173"/>
                  </a:lnTo>
                  <a:lnTo>
                    <a:pt x="3468" y="6191"/>
                  </a:lnTo>
                  <a:lnTo>
                    <a:pt x="3446" y="6209"/>
                  </a:lnTo>
                  <a:lnTo>
                    <a:pt x="3424" y="6225"/>
                  </a:lnTo>
                  <a:lnTo>
                    <a:pt x="3422" y="6228"/>
                  </a:lnTo>
                  <a:lnTo>
                    <a:pt x="3420" y="6230"/>
                  </a:lnTo>
                  <a:lnTo>
                    <a:pt x="3397" y="6246"/>
                  </a:lnTo>
                  <a:lnTo>
                    <a:pt x="3374" y="6263"/>
                  </a:lnTo>
                  <a:lnTo>
                    <a:pt x="3350" y="6279"/>
                  </a:lnTo>
                  <a:lnTo>
                    <a:pt x="3326" y="6294"/>
                  </a:lnTo>
                  <a:lnTo>
                    <a:pt x="3301" y="6309"/>
                  </a:lnTo>
                  <a:lnTo>
                    <a:pt x="3277" y="6324"/>
                  </a:lnTo>
                  <a:lnTo>
                    <a:pt x="3252" y="6338"/>
                  </a:lnTo>
                  <a:lnTo>
                    <a:pt x="3228" y="6352"/>
                  </a:lnTo>
                  <a:lnTo>
                    <a:pt x="3202" y="6366"/>
                  </a:lnTo>
                  <a:lnTo>
                    <a:pt x="3177" y="6379"/>
                  </a:lnTo>
                  <a:lnTo>
                    <a:pt x="3151" y="6391"/>
                  </a:lnTo>
                  <a:lnTo>
                    <a:pt x="3124" y="6403"/>
                  </a:lnTo>
                  <a:lnTo>
                    <a:pt x="3098" y="6415"/>
                  </a:lnTo>
                  <a:lnTo>
                    <a:pt x="3072" y="6425"/>
                  </a:lnTo>
                  <a:lnTo>
                    <a:pt x="3045" y="6436"/>
                  </a:lnTo>
                  <a:lnTo>
                    <a:pt x="3018" y="6446"/>
                  </a:lnTo>
                  <a:lnTo>
                    <a:pt x="2988" y="6456"/>
                  </a:lnTo>
                  <a:lnTo>
                    <a:pt x="2958" y="6466"/>
                  </a:lnTo>
                  <a:lnTo>
                    <a:pt x="2928" y="6475"/>
                  </a:lnTo>
                  <a:lnTo>
                    <a:pt x="2897" y="6484"/>
                  </a:lnTo>
                  <a:lnTo>
                    <a:pt x="2867" y="6492"/>
                  </a:lnTo>
                  <a:lnTo>
                    <a:pt x="2836" y="6500"/>
                  </a:lnTo>
                  <a:lnTo>
                    <a:pt x="2805" y="6507"/>
                  </a:lnTo>
                  <a:lnTo>
                    <a:pt x="2773" y="6513"/>
                  </a:lnTo>
                  <a:lnTo>
                    <a:pt x="2742" y="6519"/>
                  </a:lnTo>
                  <a:lnTo>
                    <a:pt x="2710" y="6525"/>
                  </a:lnTo>
                  <a:lnTo>
                    <a:pt x="2678" y="6529"/>
                  </a:lnTo>
                  <a:lnTo>
                    <a:pt x="2646" y="6533"/>
                  </a:lnTo>
                  <a:lnTo>
                    <a:pt x="2613" y="6535"/>
                  </a:lnTo>
                  <a:lnTo>
                    <a:pt x="2581" y="6537"/>
                  </a:lnTo>
                  <a:lnTo>
                    <a:pt x="2548" y="6539"/>
                  </a:lnTo>
                  <a:lnTo>
                    <a:pt x="2515" y="6539"/>
                  </a:lnTo>
                  <a:lnTo>
                    <a:pt x="2482" y="6539"/>
                  </a:lnTo>
                  <a:lnTo>
                    <a:pt x="2448" y="6537"/>
                  </a:lnTo>
                  <a:lnTo>
                    <a:pt x="2416" y="6535"/>
                  </a:lnTo>
                  <a:lnTo>
                    <a:pt x="2383" y="6533"/>
                  </a:lnTo>
                  <a:lnTo>
                    <a:pt x="2351" y="6529"/>
                  </a:lnTo>
                  <a:lnTo>
                    <a:pt x="2320" y="6525"/>
                  </a:lnTo>
                  <a:lnTo>
                    <a:pt x="2288" y="6519"/>
                  </a:lnTo>
                  <a:lnTo>
                    <a:pt x="2256" y="6513"/>
                  </a:lnTo>
                  <a:lnTo>
                    <a:pt x="2225" y="6507"/>
                  </a:lnTo>
                  <a:lnTo>
                    <a:pt x="2194" y="6500"/>
                  </a:lnTo>
                  <a:lnTo>
                    <a:pt x="2163" y="6492"/>
                  </a:lnTo>
                  <a:lnTo>
                    <a:pt x="2133" y="6484"/>
                  </a:lnTo>
                  <a:lnTo>
                    <a:pt x="2101" y="6475"/>
                  </a:lnTo>
                  <a:lnTo>
                    <a:pt x="2071" y="6466"/>
                  </a:lnTo>
                  <a:lnTo>
                    <a:pt x="2041" y="6456"/>
                  </a:lnTo>
                  <a:lnTo>
                    <a:pt x="2012" y="6446"/>
                  </a:lnTo>
                  <a:lnTo>
                    <a:pt x="1985" y="6436"/>
                  </a:lnTo>
                  <a:lnTo>
                    <a:pt x="1958" y="6425"/>
                  </a:lnTo>
                  <a:lnTo>
                    <a:pt x="1931" y="6415"/>
                  </a:lnTo>
                  <a:lnTo>
                    <a:pt x="1905" y="6403"/>
                  </a:lnTo>
                  <a:lnTo>
                    <a:pt x="1879" y="6391"/>
                  </a:lnTo>
                  <a:lnTo>
                    <a:pt x="1853" y="6379"/>
                  </a:lnTo>
                  <a:lnTo>
                    <a:pt x="1827" y="6366"/>
                  </a:lnTo>
                  <a:lnTo>
                    <a:pt x="1802" y="6352"/>
                  </a:lnTo>
                  <a:lnTo>
                    <a:pt x="1776" y="6338"/>
                  </a:lnTo>
                  <a:lnTo>
                    <a:pt x="1752" y="6324"/>
                  </a:lnTo>
                  <a:lnTo>
                    <a:pt x="1727" y="6309"/>
                  </a:lnTo>
                  <a:lnTo>
                    <a:pt x="1703" y="6294"/>
                  </a:lnTo>
                  <a:lnTo>
                    <a:pt x="1680" y="6279"/>
                  </a:lnTo>
                  <a:lnTo>
                    <a:pt x="1656" y="6263"/>
                  </a:lnTo>
                  <a:lnTo>
                    <a:pt x="1633" y="6246"/>
                  </a:lnTo>
                  <a:lnTo>
                    <a:pt x="1611" y="6230"/>
                  </a:lnTo>
                  <a:lnTo>
                    <a:pt x="1607" y="6228"/>
                  </a:lnTo>
                  <a:lnTo>
                    <a:pt x="1605" y="6225"/>
                  </a:lnTo>
                  <a:lnTo>
                    <a:pt x="1583" y="6209"/>
                  </a:lnTo>
                  <a:lnTo>
                    <a:pt x="1561" y="6191"/>
                  </a:lnTo>
                  <a:lnTo>
                    <a:pt x="1540" y="6173"/>
                  </a:lnTo>
                  <a:lnTo>
                    <a:pt x="1519" y="6155"/>
                  </a:lnTo>
                  <a:lnTo>
                    <a:pt x="1499" y="6136"/>
                  </a:lnTo>
                  <a:lnTo>
                    <a:pt x="1478" y="6118"/>
                  </a:lnTo>
                  <a:lnTo>
                    <a:pt x="1458" y="6098"/>
                  </a:lnTo>
                  <a:lnTo>
                    <a:pt x="1438" y="6079"/>
                  </a:lnTo>
                  <a:lnTo>
                    <a:pt x="1400" y="6039"/>
                  </a:lnTo>
                  <a:lnTo>
                    <a:pt x="1364" y="5997"/>
                  </a:lnTo>
                  <a:lnTo>
                    <a:pt x="1329" y="5954"/>
                  </a:lnTo>
                  <a:lnTo>
                    <a:pt x="1295" y="5910"/>
                  </a:lnTo>
                  <a:lnTo>
                    <a:pt x="1292" y="5906"/>
                  </a:lnTo>
                  <a:lnTo>
                    <a:pt x="1289" y="5903"/>
                  </a:lnTo>
                  <a:lnTo>
                    <a:pt x="1274" y="5881"/>
                  </a:lnTo>
                  <a:lnTo>
                    <a:pt x="1258" y="5860"/>
                  </a:lnTo>
                  <a:lnTo>
                    <a:pt x="1244" y="5837"/>
                  </a:lnTo>
                  <a:lnTo>
                    <a:pt x="1231" y="5815"/>
                  </a:lnTo>
                  <a:lnTo>
                    <a:pt x="1205" y="5771"/>
                  </a:lnTo>
                  <a:lnTo>
                    <a:pt x="1181" y="5725"/>
                  </a:lnTo>
                  <a:lnTo>
                    <a:pt x="1158" y="5678"/>
                  </a:lnTo>
                  <a:lnTo>
                    <a:pt x="1137" y="5630"/>
                  </a:lnTo>
                  <a:lnTo>
                    <a:pt x="1117" y="5581"/>
                  </a:lnTo>
                  <a:lnTo>
                    <a:pt x="1098" y="5532"/>
                  </a:lnTo>
                  <a:lnTo>
                    <a:pt x="1091" y="5512"/>
                  </a:lnTo>
                  <a:lnTo>
                    <a:pt x="1085" y="5492"/>
                  </a:lnTo>
                  <a:lnTo>
                    <a:pt x="1079" y="5472"/>
                  </a:lnTo>
                  <a:lnTo>
                    <a:pt x="1074" y="5452"/>
                  </a:lnTo>
                  <a:lnTo>
                    <a:pt x="1059" y="5402"/>
                  </a:lnTo>
                  <a:lnTo>
                    <a:pt x="1046" y="5350"/>
                  </a:lnTo>
                  <a:lnTo>
                    <a:pt x="1034" y="5298"/>
                  </a:lnTo>
                  <a:lnTo>
                    <a:pt x="1025" y="5246"/>
                  </a:lnTo>
                  <a:lnTo>
                    <a:pt x="1020" y="5219"/>
                  </a:lnTo>
                  <a:lnTo>
                    <a:pt x="1017" y="5193"/>
                  </a:lnTo>
                  <a:lnTo>
                    <a:pt x="1014" y="5165"/>
                  </a:lnTo>
                  <a:lnTo>
                    <a:pt x="1011" y="5139"/>
                  </a:lnTo>
                  <a:lnTo>
                    <a:pt x="1009" y="5112"/>
                  </a:lnTo>
                  <a:lnTo>
                    <a:pt x="1007" y="5085"/>
                  </a:lnTo>
                  <a:lnTo>
                    <a:pt x="1006" y="5057"/>
                  </a:lnTo>
                  <a:lnTo>
                    <a:pt x="1006" y="5030"/>
                  </a:lnTo>
                  <a:lnTo>
                    <a:pt x="1006" y="5002"/>
                  </a:lnTo>
                  <a:lnTo>
                    <a:pt x="1007" y="4974"/>
                  </a:lnTo>
                  <a:lnTo>
                    <a:pt x="1009" y="4947"/>
                  </a:lnTo>
                  <a:lnTo>
                    <a:pt x="1011" y="4920"/>
                  </a:lnTo>
                  <a:lnTo>
                    <a:pt x="1014" y="4893"/>
                  </a:lnTo>
                  <a:lnTo>
                    <a:pt x="1017" y="4866"/>
                  </a:lnTo>
                  <a:lnTo>
                    <a:pt x="1020" y="4840"/>
                  </a:lnTo>
                  <a:lnTo>
                    <a:pt x="1025" y="4812"/>
                  </a:lnTo>
                  <a:lnTo>
                    <a:pt x="1034" y="4760"/>
                  </a:lnTo>
                  <a:lnTo>
                    <a:pt x="1046" y="4709"/>
                  </a:lnTo>
                  <a:lnTo>
                    <a:pt x="1059" y="4657"/>
                  </a:lnTo>
                  <a:lnTo>
                    <a:pt x="1074" y="4606"/>
                  </a:lnTo>
                  <a:lnTo>
                    <a:pt x="1079" y="4586"/>
                  </a:lnTo>
                  <a:lnTo>
                    <a:pt x="1085" y="4567"/>
                  </a:lnTo>
                  <a:lnTo>
                    <a:pt x="1091" y="4547"/>
                  </a:lnTo>
                  <a:lnTo>
                    <a:pt x="1098" y="4528"/>
                  </a:lnTo>
                  <a:lnTo>
                    <a:pt x="1117" y="4478"/>
                  </a:lnTo>
                  <a:lnTo>
                    <a:pt x="1137" y="4429"/>
                  </a:lnTo>
                  <a:lnTo>
                    <a:pt x="1158" y="4382"/>
                  </a:lnTo>
                  <a:lnTo>
                    <a:pt x="1181" y="4335"/>
                  </a:lnTo>
                  <a:lnTo>
                    <a:pt x="1205" y="4288"/>
                  </a:lnTo>
                  <a:lnTo>
                    <a:pt x="1231" y="4243"/>
                  </a:lnTo>
                  <a:lnTo>
                    <a:pt x="1244" y="4221"/>
                  </a:lnTo>
                  <a:lnTo>
                    <a:pt x="1258" y="4200"/>
                  </a:lnTo>
                  <a:lnTo>
                    <a:pt x="1274" y="4178"/>
                  </a:lnTo>
                  <a:lnTo>
                    <a:pt x="1289" y="4157"/>
                  </a:lnTo>
                  <a:lnTo>
                    <a:pt x="1292" y="4153"/>
                  </a:lnTo>
                  <a:lnTo>
                    <a:pt x="1295" y="4148"/>
                  </a:lnTo>
                  <a:lnTo>
                    <a:pt x="1329" y="4104"/>
                  </a:lnTo>
                  <a:lnTo>
                    <a:pt x="1364" y="4062"/>
                  </a:lnTo>
                  <a:lnTo>
                    <a:pt x="1400" y="4020"/>
                  </a:lnTo>
                  <a:lnTo>
                    <a:pt x="1438" y="3979"/>
                  </a:lnTo>
                  <a:lnTo>
                    <a:pt x="1458" y="3960"/>
                  </a:lnTo>
                  <a:lnTo>
                    <a:pt x="1478" y="3941"/>
                  </a:lnTo>
                  <a:lnTo>
                    <a:pt x="1499" y="3922"/>
                  </a:lnTo>
                  <a:lnTo>
                    <a:pt x="1519" y="3903"/>
                  </a:lnTo>
                  <a:lnTo>
                    <a:pt x="1540" y="3885"/>
                  </a:lnTo>
                  <a:lnTo>
                    <a:pt x="1561" y="3868"/>
                  </a:lnTo>
                  <a:lnTo>
                    <a:pt x="1583" y="3850"/>
                  </a:lnTo>
                  <a:lnTo>
                    <a:pt x="1605" y="3833"/>
                  </a:lnTo>
                  <a:lnTo>
                    <a:pt x="1607" y="3832"/>
                  </a:lnTo>
                  <a:lnTo>
                    <a:pt x="1611" y="3830"/>
                  </a:lnTo>
                  <a:lnTo>
                    <a:pt x="1633" y="3813"/>
                  </a:lnTo>
                  <a:lnTo>
                    <a:pt x="1656" y="3796"/>
                  </a:lnTo>
                  <a:lnTo>
                    <a:pt x="1680" y="3780"/>
                  </a:lnTo>
                  <a:lnTo>
                    <a:pt x="1703" y="3765"/>
                  </a:lnTo>
                  <a:lnTo>
                    <a:pt x="1727" y="3750"/>
                  </a:lnTo>
                  <a:lnTo>
                    <a:pt x="1752" y="3735"/>
                  </a:lnTo>
                  <a:lnTo>
                    <a:pt x="1776" y="3721"/>
                  </a:lnTo>
                  <a:lnTo>
                    <a:pt x="1802" y="3707"/>
                  </a:lnTo>
                  <a:lnTo>
                    <a:pt x="1827" y="3694"/>
                  </a:lnTo>
                  <a:lnTo>
                    <a:pt x="1853" y="3681"/>
                  </a:lnTo>
                  <a:lnTo>
                    <a:pt x="1879" y="3669"/>
                  </a:lnTo>
                  <a:lnTo>
                    <a:pt x="1905" y="3657"/>
                  </a:lnTo>
                  <a:lnTo>
                    <a:pt x="1931" y="3645"/>
                  </a:lnTo>
                  <a:lnTo>
                    <a:pt x="1958" y="3633"/>
                  </a:lnTo>
                  <a:lnTo>
                    <a:pt x="1985" y="3623"/>
                  </a:lnTo>
                  <a:lnTo>
                    <a:pt x="2012" y="3613"/>
                  </a:lnTo>
                  <a:lnTo>
                    <a:pt x="2041" y="3603"/>
                  </a:lnTo>
                  <a:lnTo>
                    <a:pt x="2071" y="3593"/>
                  </a:lnTo>
                  <a:lnTo>
                    <a:pt x="2101" y="3584"/>
                  </a:lnTo>
                  <a:lnTo>
                    <a:pt x="2133" y="3575"/>
                  </a:lnTo>
                  <a:lnTo>
                    <a:pt x="2163" y="3567"/>
                  </a:lnTo>
                  <a:lnTo>
                    <a:pt x="2194" y="3559"/>
                  </a:lnTo>
                  <a:lnTo>
                    <a:pt x="2225" y="3552"/>
                  </a:lnTo>
                  <a:lnTo>
                    <a:pt x="2256" y="3546"/>
                  </a:lnTo>
                  <a:lnTo>
                    <a:pt x="2288" y="3540"/>
                  </a:lnTo>
                  <a:lnTo>
                    <a:pt x="2320" y="3535"/>
                  </a:lnTo>
                  <a:lnTo>
                    <a:pt x="2351" y="3531"/>
                  </a:lnTo>
                  <a:lnTo>
                    <a:pt x="2383" y="3528"/>
                  </a:lnTo>
                  <a:lnTo>
                    <a:pt x="2416" y="3525"/>
                  </a:lnTo>
                  <a:lnTo>
                    <a:pt x="2448" y="3523"/>
                  </a:lnTo>
                  <a:lnTo>
                    <a:pt x="2482" y="3521"/>
                  </a:lnTo>
                  <a:lnTo>
                    <a:pt x="2515" y="3521"/>
                  </a:lnTo>
                  <a:lnTo>
                    <a:pt x="2548" y="3521"/>
                  </a:lnTo>
                  <a:lnTo>
                    <a:pt x="2581" y="3523"/>
                  </a:lnTo>
                  <a:lnTo>
                    <a:pt x="2613" y="3525"/>
                  </a:lnTo>
                  <a:lnTo>
                    <a:pt x="2646" y="3528"/>
                  </a:lnTo>
                  <a:lnTo>
                    <a:pt x="2678" y="3531"/>
                  </a:lnTo>
                  <a:lnTo>
                    <a:pt x="2710" y="3535"/>
                  </a:lnTo>
                  <a:lnTo>
                    <a:pt x="2742" y="3540"/>
                  </a:lnTo>
                  <a:lnTo>
                    <a:pt x="2773" y="3546"/>
                  </a:lnTo>
                  <a:lnTo>
                    <a:pt x="2805" y="3552"/>
                  </a:lnTo>
                  <a:lnTo>
                    <a:pt x="2836" y="3559"/>
                  </a:lnTo>
                  <a:lnTo>
                    <a:pt x="2867" y="3567"/>
                  </a:lnTo>
                  <a:lnTo>
                    <a:pt x="2897" y="3575"/>
                  </a:lnTo>
                  <a:lnTo>
                    <a:pt x="2928" y="3584"/>
                  </a:lnTo>
                  <a:lnTo>
                    <a:pt x="2958" y="3593"/>
                  </a:lnTo>
                  <a:lnTo>
                    <a:pt x="2988" y="3603"/>
                  </a:lnTo>
                  <a:lnTo>
                    <a:pt x="3018" y="3613"/>
                  </a:lnTo>
                  <a:lnTo>
                    <a:pt x="3045" y="3623"/>
                  </a:lnTo>
                  <a:lnTo>
                    <a:pt x="3072" y="3633"/>
                  </a:lnTo>
                  <a:lnTo>
                    <a:pt x="3098" y="3645"/>
                  </a:lnTo>
                  <a:lnTo>
                    <a:pt x="3124" y="3657"/>
                  </a:lnTo>
                  <a:lnTo>
                    <a:pt x="3151" y="3669"/>
                  </a:lnTo>
                  <a:lnTo>
                    <a:pt x="3177" y="3681"/>
                  </a:lnTo>
                  <a:lnTo>
                    <a:pt x="3202" y="3694"/>
                  </a:lnTo>
                  <a:lnTo>
                    <a:pt x="3228" y="3707"/>
                  </a:lnTo>
                  <a:lnTo>
                    <a:pt x="3252" y="3721"/>
                  </a:lnTo>
                  <a:lnTo>
                    <a:pt x="3277" y="3735"/>
                  </a:lnTo>
                  <a:lnTo>
                    <a:pt x="3301" y="3750"/>
                  </a:lnTo>
                  <a:lnTo>
                    <a:pt x="3326" y="3765"/>
                  </a:lnTo>
                  <a:lnTo>
                    <a:pt x="3374" y="3796"/>
                  </a:lnTo>
                  <a:lnTo>
                    <a:pt x="3420" y="3830"/>
                  </a:lnTo>
                  <a:lnTo>
                    <a:pt x="3422" y="3832"/>
                  </a:lnTo>
                  <a:lnTo>
                    <a:pt x="3424" y="3833"/>
                  </a:lnTo>
                  <a:lnTo>
                    <a:pt x="3446" y="3850"/>
                  </a:lnTo>
                  <a:lnTo>
                    <a:pt x="3468" y="3868"/>
                  </a:lnTo>
                  <a:lnTo>
                    <a:pt x="3490" y="3885"/>
                  </a:lnTo>
                  <a:lnTo>
                    <a:pt x="3511" y="3903"/>
                  </a:lnTo>
                  <a:lnTo>
                    <a:pt x="3531" y="3922"/>
                  </a:lnTo>
                  <a:lnTo>
                    <a:pt x="3552" y="3941"/>
                  </a:lnTo>
                  <a:lnTo>
                    <a:pt x="3571" y="3960"/>
                  </a:lnTo>
                  <a:lnTo>
                    <a:pt x="3591" y="3979"/>
                  </a:lnTo>
                  <a:lnTo>
                    <a:pt x="3629" y="4020"/>
                  </a:lnTo>
                  <a:lnTo>
                    <a:pt x="3666" y="4062"/>
                  </a:lnTo>
                  <a:lnTo>
                    <a:pt x="3701" y="4104"/>
                  </a:lnTo>
                  <a:lnTo>
                    <a:pt x="3735" y="4148"/>
                  </a:lnTo>
                  <a:lnTo>
                    <a:pt x="3738" y="4153"/>
                  </a:lnTo>
                  <a:lnTo>
                    <a:pt x="3741" y="4157"/>
                  </a:lnTo>
                  <a:lnTo>
                    <a:pt x="3756" y="4178"/>
                  </a:lnTo>
                  <a:lnTo>
                    <a:pt x="3770" y="4200"/>
                  </a:lnTo>
                  <a:lnTo>
                    <a:pt x="3784" y="4221"/>
                  </a:lnTo>
                  <a:lnTo>
                    <a:pt x="3798" y="4243"/>
                  </a:lnTo>
                  <a:lnTo>
                    <a:pt x="3825" y="4288"/>
                  </a:lnTo>
                  <a:lnTo>
                    <a:pt x="3849" y="4335"/>
                  </a:lnTo>
                  <a:lnTo>
                    <a:pt x="3872" y="4382"/>
                  </a:lnTo>
                  <a:lnTo>
                    <a:pt x="3893" y="4429"/>
                  </a:lnTo>
                  <a:lnTo>
                    <a:pt x="3913" y="4478"/>
                  </a:lnTo>
                  <a:lnTo>
                    <a:pt x="3931" y="4528"/>
                  </a:lnTo>
                  <a:lnTo>
                    <a:pt x="3938" y="4547"/>
                  </a:lnTo>
                  <a:lnTo>
                    <a:pt x="3944" y="4567"/>
                  </a:lnTo>
                  <a:lnTo>
                    <a:pt x="3950" y="4586"/>
                  </a:lnTo>
                  <a:lnTo>
                    <a:pt x="3955" y="4606"/>
                  </a:lnTo>
                  <a:lnTo>
                    <a:pt x="3970" y="4657"/>
                  </a:lnTo>
                  <a:lnTo>
                    <a:pt x="3984" y="4709"/>
                  </a:lnTo>
                  <a:lnTo>
                    <a:pt x="3996" y="4760"/>
                  </a:lnTo>
                  <a:lnTo>
                    <a:pt x="4005" y="4812"/>
                  </a:lnTo>
                  <a:lnTo>
                    <a:pt x="4010" y="4840"/>
                  </a:lnTo>
                  <a:lnTo>
                    <a:pt x="4013" y="4866"/>
                  </a:lnTo>
                  <a:lnTo>
                    <a:pt x="4016" y="4893"/>
                  </a:lnTo>
                  <a:lnTo>
                    <a:pt x="4019" y="4920"/>
                  </a:lnTo>
                  <a:lnTo>
                    <a:pt x="4021" y="4947"/>
                  </a:lnTo>
                  <a:lnTo>
                    <a:pt x="4023" y="4974"/>
                  </a:lnTo>
                  <a:lnTo>
                    <a:pt x="4024" y="5002"/>
                  </a:lnTo>
                  <a:lnTo>
                    <a:pt x="4024" y="5030"/>
                  </a:lnTo>
                  <a:lnTo>
                    <a:pt x="4024" y="5057"/>
                  </a:lnTo>
                  <a:lnTo>
                    <a:pt x="4023" y="5085"/>
                  </a:lnTo>
                  <a:lnTo>
                    <a:pt x="4021" y="5112"/>
                  </a:lnTo>
                  <a:lnTo>
                    <a:pt x="4019" y="5139"/>
                  </a:lnTo>
                  <a:lnTo>
                    <a:pt x="4016" y="5165"/>
                  </a:lnTo>
                  <a:lnTo>
                    <a:pt x="4013" y="5193"/>
                  </a:lnTo>
                  <a:lnTo>
                    <a:pt x="4010" y="5219"/>
                  </a:lnTo>
                  <a:lnTo>
                    <a:pt x="4005" y="5246"/>
                  </a:lnTo>
                  <a:lnTo>
                    <a:pt x="3996" y="5298"/>
                  </a:lnTo>
                  <a:lnTo>
                    <a:pt x="3984" y="5350"/>
                  </a:lnTo>
                  <a:lnTo>
                    <a:pt x="3970" y="5402"/>
                  </a:lnTo>
                  <a:lnTo>
                    <a:pt x="3955" y="5452"/>
                  </a:lnTo>
                  <a:close/>
                  <a:moveTo>
                    <a:pt x="3018" y="14586"/>
                  </a:moveTo>
                  <a:lnTo>
                    <a:pt x="3017" y="14612"/>
                  </a:lnTo>
                  <a:lnTo>
                    <a:pt x="3015" y="14637"/>
                  </a:lnTo>
                  <a:lnTo>
                    <a:pt x="3012" y="14663"/>
                  </a:lnTo>
                  <a:lnTo>
                    <a:pt x="3008" y="14688"/>
                  </a:lnTo>
                  <a:lnTo>
                    <a:pt x="3002" y="14712"/>
                  </a:lnTo>
                  <a:lnTo>
                    <a:pt x="2996" y="14736"/>
                  </a:lnTo>
                  <a:lnTo>
                    <a:pt x="2988" y="14759"/>
                  </a:lnTo>
                  <a:lnTo>
                    <a:pt x="2979" y="14782"/>
                  </a:lnTo>
                  <a:lnTo>
                    <a:pt x="2969" y="14804"/>
                  </a:lnTo>
                  <a:lnTo>
                    <a:pt x="2957" y="14827"/>
                  </a:lnTo>
                  <a:lnTo>
                    <a:pt x="2945" y="14847"/>
                  </a:lnTo>
                  <a:lnTo>
                    <a:pt x="2932" y="14868"/>
                  </a:lnTo>
                  <a:lnTo>
                    <a:pt x="2918" y="14887"/>
                  </a:lnTo>
                  <a:lnTo>
                    <a:pt x="2903" y="14906"/>
                  </a:lnTo>
                  <a:lnTo>
                    <a:pt x="2887" y="14924"/>
                  </a:lnTo>
                  <a:lnTo>
                    <a:pt x="2871" y="14942"/>
                  </a:lnTo>
                  <a:lnTo>
                    <a:pt x="2853" y="14958"/>
                  </a:lnTo>
                  <a:lnTo>
                    <a:pt x="2835" y="14974"/>
                  </a:lnTo>
                  <a:lnTo>
                    <a:pt x="2816" y="14989"/>
                  </a:lnTo>
                  <a:lnTo>
                    <a:pt x="2796" y="15004"/>
                  </a:lnTo>
                  <a:lnTo>
                    <a:pt x="2775" y="15017"/>
                  </a:lnTo>
                  <a:lnTo>
                    <a:pt x="2754" y="15029"/>
                  </a:lnTo>
                  <a:lnTo>
                    <a:pt x="2733" y="15040"/>
                  </a:lnTo>
                  <a:lnTo>
                    <a:pt x="2711" y="15050"/>
                  </a:lnTo>
                  <a:lnTo>
                    <a:pt x="2688" y="15059"/>
                  </a:lnTo>
                  <a:lnTo>
                    <a:pt x="2665" y="15067"/>
                  </a:lnTo>
                  <a:lnTo>
                    <a:pt x="2641" y="15073"/>
                  </a:lnTo>
                  <a:lnTo>
                    <a:pt x="2616" y="15079"/>
                  </a:lnTo>
                  <a:lnTo>
                    <a:pt x="2591" y="15083"/>
                  </a:lnTo>
                  <a:lnTo>
                    <a:pt x="2566" y="15086"/>
                  </a:lnTo>
                  <a:lnTo>
                    <a:pt x="2541" y="15088"/>
                  </a:lnTo>
                  <a:lnTo>
                    <a:pt x="2515" y="15089"/>
                  </a:lnTo>
                  <a:lnTo>
                    <a:pt x="2489" y="15088"/>
                  </a:lnTo>
                  <a:lnTo>
                    <a:pt x="2464" y="15086"/>
                  </a:lnTo>
                  <a:lnTo>
                    <a:pt x="2438" y="15083"/>
                  </a:lnTo>
                  <a:lnTo>
                    <a:pt x="2413" y="15079"/>
                  </a:lnTo>
                  <a:lnTo>
                    <a:pt x="2389" y="15073"/>
                  </a:lnTo>
                  <a:lnTo>
                    <a:pt x="2365" y="15067"/>
                  </a:lnTo>
                  <a:lnTo>
                    <a:pt x="2342" y="15059"/>
                  </a:lnTo>
                  <a:lnTo>
                    <a:pt x="2319" y="15050"/>
                  </a:lnTo>
                  <a:lnTo>
                    <a:pt x="2297" y="15040"/>
                  </a:lnTo>
                  <a:lnTo>
                    <a:pt x="2274" y="15029"/>
                  </a:lnTo>
                  <a:lnTo>
                    <a:pt x="2254" y="15017"/>
                  </a:lnTo>
                  <a:lnTo>
                    <a:pt x="2233" y="15004"/>
                  </a:lnTo>
                  <a:lnTo>
                    <a:pt x="2214" y="14989"/>
                  </a:lnTo>
                  <a:lnTo>
                    <a:pt x="2195" y="14974"/>
                  </a:lnTo>
                  <a:lnTo>
                    <a:pt x="2177" y="14958"/>
                  </a:lnTo>
                  <a:lnTo>
                    <a:pt x="2159" y="14942"/>
                  </a:lnTo>
                  <a:lnTo>
                    <a:pt x="2143" y="14924"/>
                  </a:lnTo>
                  <a:lnTo>
                    <a:pt x="2127" y="14906"/>
                  </a:lnTo>
                  <a:lnTo>
                    <a:pt x="2111" y="14887"/>
                  </a:lnTo>
                  <a:lnTo>
                    <a:pt x="2097" y="14868"/>
                  </a:lnTo>
                  <a:lnTo>
                    <a:pt x="2084" y="14847"/>
                  </a:lnTo>
                  <a:lnTo>
                    <a:pt x="2072" y="14827"/>
                  </a:lnTo>
                  <a:lnTo>
                    <a:pt x="2061" y="14804"/>
                  </a:lnTo>
                  <a:lnTo>
                    <a:pt x="2051" y="14782"/>
                  </a:lnTo>
                  <a:lnTo>
                    <a:pt x="2042" y="14759"/>
                  </a:lnTo>
                  <a:lnTo>
                    <a:pt x="2034" y="14736"/>
                  </a:lnTo>
                  <a:lnTo>
                    <a:pt x="2028" y="14712"/>
                  </a:lnTo>
                  <a:lnTo>
                    <a:pt x="2022" y="14688"/>
                  </a:lnTo>
                  <a:lnTo>
                    <a:pt x="2018" y="14663"/>
                  </a:lnTo>
                  <a:lnTo>
                    <a:pt x="2015" y="14637"/>
                  </a:lnTo>
                  <a:lnTo>
                    <a:pt x="2013" y="14612"/>
                  </a:lnTo>
                  <a:lnTo>
                    <a:pt x="2012" y="14586"/>
                  </a:lnTo>
                  <a:lnTo>
                    <a:pt x="2012" y="7493"/>
                  </a:lnTo>
                  <a:lnTo>
                    <a:pt x="2073" y="7505"/>
                  </a:lnTo>
                  <a:lnTo>
                    <a:pt x="2135" y="7515"/>
                  </a:lnTo>
                  <a:lnTo>
                    <a:pt x="2197" y="7524"/>
                  </a:lnTo>
                  <a:lnTo>
                    <a:pt x="2259" y="7531"/>
                  </a:lnTo>
                  <a:lnTo>
                    <a:pt x="2323" y="7537"/>
                  </a:lnTo>
                  <a:lnTo>
                    <a:pt x="2386" y="7542"/>
                  </a:lnTo>
                  <a:lnTo>
                    <a:pt x="2450" y="7544"/>
                  </a:lnTo>
                  <a:lnTo>
                    <a:pt x="2515" y="7545"/>
                  </a:lnTo>
                  <a:lnTo>
                    <a:pt x="2579" y="7544"/>
                  </a:lnTo>
                  <a:lnTo>
                    <a:pt x="2644" y="7542"/>
                  </a:lnTo>
                  <a:lnTo>
                    <a:pt x="2707" y="7537"/>
                  </a:lnTo>
                  <a:lnTo>
                    <a:pt x="2770" y="7531"/>
                  </a:lnTo>
                  <a:lnTo>
                    <a:pt x="2833" y="7524"/>
                  </a:lnTo>
                  <a:lnTo>
                    <a:pt x="2895" y="7515"/>
                  </a:lnTo>
                  <a:lnTo>
                    <a:pt x="2956" y="7505"/>
                  </a:lnTo>
                  <a:lnTo>
                    <a:pt x="3018" y="7493"/>
                  </a:lnTo>
                  <a:lnTo>
                    <a:pt x="3018" y="14586"/>
                  </a:lnTo>
                  <a:close/>
                  <a:moveTo>
                    <a:pt x="2012" y="1509"/>
                  </a:moveTo>
                  <a:lnTo>
                    <a:pt x="2013" y="1483"/>
                  </a:lnTo>
                  <a:lnTo>
                    <a:pt x="2015" y="1458"/>
                  </a:lnTo>
                  <a:lnTo>
                    <a:pt x="2018" y="1432"/>
                  </a:lnTo>
                  <a:lnTo>
                    <a:pt x="2022" y="1407"/>
                  </a:lnTo>
                  <a:lnTo>
                    <a:pt x="2028" y="1383"/>
                  </a:lnTo>
                  <a:lnTo>
                    <a:pt x="2034" y="1359"/>
                  </a:lnTo>
                  <a:lnTo>
                    <a:pt x="2042" y="1336"/>
                  </a:lnTo>
                  <a:lnTo>
                    <a:pt x="2051" y="1313"/>
                  </a:lnTo>
                  <a:lnTo>
                    <a:pt x="2061" y="1291"/>
                  </a:lnTo>
                  <a:lnTo>
                    <a:pt x="2072" y="1269"/>
                  </a:lnTo>
                  <a:lnTo>
                    <a:pt x="2084" y="1248"/>
                  </a:lnTo>
                  <a:lnTo>
                    <a:pt x="2097" y="1227"/>
                  </a:lnTo>
                  <a:lnTo>
                    <a:pt x="2111" y="1208"/>
                  </a:lnTo>
                  <a:lnTo>
                    <a:pt x="2127" y="1189"/>
                  </a:lnTo>
                  <a:lnTo>
                    <a:pt x="2143" y="1171"/>
                  </a:lnTo>
                  <a:lnTo>
                    <a:pt x="2159" y="1153"/>
                  </a:lnTo>
                  <a:lnTo>
                    <a:pt x="2177" y="1137"/>
                  </a:lnTo>
                  <a:lnTo>
                    <a:pt x="2195" y="1121"/>
                  </a:lnTo>
                  <a:lnTo>
                    <a:pt x="2214" y="1106"/>
                  </a:lnTo>
                  <a:lnTo>
                    <a:pt x="2233" y="1091"/>
                  </a:lnTo>
                  <a:lnTo>
                    <a:pt x="2254" y="1078"/>
                  </a:lnTo>
                  <a:lnTo>
                    <a:pt x="2274" y="1066"/>
                  </a:lnTo>
                  <a:lnTo>
                    <a:pt x="2297" y="1055"/>
                  </a:lnTo>
                  <a:lnTo>
                    <a:pt x="2319" y="1045"/>
                  </a:lnTo>
                  <a:lnTo>
                    <a:pt x="2342" y="1036"/>
                  </a:lnTo>
                  <a:lnTo>
                    <a:pt x="2365" y="1029"/>
                  </a:lnTo>
                  <a:lnTo>
                    <a:pt x="2389" y="1022"/>
                  </a:lnTo>
                  <a:lnTo>
                    <a:pt x="2413" y="1016"/>
                  </a:lnTo>
                  <a:lnTo>
                    <a:pt x="2438" y="1012"/>
                  </a:lnTo>
                  <a:lnTo>
                    <a:pt x="2464" y="1009"/>
                  </a:lnTo>
                  <a:lnTo>
                    <a:pt x="2489" y="1007"/>
                  </a:lnTo>
                  <a:lnTo>
                    <a:pt x="2515" y="1006"/>
                  </a:lnTo>
                  <a:lnTo>
                    <a:pt x="2541" y="1007"/>
                  </a:lnTo>
                  <a:lnTo>
                    <a:pt x="2566" y="1009"/>
                  </a:lnTo>
                  <a:lnTo>
                    <a:pt x="2591" y="1012"/>
                  </a:lnTo>
                  <a:lnTo>
                    <a:pt x="2616" y="1016"/>
                  </a:lnTo>
                  <a:lnTo>
                    <a:pt x="2641" y="1022"/>
                  </a:lnTo>
                  <a:lnTo>
                    <a:pt x="2665" y="1029"/>
                  </a:lnTo>
                  <a:lnTo>
                    <a:pt x="2688" y="1036"/>
                  </a:lnTo>
                  <a:lnTo>
                    <a:pt x="2711" y="1045"/>
                  </a:lnTo>
                  <a:lnTo>
                    <a:pt x="2733" y="1055"/>
                  </a:lnTo>
                  <a:lnTo>
                    <a:pt x="2754" y="1066"/>
                  </a:lnTo>
                  <a:lnTo>
                    <a:pt x="2775" y="1078"/>
                  </a:lnTo>
                  <a:lnTo>
                    <a:pt x="2796" y="1091"/>
                  </a:lnTo>
                  <a:lnTo>
                    <a:pt x="2816" y="1106"/>
                  </a:lnTo>
                  <a:lnTo>
                    <a:pt x="2835" y="1121"/>
                  </a:lnTo>
                  <a:lnTo>
                    <a:pt x="2853" y="1137"/>
                  </a:lnTo>
                  <a:lnTo>
                    <a:pt x="2871" y="1153"/>
                  </a:lnTo>
                  <a:lnTo>
                    <a:pt x="2887" y="1171"/>
                  </a:lnTo>
                  <a:lnTo>
                    <a:pt x="2903" y="1189"/>
                  </a:lnTo>
                  <a:lnTo>
                    <a:pt x="2918" y="1208"/>
                  </a:lnTo>
                  <a:lnTo>
                    <a:pt x="2932" y="1227"/>
                  </a:lnTo>
                  <a:lnTo>
                    <a:pt x="2945" y="1248"/>
                  </a:lnTo>
                  <a:lnTo>
                    <a:pt x="2957" y="1269"/>
                  </a:lnTo>
                  <a:lnTo>
                    <a:pt x="2969" y="1291"/>
                  </a:lnTo>
                  <a:lnTo>
                    <a:pt x="2979" y="1313"/>
                  </a:lnTo>
                  <a:lnTo>
                    <a:pt x="2988" y="1336"/>
                  </a:lnTo>
                  <a:lnTo>
                    <a:pt x="2996" y="1359"/>
                  </a:lnTo>
                  <a:lnTo>
                    <a:pt x="3002" y="1383"/>
                  </a:lnTo>
                  <a:lnTo>
                    <a:pt x="3008" y="1407"/>
                  </a:lnTo>
                  <a:lnTo>
                    <a:pt x="3012" y="1432"/>
                  </a:lnTo>
                  <a:lnTo>
                    <a:pt x="3015" y="1458"/>
                  </a:lnTo>
                  <a:lnTo>
                    <a:pt x="3017" y="1483"/>
                  </a:lnTo>
                  <a:lnTo>
                    <a:pt x="3018" y="1509"/>
                  </a:lnTo>
                  <a:lnTo>
                    <a:pt x="3018" y="2565"/>
                  </a:lnTo>
                  <a:lnTo>
                    <a:pt x="2956" y="2554"/>
                  </a:lnTo>
                  <a:lnTo>
                    <a:pt x="2895" y="2543"/>
                  </a:lnTo>
                  <a:lnTo>
                    <a:pt x="2833" y="2535"/>
                  </a:lnTo>
                  <a:lnTo>
                    <a:pt x="2770" y="2528"/>
                  </a:lnTo>
                  <a:lnTo>
                    <a:pt x="2707" y="2522"/>
                  </a:lnTo>
                  <a:lnTo>
                    <a:pt x="2644" y="2518"/>
                  </a:lnTo>
                  <a:lnTo>
                    <a:pt x="2579" y="2516"/>
                  </a:lnTo>
                  <a:lnTo>
                    <a:pt x="2515" y="2515"/>
                  </a:lnTo>
                  <a:lnTo>
                    <a:pt x="2450" y="2516"/>
                  </a:lnTo>
                  <a:lnTo>
                    <a:pt x="2386" y="2518"/>
                  </a:lnTo>
                  <a:lnTo>
                    <a:pt x="2323" y="2522"/>
                  </a:lnTo>
                  <a:lnTo>
                    <a:pt x="2259" y="2528"/>
                  </a:lnTo>
                  <a:lnTo>
                    <a:pt x="2197" y="2535"/>
                  </a:lnTo>
                  <a:lnTo>
                    <a:pt x="2135" y="2543"/>
                  </a:lnTo>
                  <a:lnTo>
                    <a:pt x="2073" y="2554"/>
                  </a:lnTo>
                  <a:lnTo>
                    <a:pt x="2012" y="2565"/>
                  </a:lnTo>
                  <a:lnTo>
                    <a:pt x="2012" y="1509"/>
                  </a:lnTo>
                  <a:close/>
                  <a:moveTo>
                    <a:pt x="4024" y="3029"/>
                  </a:moveTo>
                  <a:lnTo>
                    <a:pt x="4024" y="1509"/>
                  </a:lnTo>
                  <a:lnTo>
                    <a:pt x="4022" y="1431"/>
                  </a:lnTo>
                  <a:lnTo>
                    <a:pt x="4016" y="1355"/>
                  </a:lnTo>
                  <a:lnTo>
                    <a:pt x="4007" y="1280"/>
                  </a:lnTo>
                  <a:lnTo>
                    <a:pt x="3994" y="1205"/>
                  </a:lnTo>
                  <a:lnTo>
                    <a:pt x="3976" y="1133"/>
                  </a:lnTo>
                  <a:lnTo>
                    <a:pt x="3955" y="1060"/>
                  </a:lnTo>
                  <a:lnTo>
                    <a:pt x="3932" y="991"/>
                  </a:lnTo>
                  <a:lnTo>
                    <a:pt x="3905" y="922"/>
                  </a:lnTo>
                  <a:lnTo>
                    <a:pt x="3875" y="855"/>
                  </a:lnTo>
                  <a:lnTo>
                    <a:pt x="3842" y="791"/>
                  </a:lnTo>
                  <a:lnTo>
                    <a:pt x="3805" y="727"/>
                  </a:lnTo>
                  <a:lnTo>
                    <a:pt x="3765" y="666"/>
                  </a:lnTo>
                  <a:lnTo>
                    <a:pt x="3724" y="607"/>
                  </a:lnTo>
                  <a:lnTo>
                    <a:pt x="3679" y="549"/>
                  </a:lnTo>
                  <a:lnTo>
                    <a:pt x="3631" y="495"/>
                  </a:lnTo>
                  <a:lnTo>
                    <a:pt x="3581" y="443"/>
                  </a:lnTo>
                  <a:lnTo>
                    <a:pt x="3529" y="392"/>
                  </a:lnTo>
                  <a:lnTo>
                    <a:pt x="3475" y="345"/>
                  </a:lnTo>
                  <a:lnTo>
                    <a:pt x="3417" y="300"/>
                  </a:lnTo>
                  <a:lnTo>
                    <a:pt x="3358" y="259"/>
                  </a:lnTo>
                  <a:lnTo>
                    <a:pt x="3296" y="219"/>
                  </a:lnTo>
                  <a:lnTo>
                    <a:pt x="3233" y="182"/>
                  </a:lnTo>
                  <a:lnTo>
                    <a:pt x="3169" y="149"/>
                  </a:lnTo>
                  <a:lnTo>
                    <a:pt x="3101" y="119"/>
                  </a:lnTo>
                  <a:lnTo>
                    <a:pt x="3033" y="92"/>
                  </a:lnTo>
                  <a:lnTo>
                    <a:pt x="2962" y="68"/>
                  </a:lnTo>
                  <a:lnTo>
                    <a:pt x="2891" y="47"/>
                  </a:lnTo>
                  <a:lnTo>
                    <a:pt x="2819" y="31"/>
                  </a:lnTo>
                  <a:lnTo>
                    <a:pt x="2744" y="17"/>
                  </a:lnTo>
                  <a:lnTo>
                    <a:pt x="2669" y="8"/>
                  </a:lnTo>
                  <a:lnTo>
                    <a:pt x="2592" y="2"/>
                  </a:lnTo>
                  <a:lnTo>
                    <a:pt x="2515" y="0"/>
                  </a:lnTo>
                  <a:lnTo>
                    <a:pt x="2437" y="2"/>
                  </a:lnTo>
                  <a:lnTo>
                    <a:pt x="2361" y="8"/>
                  </a:lnTo>
                  <a:lnTo>
                    <a:pt x="2285" y="17"/>
                  </a:lnTo>
                  <a:lnTo>
                    <a:pt x="2211" y="31"/>
                  </a:lnTo>
                  <a:lnTo>
                    <a:pt x="2138" y="47"/>
                  </a:lnTo>
                  <a:lnTo>
                    <a:pt x="2066" y="68"/>
                  </a:lnTo>
                  <a:lnTo>
                    <a:pt x="1997" y="92"/>
                  </a:lnTo>
                  <a:lnTo>
                    <a:pt x="1928" y="119"/>
                  </a:lnTo>
                  <a:lnTo>
                    <a:pt x="1861" y="149"/>
                  </a:lnTo>
                  <a:lnTo>
                    <a:pt x="1796" y="182"/>
                  </a:lnTo>
                  <a:lnTo>
                    <a:pt x="1733" y="219"/>
                  </a:lnTo>
                  <a:lnTo>
                    <a:pt x="1672" y="259"/>
                  </a:lnTo>
                  <a:lnTo>
                    <a:pt x="1613" y="300"/>
                  </a:lnTo>
                  <a:lnTo>
                    <a:pt x="1555" y="345"/>
                  </a:lnTo>
                  <a:lnTo>
                    <a:pt x="1501" y="392"/>
                  </a:lnTo>
                  <a:lnTo>
                    <a:pt x="1449" y="443"/>
                  </a:lnTo>
                  <a:lnTo>
                    <a:pt x="1398" y="495"/>
                  </a:lnTo>
                  <a:lnTo>
                    <a:pt x="1351" y="549"/>
                  </a:lnTo>
                  <a:lnTo>
                    <a:pt x="1306" y="607"/>
                  </a:lnTo>
                  <a:lnTo>
                    <a:pt x="1263" y="666"/>
                  </a:lnTo>
                  <a:lnTo>
                    <a:pt x="1224" y="727"/>
                  </a:lnTo>
                  <a:lnTo>
                    <a:pt x="1188" y="791"/>
                  </a:lnTo>
                  <a:lnTo>
                    <a:pt x="1155" y="855"/>
                  </a:lnTo>
                  <a:lnTo>
                    <a:pt x="1125" y="922"/>
                  </a:lnTo>
                  <a:lnTo>
                    <a:pt x="1097" y="991"/>
                  </a:lnTo>
                  <a:lnTo>
                    <a:pt x="1074" y="1060"/>
                  </a:lnTo>
                  <a:lnTo>
                    <a:pt x="1053" y="1133"/>
                  </a:lnTo>
                  <a:lnTo>
                    <a:pt x="1037" y="1205"/>
                  </a:lnTo>
                  <a:lnTo>
                    <a:pt x="1023" y="1280"/>
                  </a:lnTo>
                  <a:lnTo>
                    <a:pt x="1014" y="1355"/>
                  </a:lnTo>
                  <a:lnTo>
                    <a:pt x="1008" y="1431"/>
                  </a:lnTo>
                  <a:lnTo>
                    <a:pt x="1006" y="1509"/>
                  </a:lnTo>
                  <a:lnTo>
                    <a:pt x="1006" y="3029"/>
                  </a:lnTo>
                  <a:lnTo>
                    <a:pt x="950" y="3073"/>
                  </a:lnTo>
                  <a:lnTo>
                    <a:pt x="894" y="3118"/>
                  </a:lnTo>
                  <a:lnTo>
                    <a:pt x="841" y="3165"/>
                  </a:lnTo>
                  <a:lnTo>
                    <a:pt x="789" y="3213"/>
                  </a:lnTo>
                  <a:lnTo>
                    <a:pt x="737" y="3263"/>
                  </a:lnTo>
                  <a:lnTo>
                    <a:pt x="687" y="3314"/>
                  </a:lnTo>
                  <a:lnTo>
                    <a:pt x="639" y="3366"/>
                  </a:lnTo>
                  <a:lnTo>
                    <a:pt x="592" y="3420"/>
                  </a:lnTo>
                  <a:lnTo>
                    <a:pt x="547" y="3476"/>
                  </a:lnTo>
                  <a:lnTo>
                    <a:pt x="503" y="3532"/>
                  </a:lnTo>
                  <a:lnTo>
                    <a:pt x="461" y="3589"/>
                  </a:lnTo>
                  <a:lnTo>
                    <a:pt x="420" y="3648"/>
                  </a:lnTo>
                  <a:lnTo>
                    <a:pt x="381" y="3708"/>
                  </a:lnTo>
                  <a:lnTo>
                    <a:pt x="344" y="3768"/>
                  </a:lnTo>
                  <a:lnTo>
                    <a:pt x="309" y="3831"/>
                  </a:lnTo>
                  <a:lnTo>
                    <a:pt x="276" y="3894"/>
                  </a:lnTo>
                  <a:lnTo>
                    <a:pt x="243" y="3958"/>
                  </a:lnTo>
                  <a:lnTo>
                    <a:pt x="213" y="4024"/>
                  </a:lnTo>
                  <a:lnTo>
                    <a:pt x="184" y="4090"/>
                  </a:lnTo>
                  <a:lnTo>
                    <a:pt x="158" y="4158"/>
                  </a:lnTo>
                  <a:lnTo>
                    <a:pt x="134" y="4226"/>
                  </a:lnTo>
                  <a:lnTo>
                    <a:pt x="111" y="4294"/>
                  </a:lnTo>
                  <a:lnTo>
                    <a:pt x="91" y="4365"/>
                  </a:lnTo>
                  <a:lnTo>
                    <a:pt x="71" y="4435"/>
                  </a:lnTo>
                  <a:lnTo>
                    <a:pt x="55" y="4508"/>
                  </a:lnTo>
                  <a:lnTo>
                    <a:pt x="41" y="4580"/>
                  </a:lnTo>
                  <a:lnTo>
                    <a:pt x="28" y="4653"/>
                  </a:lnTo>
                  <a:lnTo>
                    <a:pt x="18" y="4727"/>
                  </a:lnTo>
                  <a:lnTo>
                    <a:pt x="10" y="4801"/>
                  </a:lnTo>
                  <a:lnTo>
                    <a:pt x="5" y="4877"/>
                  </a:lnTo>
                  <a:lnTo>
                    <a:pt x="1" y="4953"/>
                  </a:lnTo>
                  <a:lnTo>
                    <a:pt x="0" y="5030"/>
                  </a:lnTo>
                  <a:lnTo>
                    <a:pt x="1" y="5106"/>
                  </a:lnTo>
                  <a:lnTo>
                    <a:pt x="5" y="5183"/>
                  </a:lnTo>
                  <a:lnTo>
                    <a:pt x="10" y="5258"/>
                  </a:lnTo>
                  <a:lnTo>
                    <a:pt x="18" y="5332"/>
                  </a:lnTo>
                  <a:lnTo>
                    <a:pt x="28" y="5407"/>
                  </a:lnTo>
                  <a:lnTo>
                    <a:pt x="41" y="5479"/>
                  </a:lnTo>
                  <a:lnTo>
                    <a:pt x="55" y="5552"/>
                  </a:lnTo>
                  <a:lnTo>
                    <a:pt x="71" y="5624"/>
                  </a:lnTo>
                  <a:lnTo>
                    <a:pt x="91" y="5695"/>
                  </a:lnTo>
                  <a:lnTo>
                    <a:pt x="111" y="5765"/>
                  </a:lnTo>
                  <a:lnTo>
                    <a:pt x="134" y="5834"/>
                  </a:lnTo>
                  <a:lnTo>
                    <a:pt x="158" y="5902"/>
                  </a:lnTo>
                  <a:lnTo>
                    <a:pt x="184" y="5969"/>
                  </a:lnTo>
                  <a:lnTo>
                    <a:pt x="213" y="6036"/>
                  </a:lnTo>
                  <a:lnTo>
                    <a:pt x="243" y="6101"/>
                  </a:lnTo>
                  <a:lnTo>
                    <a:pt x="276" y="6165"/>
                  </a:lnTo>
                  <a:lnTo>
                    <a:pt x="309" y="6229"/>
                  </a:lnTo>
                  <a:lnTo>
                    <a:pt x="344" y="6291"/>
                  </a:lnTo>
                  <a:lnTo>
                    <a:pt x="381" y="6351"/>
                  </a:lnTo>
                  <a:lnTo>
                    <a:pt x="420" y="6412"/>
                  </a:lnTo>
                  <a:lnTo>
                    <a:pt x="461" y="6470"/>
                  </a:lnTo>
                  <a:lnTo>
                    <a:pt x="503" y="6529"/>
                  </a:lnTo>
                  <a:lnTo>
                    <a:pt x="547" y="6584"/>
                  </a:lnTo>
                  <a:lnTo>
                    <a:pt x="592" y="6639"/>
                  </a:lnTo>
                  <a:lnTo>
                    <a:pt x="639" y="6694"/>
                  </a:lnTo>
                  <a:lnTo>
                    <a:pt x="687" y="6746"/>
                  </a:lnTo>
                  <a:lnTo>
                    <a:pt x="737" y="6796"/>
                  </a:lnTo>
                  <a:lnTo>
                    <a:pt x="789" y="6846"/>
                  </a:lnTo>
                  <a:lnTo>
                    <a:pt x="841" y="6895"/>
                  </a:lnTo>
                  <a:lnTo>
                    <a:pt x="894" y="6941"/>
                  </a:lnTo>
                  <a:lnTo>
                    <a:pt x="950" y="6986"/>
                  </a:lnTo>
                  <a:lnTo>
                    <a:pt x="1006" y="7030"/>
                  </a:lnTo>
                  <a:lnTo>
                    <a:pt x="1006" y="14586"/>
                  </a:lnTo>
                  <a:lnTo>
                    <a:pt x="1008" y="14664"/>
                  </a:lnTo>
                  <a:lnTo>
                    <a:pt x="1014" y="14740"/>
                  </a:lnTo>
                  <a:lnTo>
                    <a:pt x="1023" y="14815"/>
                  </a:lnTo>
                  <a:lnTo>
                    <a:pt x="1037" y="14890"/>
                  </a:lnTo>
                  <a:lnTo>
                    <a:pt x="1053" y="14962"/>
                  </a:lnTo>
                  <a:lnTo>
                    <a:pt x="1074" y="15035"/>
                  </a:lnTo>
                  <a:lnTo>
                    <a:pt x="1097" y="15104"/>
                  </a:lnTo>
                  <a:lnTo>
                    <a:pt x="1125" y="15173"/>
                  </a:lnTo>
                  <a:lnTo>
                    <a:pt x="1155" y="15240"/>
                  </a:lnTo>
                  <a:lnTo>
                    <a:pt x="1188" y="15304"/>
                  </a:lnTo>
                  <a:lnTo>
                    <a:pt x="1224" y="15368"/>
                  </a:lnTo>
                  <a:lnTo>
                    <a:pt x="1263" y="15429"/>
                  </a:lnTo>
                  <a:lnTo>
                    <a:pt x="1306" y="15488"/>
                  </a:lnTo>
                  <a:lnTo>
                    <a:pt x="1351" y="15546"/>
                  </a:lnTo>
                  <a:lnTo>
                    <a:pt x="1398" y="15600"/>
                  </a:lnTo>
                  <a:lnTo>
                    <a:pt x="1449" y="15652"/>
                  </a:lnTo>
                  <a:lnTo>
                    <a:pt x="1501" y="15703"/>
                  </a:lnTo>
                  <a:lnTo>
                    <a:pt x="1555" y="15750"/>
                  </a:lnTo>
                  <a:lnTo>
                    <a:pt x="1613" y="15795"/>
                  </a:lnTo>
                  <a:lnTo>
                    <a:pt x="1672" y="15836"/>
                  </a:lnTo>
                  <a:lnTo>
                    <a:pt x="1733" y="15877"/>
                  </a:lnTo>
                  <a:lnTo>
                    <a:pt x="1796" y="15913"/>
                  </a:lnTo>
                  <a:lnTo>
                    <a:pt x="1861" y="15946"/>
                  </a:lnTo>
                  <a:lnTo>
                    <a:pt x="1928" y="15976"/>
                  </a:lnTo>
                  <a:lnTo>
                    <a:pt x="1997" y="16003"/>
                  </a:lnTo>
                  <a:lnTo>
                    <a:pt x="2066" y="16027"/>
                  </a:lnTo>
                  <a:lnTo>
                    <a:pt x="2138" y="16048"/>
                  </a:lnTo>
                  <a:lnTo>
                    <a:pt x="2211" y="16064"/>
                  </a:lnTo>
                  <a:lnTo>
                    <a:pt x="2285" y="16078"/>
                  </a:lnTo>
                  <a:lnTo>
                    <a:pt x="2361" y="16087"/>
                  </a:lnTo>
                  <a:lnTo>
                    <a:pt x="2437" y="16093"/>
                  </a:lnTo>
                  <a:lnTo>
                    <a:pt x="2515" y="16095"/>
                  </a:lnTo>
                  <a:lnTo>
                    <a:pt x="2592" y="16093"/>
                  </a:lnTo>
                  <a:lnTo>
                    <a:pt x="2669" y="16087"/>
                  </a:lnTo>
                  <a:lnTo>
                    <a:pt x="2744" y="16078"/>
                  </a:lnTo>
                  <a:lnTo>
                    <a:pt x="2819" y="16064"/>
                  </a:lnTo>
                  <a:lnTo>
                    <a:pt x="2891" y="16048"/>
                  </a:lnTo>
                  <a:lnTo>
                    <a:pt x="2962" y="16027"/>
                  </a:lnTo>
                  <a:lnTo>
                    <a:pt x="3033" y="16003"/>
                  </a:lnTo>
                  <a:lnTo>
                    <a:pt x="3101" y="15976"/>
                  </a:lnTo>
                  <a:lnTo>
                    <a:pt x="3169" y="15946"/>
                  </a:lnTo>
                  <a:lnTo>
                    <a:pt x="3233" y="15913"/>
                  </a:lnTo>
                  <a:lnTo>
                    <a:pt x="3296" y="15877"/>
                  </a:lnTo>
                  <a:lnTo>
                    <a:pt x="3358" y="15836"/>
                  </a:lnTo>
                  <a:lnTo>
                    <a:pt x="3417" y="15795"/>
                  </a:lnTo>
                  <a:lnTo>
                    <a:pt x="3475" y="15750"/>
                  </a:lnTo>
                  <a:lnTo>
                    <a:pt x="3529" y="15703"/>
                  </a:lnTo>
                  <a:lnTo>
                    <a:pt x="3581" y="15652"/>
                  </a:lnTo>
                  <a:lnTo>
                    <a:pt x="3631" y="15600"/>
                  </a:lnTo>
                  <a:lnTo>
                    <a:pt x="3679" y="15546"/>
                  </a:lnTo>
                  <a:lnTo>
                    <a:pt x="3724" y="15488"/>
                  </a:lnTo>
                  <a:lnTo>
                    <a:pt x="3765" y="15429"/>
                  </a:lnTo>
                  <a:lnTo>
                    <a:pt x="3805" y="15368"/>
                  </a:lnTo>
                  <a:lnTo>
                    <a:pt x="3842" y="15304"/>
                  </a:lnTo>
                  <a:lnTo>
                    <a:pt x="3875" y="15240"/>
                  </a:lnTo>
                  <a:lnTo>
                    <a:pt x="3905" y="15173"/>
                  </a:lnTo>
                  <a:lnTo>
                    <a:pt x="3932" y="15104"/>
                  </a:lnTo>
                  <a:lnTo>
                    <a:pt x="3955" y="15035"/>
                  </a:lnTo>
                  <a:lnTo>
                    <a:pt x="3976" y="14962"/>
                  </a:lnTo>
                  <a:lnTo>
                    <a:pt x="3994" y="14890"/>
                  </a:lnTo>
                  <a:lnTo>
                    <a:pt x="4007" y="14815"/>
                  </a:lnTo>
                  <a:lnTo>
                    <a:pt x="4016" y="14740"/>
                  </a:lnTo>
                  <a:lnTo>
                    <a:pt x="4022" y="14664"/>
                  </a:lnTo>
                  <a:lnTo>
                    <a:pt x="4024" y="14586"/>
                  </a:lnTo>
                  <a:lnTo>
                    <a:pt x="4024" y="7030"/>
                  </a:lnTo>
                  <a:lnTo>
                    <a:pt x="4080" y="6986"/>
                  </a:lnTo>
                  <a:lnTo>
                    <a:pt x="4135" y="6941"/>
                  </a:lnTo>
                  <a:lnTo>
                    <a:pt x="4189" y="6895"/>
                  </a:lnTo>
                  <a:lnTo>
                    <a:pt x="4241" y="6846"/>
                  </a:lnTo>
                  <a:lnTo>
                    <a:pt x="4292" y="6796"/>
                  </a:lnTo>
                  <a:lnTo>
                    <a:pt x="4343" y="6746"/>
                  </a:lnTo>
                  <a:lnTo>
                    <a:pt x="4391" y="6694"/>
                  </a:lnTo>
                  <a:lnTo>
                    <a:pt x="4437" y="6639"/>
                  </a:lnTo>
                  <a:lnTo>
                    <a:pt x="4482" y="6584"/>
                  </a:lnTo>
                  <a:lnTo>
                    <a:pt x="4527" y="6529"/>
                  </a:lnTo>
                  <a:lnTo>
                    <a:pt x="4569" y="6470"/>
                  </a:lnTo>
                  <a:lnTo>
                    <a:pt x="4609" y="6412"/>
                  </a:lnTo>
                  <a:lnTo>
                    <a:pt x="4648" y="6351"/>
                  </a:lnTo>
                  <a:lnTo>
                    <a:pt x="4686" y="6291"/>
                  </a:lnTo>
                  <a:lnTo>
                    <a:pt x="4721" y="6229"/>
                  </a:lnTo>
                  <a:lnTo>
                    <a:pt x="4754" y="6165"/>
                  </a:lnTo>
                  <a:lnTo>
                    <a:pt x="4786" y="6101"/>
                  </a:lnTo>
                  <a:lnTo>
                    <a:pt x="4816" y="6036"/>
                  </a:lnTo>
                  <a:lnTo>
                    <a:pt x="4846" y="5969"/>
                  </a:lnTo>
                  <a:lnTo>
                    <a:pt x="4872" y="5902"/>
                  </a:lnTo>
                  <a:lnTo>
                    <a:pt x="4896" y="5834"/>
                  </a:lnTo>
                  <a:lnTo>
                    <a:pt x="4919" y="5765"/>
                  </a:lnTo>
                  <a:lnTo>
                    <a:pt x="4939" y="5695"/>
                  </a:lnTo>
                  <a:lnTo>
                    <a:pt x="4958" y="5624"/>
                  </a:lnTo>
                  <a:lnTo>
                    <a:pt x="4974" y="5552"/>
                  </a:lnTo>
                  <a:lnTo>
                    <a:pt x="4988" y="5479"/>
                  </a:lnTo>
                  <a:lnTo>
                    <a:pt x="5002" y="5407"/>
                  </a:lnTo>
                  <a:lnTo>
                    <a:pt x="5012" y="5332"/>
                  </a:lnTo>
                  <a:lnTo>
                    <a:pt x="5020" y="5258"/>
                  </a:lnTo>
                  <a:lnTo>
                    <a:pt x="5025" y="5183"/>
                  </a:lnTo>
                  <a:lnTo>
                    <a:pt x="5029" y="5106"/>
                  </a:lnTo>
                  <a:lnTo>
                    <a:pt x="5030" y="5030"/>
                  </a:lnTo>
                  <a:lnTo>
                    <a:pt x="5029" y="4953"/>
                  </a:lnTo>
                  <a:lnTo>
                    <a:pt x="5025" y="4877"/>
                  </a:lnTo>
                  <a:lnTo>
                    <a:pt x="5020" y="4801"/>
                  </a:lnTo>
                  <a:lnTo>
                    <a:pt x="5012" y="4727"/>
                  </a:lnTo>
                  <a:lnTo>
                    <a:pt x="5002" y="4653"/>
                  </a:lnTo>
                  <a:lnTo>
                    <a:pt x="4988" y="4580"/>
                  </a:lnTo>
                  <a:lnTo>
                    <a:pt x="4974" y="4508"/>
                  </a:lnTo>
                  <a:lnTo>
                    <a:pt x="4958" y="4435"/>
                  </a:lnTo>
                  <a:lnTo>
                    <a:pt x="4939" y="4365"/>
                  </a:lnTo>
                  <a:lnTo>
                    <a:pt x="4919" y="4294"/>
                  </a:lnTo>
                  <a:lnTo>
                    <a:pt x="4896" y="4226"/>
                  </a:lnTo>
                  <a:lnTo>
                    <a:pt x="4872" y="4158"/>
                  </a:lnTo>
                  <a:lnTo>
                    <a:pt x="4846" y="4090"/>
                  </a:lnTo>
                  <a:lnTo>
                    <a:pt x="4816" y="4024"/>
                  </a:lnTo>
                  <a:lnTo>
                    <a:pt x="4786" y="3958"/>
                  </a:lnTo>
                  <a:lnTo>
                    <a:pt x="4754" y="3894"/>
                  </a:lnTo>
                  <a:lnTo>
                    <a:pt x="4721" y="3831"/>
                  </a:lnTo>
                  <a:lnTo>
                    <a:pt x="4686" y="3768"/>
                  </a:lnTo>
                  <a:lnTo>
                    <a:pt x="4648" y="3708"/>
                  </a:lnTo>
                  <a:lnTo>
                    <a:pt x="4609" y="3648"/>
                  </a:lnTo>
                  <a:lnTo>
                    <a:pt x="4569" y="3589"/>
                  </a:lnTo>
                  <a:lnTo>
                    <a:pt x="4527" y="3532"/>
                  </a:lnTo>
                  <a:lnTo>
                    <a:pt x="4482" y="3476"/>
                  </a:lnTo>
                  <a:lnTo>
                    <a:pt x="4437" y="3420"/>
                  </a:lnTo>
                  <a:lnTo>
                    <a:pt x="4391" y="3366"/>
                  </a:lnTo>
                  <a:lnTo>
                    <a:pt x="4343" y="3314"/>
                  </a:lnTo>
                  <a:lnTo>
                    <a:pt x="4292" y="3263"/>
                  </a:lnTo>
                  <a:lnTo>
                    <a:pt x="4241" y="3213"/>
                  </a:lnTo>
                  <a:lnTo>
                    <a:pt x="4189" y="3165"/>
                  </a:lnTo>
                  <a:lnTo>
                    <a:pt x="4135" y="3118"/>
                  </a:lnTo>
                  <a:lnTo>
                    <a:pt x="4080" y="3073"/>
                  </a:lnTo>
                  <a:lnTo>
                    <a:pt x="4024" y="30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8">
              <a:extLst>
                <a:ext uri="{FF2B5EF4-FFF2-40B4-BE49-F238E27FC236}">
                  <a16:creationId xmlns:a16="http://schemas.microsoft.com/office/drawing/2014/main" xmlns="" id="{C29E0118-3F93-4BE1-9C83-657C4E3E8F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6863" y="4152900"/>
              <a:ext cx="215900" cy="690563"/>
            </a:xfrm>
            <a:custGeom>
              <a:avLst/>
              <a:gdLst>
                <a:gd name="T0" fmla="*/ 3785 w 5030"/>
                <a:gd name="T1" fmla="*/ 5837 h 16095"/>
                <a:gd name="T2" fmla="*/ 3571 w 5030"/>
                <a:gd name="T3" fmla="*/ 6098 h 16095"/>
                <a:gd name="T4" fmla="*/ 3350 w 5030"/>
                <a:gd name="T5" fmla="*/ 6279 h 16095"/>
                <a:gd name="T6" fmla="*/ 3045 w 5030"/>
                <a:gd name="T7" fmla="*/ 6436 h 16095"/>
                <a:gd name="T8" fmla="*/ 2678 w 5030"/>
                <a:gd name="T9" fmla="*/ 6529 h 16095"/>
                <a:gd name="T10" fmla="*/ 2288 w 5030"/>
                <a:gd name="T11" fmla="*/ 6519 h 16095"/>
                <a:gd name="T12" fmla="*/ 1932 w 5030"/>
                <a:gd name="T13" fmla="*/ 6415 h 16095"/>
                <a:gd name="T14" fmla="*/ 1633 w 5030"/>
                <a:gd name="T15" fmla="*/ 6246 h 16095"/>
                <a:gd name="T16" fmla="*/ 1420 w 5030"/>
                <a:gd name="T17" fmla="*/ 6059 h 16095"/>
                <a:gd name="T18" fmla="*/ 1245 w 5030"/>
                <a:gd name="T19" fmla="*/ 5837 h 16095"/>
                <a:gd name="T20" fmla="*/ 1060 w 5030"/>
                <a:gd name="T21" fmla="*/ 5402 h 16095"/>
                <a:gd name="T22" fmla="*/ 1006 w 5030"/>
                <a:gd name="T23" fmla="*/ 5002 h 16095"/>
                <a:gd name="T24" fmla="*/ 1080 w 5030"/>
                <a:gd name="T25" fmla="*/ 4586 h 16095"/>
                <a:gd name="T26" fmla="*/ 1274 w 5030"/>
                <a:gd name="T27" fmla="*/ 4178 h 16095"/>
                <a:gd name="T28" fmla="*/ 1540 w 5030"/>
                <a:gd name="T29" fmla="*/ 3885 h 16095"/>
                <a:gd name="T30" fmla="*/ 1777 w 5030"/>
                <a:gd name="T31" fmla="*/ 3721 h 16095"/>
                <a:gd name="T32" fmla="*/ 2102 w 5030"/>
                <a:gd name="T33" fmla="*/ 3584 h 16095"/>
                <a:gd name="T34" fmla="*/ 2482 w 5030"/>
                <a:gd name="T35" fmla="*/ 3521 h 16095"/>
                <a:gd name="T36" fmla="*/ 2867 w 5030"/>
                <a:gd name="T37" fmla="*/ 3567 h 16095"/>
                <a:gd name="T38" fmla="*/ 3202 w 5030"/>
                <a:gd name="T39" fmla="*/ 3694 h 16095"/>
                <a:gd name="T40" fmla="*/ 3490 w 5030"/>
                <a:gd name="T41" fmla="*/ 3885 h 16095"/>
                <a:gd name="T42" fmla="*/ 3756 w 5030"/>
                <a:gd name="T43" fmla="*/ 4178 h 16095"/>
                <a:gd name="T44" fmla="*/ 3951 w 5030"/>
                <a:gd name="T45" fmla="*/ 4586 h 16095"/>
                <a:gd name="T46" fmla="*/ 4024 w 5030"/>
                <a:gd name="T47" fmla="*/ 5002 h 16095"/>
                <a:gd name="T48" fmla="*/ 3971 w 5030"/>
                <a:gd name="T49" fmla="*/ 5402 h 16095"/>
                <a:gd name="T50" fmla="*/ 2958 w 5030"/>
                <a:gd name="T51" fmla="*/ 14827 h 16095"/>
                <a:gd name="T52" fmla="*/ 2755 w 5030"/>
                <a:gd name="T53" fmla="*/ 15029 h 16095"/>
                <a:gd name="T54" fmla="*/ 2464 w 5030"/>
                <a:gd name="T55" fmla="*/ 15086 h 16095"/>
                <a:gd name="T56" fmla="*/ 2195 w 5030"/>
                <a:gd name="T57" fmla="*/ 14974 h 16095"/>
                <a:gd name="T58" fmla="*/ 2035 w 5030"/>
                <a:gd name="T59" fmla="*/ 14736 h 16095"/>
                <a:gd name="T60" fmla="*/ 2323 w 5030"/>
                <a:gd name="T61" fmla="*/ 7537 h 16095"/>
                <a:gd name="T62" fmla="*/ 3018 w 5030"/>
                <a:gd name="T63" fmla="*/ 14586 h 16095"/>
                <a:gd name="T64" fmla="*/ 2085 w 5030"/>
                <a:gd name="T65" fmla="*/ 1248 h 16095"/>
                <a:gd name="T66" fmla="*/ 2297 w 5030"/>
                <a:gd name="T67" fmla="*/ 1055 h 16095"/>
                <a:gd name="T68" fmla="*/ 2592 w 5030"/>
                <a:gd name="T69" fmla="*/ 1012 h 16095"/>
                <a:gd name="T70" fmla="*/ 2853 w 5030"/>
                <a:gd name="T71" fmla="*/ 1137 h 16095"/>
                <a:gd name="T72" fmla="*/ 3002 w 5030"/>
                <a:gd name="T73" fmla="*/ 1383 h 16095"/>
                <a:gd name="T74" fmla="*/ 2644 w 5030"/>
                <a:gd name="T75" fmla="*/ 2518 h 16095"/>
                <a:gd name="T76" fmla="*/ 4024 w 5030"/>
                <a:gd name="T77" fmla="*/ 3029 h 16095"/>
                <a:gd name="T78" fmla="*/ 3806 w 5030"/>
                <a:gd name="T79" fmla="*/ 727 h 16095"/>
                <a:gd name="T80" fmla="*/ 3169 w 5030"/>
                <a:gd name="T81" fmla="*/ 149 h 16095"/>
                <a:gd name="T82" fmla="*/ 2286 w 5030"/>
                <a:gd name="T83" fmla="*/ 17 h 16095"/>
                <a:gd name="T84" fmla="*/ 1501 w 5030"/>
                <a:gd name="T85" fmla="*/ 392 h 16095"/>
                <a:gd name="T86" fmla="*/ 1054 w 5030"/>
                <a:gd name="T87" fmla="*/ 1133 h 16095"/>
                <a:gd name="T88" fmla="*/ 687 w 5030"/>
                <a:gd name="T89" fmla="*/ 3314 h 16095"/>
                <a:gd name="T90" fmla="*/ 214 w 5030"/>
                <a:gd name="T91" fmla="*/ 4024 h 16095"/>
                <a:gd name="T92" fmla="*/ 5 w 5030"/>
                <a:gd name="T93" fmla="*/ 4877 h 16095"/>
                <a:gd name="T94" fmla="*/ 111 w 5030"/>
                <a:gd name="T95" fmla="*/ 5765 h 16095"/>
                <a:gd name="T96" fmla="*/ 503 w 5030"/>
                <a:gd name="T97" fmla="*/ 6529 h 16095"/>
                <a:gd name="T98" fmla="*/ 1008 w 5030"/>
                <a:gd name="T99" fmla="*/ 14664 h 16095"/>
                <a:gd name="T100" fmla="*/ 1306 w 5030"/>
                <a:gd name="T101" fmla="*/ 15488 h 16095"/>
                <a:gd name="T102" fmla="*/ 1997 w 5030"/>
                <a:gd name="T103" fmla="*/ 16003 h 16095"/>
                <a:gd name="T104" fmla="*/ 2891 w 5030"/>
                <a:gd name="T105" fmla="*/ 16048 h 16095"/>
                <a:gd name="T106" fmla="*/ 3632 w 5030"/>
                <a:gd name="T107" fmla="*/ 15600 h 16095"/>
                <a:gd name="T108" fmla="*/ 4007 w 5030"/>
                <a:gd name="T109" fmla="*/ 14815 h 16095"/>
                <a:gd name="T110" fmla="*/ 4438 w 5030"/>
                <a:gd name="T111" fmla="*/ 6639 h 16095"/>
                <a:gd name="T112" fmla="*/ 4872 w 5030"/>
                <a:gd name="T113" fmla="*/ 5902 h 16095"/>
                <a:gd name="T114" fmla="*/ 5030 w 5030"/>
                <a:gd name="T115" fmla="*/ 5030 h 16095"/>
                <a:gd name="T116" fmla="*/ 4872 w 5030"/>
                <a:gd name="T117" fmla="*/ 4158 h 16095"/>
                <a:gd name="T118" fmla="*/ 4438 w 5030"/>
                <a:gd name="T119" fmla="*/ 3420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30" h="16095">
                  <a:moveTo>
                    <a:pt x="3956" y="5452"/>
                  </a:moveTo>
                  <a:lnTo>
                    <a:pt x="3951" y="5472"/>
                  </a:lnTo>
                  <a:lnTo>
                    <a:pt x="3945" y="5492"/>
                  </a:lnTo>
                  <a:lnTo>
                    <a:pt x="3939" y="5512"/>
                  </a:lnTo>
                  <a:lnTo>
                    <a:pt x="3932" y="5532"/>
                  </a:lnTo>
                  <a:lnTo>
                    <a:pt x="3913" y="5581"/>
                  </a:lnTo>
                  <a:lnTo>
                    <a:pt x="3893" y="5630"/>
                  </a:lnTo>
                  <a:lnTo>
                    <a:pt x="3872" y="5678"/>
                  </a:lnTo>
                  <a:lnTo>
                    <a:pt x="3849" y="5725"/>
                  </a:lnTo>
                  <a:lnTo>
                    <a:pt x="3825" y="5771"/>
                  </a:lnTo>
                  <a:lnTo>
                    <a:pt x="3799" y="5815"/>
                  </a:lnTo>
                  <a:lnTo>
                    <a:pt x="3785" y="5837"/>
                  </a:lnTo>
                  <a:lnTo>
                    <a:pt x="3771" y="5860"/>
                  </a:lnTo>
                  <a:lnTo>
                    <a:pt x="3756" y="5881"/>
                  </a:lnTo>
                  <a:lnTo>
                    <a:pt x="3741" y="5903"/>
                  </a:lnTo>
                  <a:lnTo>
                    <a:pt x="3738" y="5906"/>
                  </a:lnTo>
                  <a:lnTo>
                    <a:pt x="3735" y="5910"/>
                  </a:lnTo>
                  <a:lnTo>
                    <a:pt x="3701" y="5954"/>
                  </a:lnTo>
                  <a:lnTo>
                    <a:pt x="3666" y="5997"/>
                  </a:lnTo>
                  <a:lnTo>
                    <a:pt x="3648" y="6019"/>
                  </a:lnTo>
                  <a:lnTo>
                    <a:pt x="3630" y="6039"/>
                  </a:lnTo>
                  <a:lnTo>
                    <a:pt x="3611" y="6059"/>
                  </a:lnTo>
                  <a:lnTo>
                    <a:pt x="3592" y="6079"/>
                  </a:lnTo>
                  <a:lnTo>
                    <a:pt x="3571" y="6098"/>
                  </a:lnTo>
                  <a:lnTo>
                    <a:pt x="3552" y="6118"/>
                  </a:lnTo>
                  <a:lnTo>
                    <a:pt x="3531" y="6136"/>
                  </a:lnTo>
                  <a:lnTo>
                    <a:pt x="3511" y="6155"/>
                  </a:lnTo>
                  <a:lnTo>
                    <a:pt x="3490" y="6173"/>
                  </a:lnTo>
                  <a:lnTo>
                    <a:pt x="3469" y="6191"/>
                  </a:lnTo>
                  <a:lnTo>
                    <a:pt x="3447" y="6209"/>
                  </a:lnTo>
                  <a:lnTo>
                    <a:pt x="3425" y="6225"/>
                  </a:lnTo>
                  <a:lnTo>
                    <a:pt x="3423" y="6228"/>
                  </a:lnTo>
                  <a:lnTo>
                    <a:pt x="3421" y="6230"/>
                  </a:lnTo>
                  <a:lnTo>
                    <a:pt x="3397" y="6246"/>
                  </a:lnTo>
                  <a:lnTo>
                    <a:pt x="3374" y="6263"/>
                  </a:lnTo>
                  <a:lnTo>
                    <a:pt x="3350" y="6279"/>
                  </a:lnTo>
                  <a:lnTo>
                    <a:pt x="3326" y="6294"/>
                  </a:lnTo>
                  <a:lnTo>
                    <a:pt x="3302" y="6309"/>
                  </a:lnTo>
                  <a:lnTo>
                    <a:pt x="3278" y="6324"/>
                  </a:lnTo>
                  <a:lnTo>
                    <a:pt x="3253" y="6338"/>
                  </a:lnTo>
                  <a:lnTo>
                    <a:pt x="3228" y="6352"/>
                  </a:lnTo>
                  <a:lnTo>
                    <a:pt x="3202" y="6366"/>
                  </a:lnTo>
                  <a:lnTo>
                    <a:pt x="3177" y="6379"/>
                  </a:lnTo>
                  <a:lnTo>
                    <a:pt x="3151" y="6391"/>
                  </a:lnTo>
                  <a:lnTo>
                    <a:pt x="3125" y="6403"/>
                  </a:lnTo>
                  <a:lnTo>
                    <a:pt x="3099" y="6415"/>
                  </a:lnTo>
                  <a:lnTo>
                    <a:pt x="3072" y="6425"/>
                  </a:lnTo>
                  <a:lnTo>
                    <a:pt x="3045" y="6436"/>
                  </a:lnTo>
                  <a:lnTo>
                    <a:pt x="3018" y="6446"/>
                  </a:lnTo>
                  <a:lnTo>
                    <a:pt x="2988" y="6456"/>
                  </a:lnTo>
                  <a:lnTo>
                    <a:pt x="2959" y="6466"/>
                  </a:lnTo>
                  <a:lnTo>
                    <a:pt x="2929" y="6475"/>
                  </a:lnTo>
                  <a:lnTo>
                    <a:pt x="2897" y="6484"/>
                  </a:lnTo>
                  <a:lnTo>
                    <a:pt x="2867" y="6492"/>
                  </a:lnTo>
                  <a:lnTo>
                    <a:pt x="2836" y="6500"/>
                  </a:lnTo>
                  <a:lnTo>
                    <a:pt x="2805" y="6507"/>
                  </a:lnTo>
                  <a:lnTo>
                    <a:pt x="2774" y="6513"/>
                  </a:lnTo>
                  <a:lnTo>
                    <a:pt x="2742" y="6519"/>
                  </a:lnTo>
                  <a:lnTo>
                    <a:pt x="2710" y="6525"/>
                  </a:lnTo>
                  <a:lnTo>
                    <a:pt x="2678" y="6529"/>
                  </a:lnTo>
                  <a:lnTo>
                    <a:pt x="2646" y="6533"/>
                  </a:lnTo>
                  <a:lnTo>
                    <a:pt x="2614" y="6535"/>
                  </a:lnTo>
                  <a:lnTo>
                    <a:pt x="2582" y="6537"/>
                  </a:lnTo>
                  <a:lnTo>
                    <a:pt x="2548" y="6539"/>
                  </a:lnTo>
                  <a:lnTo>
                    <a:pt x="2515" y="6539"/>
                  </a:lnTo>
                  <a:lnTo>
                    <a:pt x="2482" y="6539"/>
                  </a:lnTo>
                  <a:lnTo>
                    <a:pt x="2449" y="6537"/>
                  </a:lnTo>
                  <a:lnTo>
                    <a:pt x="2417" y="6535"/>
                  </a:lnTo>
                  <a:lnTo>
                    <a:pt x="2383" y="6533"/>
                  </a:lnTo>
                  <a:lnTo>
                    <a:pt x="2351" y="6529"/>
                  </a:lnTo>
                  <a:lnTo>
                    <a:pt x="2320" y="6525"/>
                  </a:lnTo>
                  <a:lnTo>
                    <a:pt x="2288" y="6519"/>
                  </a:lnTo>
                  <a:lnTo>
                    <a:pt x="2257" y="6513"/>
                  </a:lnTo>
                  <a:lnTo>
                    <a:pt x="2225" y="6507"/>
                  </a:lnTo>
                  <a:lnTo>
                    <a:pt x="2194" y="6500"/>
                  </a:lnTo>
                  <a:lnTo>
                    <a:pt x="2163" y="6492"/>
                  </a:lnTo>
                  <a:lnTo>
                    <a:pt x="2133" y="6484"/>
                  </a:lnTo>
                  <a:lnTo>
                    <a:pt x="2102" y="6475"/>
                  </a:lnTo>
                  <a:lnTo>
                    <a:pt x="2072" y="6466"/>
                  </a:lnTo>
                  <a:lnTo>
                    <a:pt x="2042" y="6456"/>
                  </a:lnTo>
                  <a:lnTo>
                    <a:pt x="2012" y="6446"/>
                  </a:lnTo>
                  <a:lnTo>
                    <a:pt x="1985" y="6436"/>
                  </a:lnTo>
                  <a:lnTo>
                    <a:pt x="1958" y="6425"/>
                  </a:lnTo>
                  <a:lnTo>
                    <a:pt x="1932" y="6415"/>
                  </a:lnTo>
                  <a:lnTo>
                    <a:pt x="1906" y="6403"/>
                  </a:lnTo>
                  <a:lnTo>
                    <a:pt x="1879" y="6391"/>
                  </a:lnTo>
                  <a:lnTo>
                    <a:pt x="1853" y="6379"/>
                  </a:lnTo>
                  <a:lnTo>
                    <a:pt x="1827" y="6366"/>
                  </a:lnTo>
                  <a:lnTo>
                    <a:pt x="1802" y="6352"/>
                  </a:lnTo>
                  <a:lnTo>
                    <a:pt x="1777" y="6338"/>
                  </a:lnTo>
                  <a:lnTo>
                    <a:pt x="1753" y="6324"/>
                  </a:lnTo>
                  <a:lnTo>
                    <a:pt x="1728" y="6309"/>
                  </a:lnTo>
                  <a:lnTo>
                    <a:pt x="1703" y="6294"/>
                  </a:lnTo>
                  <a:lnTo>
                    <a:pt x="1680" y="6279"/>
                  </a:lnTo>
                  <a:lnTo>
                    <a:pt x="1656" y="6263"/>
                  </a:lnTo>
                  <a:lnTo>
                    <a:pt x="1633" y="6246"/>
                  </a:lnTo>
                  <a:lnTo>
                    <a:pt x="1611" y="6230"/>
                  </a:lnTo>
                  <a:lnTo>
                    <a:pt x="1608" y="6228"/>
                  </a:lnTo>
                  <a:lnTo>
                    <a:pt x="1606" y="6225"/>
                  </a:lnTo>
                  <a:lnTo>
                    <a:pt x="1584" y="6209"/>
                  </a:lnTo>
                  <a:lnTo>
                    <a:pt x="1562" y="6191"/>
                  </a:lnTo>
                  <a:lnTo>
                    <a:pt x="1540" y="6173"/>
                  </a:lnTo>
                  <a:lnTo>
                    <a:pt x="1519" y="6155"/>
                  </a:lnTo>
                  <a:lnTo>
                    <a:pt x="1499" y="6136"/>
                  </a:lnTo>
                  <a:lnTo>
                    <a:pt x="1478" y="6118"/>
                  </a:lnTo>
                  <a:lnTo>
                    <a:pt x="1459" y="6098"/>
                  </a:lnTo>
                  <a:lnTo>
                    <a:pt x="1439" y="6079"/>
                  </a:lnTo>
                  <a:lnTo>
                    <a:pt x="1420" y="6059"/>
                  </a:lnTo>
                  <a:lnTo>
                    <a:pt x="1401" y="6039"/>
                  </a:lnTo>
                  <a:lnTo>
                    <a:pt x="1382" y="6019"/>
                  </a:lnTo>
                  <a:lnTo>
                    <a:pt x="1364" y="5997"/>
                  </a:lnTo>
                  <a:lnTo>
                    <a:pt x="1346" y="5976"/>
                  </a:lnTo>
                  <a:lnTo>
                    <a:pt x="1329" y="5954"/>
                  </a:lnTo>
                  <a:lnTo>
                    <a:pt x="1312" y="5932"/>
                  </a:lnTo>
                  <a:lnTo>
                    <a:pt x="1296" y="5910"/>
                  </a:lnTo>
                  <a:lnTo>
                    <a:pt x="1292" y="5906"/>
                  </a:lnTo>
                  <a:lnTo>
                    <a:pt x="1289" y="5903"/>
                  </a:lnTo>
                  <a:lnTo>
                    <a:pt x="1274" y="5881"/>
                  </a:lnTo>
                  <a:lnTo>
                    <a:pt x="1259" y="5860"/>
                  </a:lnTo>
                  <a:lnTo>
                    <a:pt x="1245" y="5837"/>
                  </a:lnTo>
                  <a:lnTo>
                    <a:pt x="1232" y="5815"/>
                  </a:lnTo>
                  <a:lnTo>
                    <a:pt x="1205" y="5771"/>
                  </a:lnTo>
                  <a:lnTo>
                    <a:pt x="1181" y="5725"/>
                  </a:lnTo>
                  <a:lnTo>
                    <a:pt x="1158" y="5678"/>
                  </a:lnTo>
                  <a:lnTo>
                    <a:pt x="1137" y="5630"/>
                  </a:lnTo>
                  <a:lnTo>
                    <a:pt x="1117" y="5581"/>
                  </a:lnTo>
                  <a:lnTo>
                    <a:pt x="1099" y="5532"/>
                  </a:lnTo>
                  <a:lnTo>
                    <a:pt x="1092" y="5512"/>
                  </a:lnTo>
                  <a:lnTo>
                    <a:pt x="1086" y="5492"/>
                  </a:lnTo>
                  <a:lnTo>
                    <a:pt x="1080" y="5472"/>
                  </a:lnTo>
                  <a:lnTo>
                    <a:pt x="1075" y="5452"/>
                  </a:lnTo>
                  <a:lnTo>
                    <a:pt x="1060" y="5402"/>
                  </a:lnTo>
                  <a:lnTo>
                    <a:pt x="1046" y="5350"/>
                  </a:lnTo>
                  <a:lnTo>
                    <a:pt x="1034" y="5298"/>
                  </a:lnTo>
                  <a:lnTo>
                    <a:pt x="1025" y="5246"/>
                  </a:lnTo>
                  <a:lnTo>
                    <a:pt x="1020" y="5219"/>
                  </a:lnTo>
                  <a:lnTo>
                    <a:pt x="1017" y="5193"/>
                  </a:lnTo>
                  <a:lnTo>
                    <a:pt x="1014" y="5165"/>
                  </a:lnTo>
                  <a:lnTo>
                    <a:pt x="1011" y="5139"/>
                  </a:lnTo>
                  <a:lnTo>
                    <a:pt x="1009" y="5112"/>
                  </a:lnTo>
                  <a:lnTo>
                    <a:pt x="1007" y="5085"/>
                  </a:lnTo>
                  <a:lnTo>
                    <a:pt x="1006" y="5057"/>
                  </a:lnTo>
                  <a:lnTo>
                    <a:pt x="1006" y="5030"/>
                  </a:lnTo>
                  <a:lnTo>
                    <a:pt x="1006" y="5002"/>
                  </a:lnTo>
                  <a:lnTo>
                    <a:pt x="1007" y="4974"/>
                  </a:lnTo>
                  <a:lnTo>
                    <a:pt x="1009" y="4947"/>
                  </a:lnTo>
                  <a:lnTo>
                    <a:pt x="1011" y="4920"/>
                  </a:lnTo>
                  <a:lnTo>
                    <a:pt x="1014" y="4893"/>
                  </a:lnTo>
                  <a:lnTo>
                    <a:pt x="1017" y="4866"/>
                  </a:lnTo>
                  <a:lnTo>
                    <a:pt x="1020" y="4840"/>
                  </a:lnTo>
                  <a:lnTo>
                    <a:pt x="1025" y="4812"/>
                  </a:lnTo>
                  <a:lnTo>
                    <a:pt x="1034" y="4760"/>
                  </a:lnTo>
                  <a:lnTo>
                    <a:pt x="1046" y="4709"/>
                  </a:lnTo>
                  <a:lnTo>
                    <a:pt x="1060" y="4657"/>
                  </a:lnTo>
                  <a:lnTo>
                    <a:pt x="1075" y="4606"/>
                  </a:lnTo>
                  <a:lnTo>
                    <a:pt x="1080" y="4586"/>
                  </a:lnTo>
                  <a:lnTo>
                    <a:pt x="1086" y="4567"/>
                  </a:lnTo>
                  <a:lnTo>
                    <a:pt x="1092" y="4547"/>
                  </a:lnTo>
                  <a:lnTo>
                    <a:pt x="1099" y="4528"/>
                  </a:lnTo>
                  <a:lnTo>
                    <a:pt x="1117" y="4478"/>
                  </a:lnTo>
                  <a:lnTo>
                    <a:pt x="1137" y="4429"/>
                  </a:lnTo>
                  <a:lnTo>
                    <a:pt x="1158" y="4382"/>
                  </a:lnTo>
                  <a:lnTo>
                    <a:pt x="1181" y="4335"/>
                  </a:lnTo>
                  <a:lnTo>
                    <a:pt x="1205" y="4288"/>
                  </a:lnTo>
                  <a:lnTo>
                    <a:pt x="1232" y="4243"/>
                  </a:lnTo>
                  <a:lnTo>
                    <a:pt x="1245" y="4221"/>
                  </a:lnTo>
                  <a:lnTo>
                    <a:pt x="1259" y="4200"/>
                  </a:lnTo>
                  <a:lnTo>
                    <a:pt x="1274" y="4178"/>
                  </a:lnTo>
                  <a:lnTo>
                    <a:pt x="1289" y="4157"/>
                  </a:lnTo>
                  <a:lnTo>
                    <a:pt x="1292" y="4153"/>
                  </a:lnTo>
                  <a:lnTo>
                    <a:pt x="1296" y="4148"/>
                  </a:lnTo>
                  <a:lnTo>
                    <a:pt x="1329" y="4104"/>
                  </a:lnTo>
                  <a:lnTo>
                    <a:pt x="1364" y="4062"/>
                  </a:lnTo>
                  <a:lnTo>
                    <a:pt x="1401" y="4020"/>
                  </a:lnTo>
                  <a:lnTo>
                    <a:pt x="1439" y="3979"/>
                  </a:lnTo>
                  <a:lnTo>
                    <a:pt x="1459" y="3960"/>
                  </a:lnTo>
                  <a:lnTo>
                    <a:pt x="1478" y="3941"/>
                  </a:lnTo>
                  <a:lnTo>
                    <a:pt x="1499" y="3922"/>
                  </a:lnTo>
                  <a:lnTo>
                    <a:pt x="1519" y="3903"/>
                  </a:lnTo>
                  <a:lnTo>
                    <a:pt x="1540" y="3885"/>
                  </a:lnTo>
                  <a:lnTo>
                    <a:pt x="1562" y="3868"/>
                  </a:lnTo>
                  <a:lnTo>
                    <a:pt x="1584" y="3850"/>
                  </a:lnTo>
                  <a:lnTo>
                    <a:pt x="1606" y="3833"/>
                  </a:lnTo>
                  <a:lnTo>
                    <a:pt x="1608" y="3832"/>
                  </a:lnTo>
                  <a:lnTo>
                    <a:pt x="1611" y="3830"/>
                  </a:lnTo>
                  <a:lnTo>
                    <a:pt x="1633" y="3813"/>
                  </a:lnTo>
                  <a:lnTo>
                    <a:pt x="1656" y="3796"/>
                  </a:lnTo>
                  <a:lnTo>
                    <a:pt x="1680" y="3780"/>
                  </a:lnTo>
                  <a:lnTo>
                    <a:pt x="1703" y="3765"/>
                  </a:lnTo>
                  <a:lnTo>
                    <a:pt x="1728" y="3750"/>
                  </a:lnTo>
                  <a:lnTo>
                    <a:pt x="1753" y="3735"/>
                  </a:lnTo>
                  <a:lnTo>
                    <a:pt x="1777" y="3721"/>
                  </a:lnTo>
                  <a:lnTo>
                    <a:pt x="1802" y="3707"/>
                  </a:lnTo>
                  <a:lnTo>
                    <a:pt x="1827" y="3694"/>
                  </a:lnTo>
                  <a:lnTo>
                    <a:pt x="1853" y="3681"/>
                  </a:lnTo>
                  <a:lnTo>
                    <a:pt x="1879" y="3669"/>
                  </a:lnTo>
                  <a:lnTo>
                    <a:pt x="1906" y="3657"/>
                  </a:lnTo>
                  <a:lnTo>
                    <a:pt x="1932" y="3645"/>
                  </a:lnTo>
                  <a:lnTo>
                    <a:pt x="1958" y="3633"/>
                  </a:lnTo>
                  <a:lnTo>
                    <a:pt x="1985" y="3623"/>
                  </a:lnTo>
                  <a:lnTo>
                    <a:pt x="2012" y="3613"/>
                  </a:lnTo>
                  <a:lnTo>
                    <a:pt x="2042" y="3603"/>
                  </a:lnTo>
                  <a:lnTo>
                    <a:pt x="2072" y="3593"/>
                  </a:lnTo>
                  <a:lnTo>
                    <a:pt x="2102" y="3584"/>
                  </a:lnTo>
                  <a:lnTo>
                    <a:pt x="2133" y="3575"/>
                  </a:lnTo>
                  <a:lnTo>
                    <a:pt x="2163" y="3567"/>
                  </a:lnTo>
                  <a:lnTo>
                    <a:pt x="2194" y="3559"/>
                  </a:lnTo>
                  <a:lnTo>
                    <a:pt x="2225" y="3552"/>
                  </a:lnTo>
                  <a:lnTo>
                    <a:pt x="2257" y="3546"/>
                  </a:lnTo>
                  <a:lnTo>
                    <a:pt x="2288" y="3540"/>
                  </a:lnTo>
                  <a:lnTo>
                    <a:pt x="2320" y="3535"/>
                  </a:lnTo>
                  <a:lnTo>
                    <a:pt x="2351" y="3531"/>
                  </a:lnTo>
                  <a:lnTo>
                    <a:pt x="2383" y="3528"/>
                  </a:lnTo>
                  <a:lnTo>
                    <a:pt x="2417" y="3525"/>
                  </a:lnTo>
                  <a:lnTo>
                    <a:pt x="2449" y="3523"/>
                  </a:lnTo>
                  <a:lnTo>
                    <a:pt x="2482" y="3521"/>
                  </a:lnTo>
                  <a:lnTo>
                    <a:pt x="2515" y="3521"/>
                  </a:lnTo>
                  <a:lnTo>
                    <a:pt x="2548" y="3521"/>
                  </a:lnTo>
                  <a:lnTo>
                    <a:pt x="2582" y="3523"/>
                  </a:lnTo>
                  <a:lnTo>
                    <a:pt x="2614" y="3525"/>
                  </a:lnTo>
                  <a:lnTo>
                    <a:pt x="2646" y="3528"/>
                  </a:lnTo>
                  <a:lnTo>
                    <a:pt x="2678" y="3531"/>
                  </a:lnTo>
                  <a:lnTo>
                    <a:pt x="2710" y="3535"/>
                  </a:lnTo>
                  <a:lnTo>
                    <a:pt x="2742" y="3540"/>
                  </a:lnTo>
                  <a:lnTo>
                    <a:pt x="2774" y="3546"/>
                  </a:lnTo>
                  <a:lnTo>
                    <a:pt x="2805" y="3552"/>
                  </a:lnTo>
                  <a:lnTo>
                    <a:pt x="2836" y="3559"/>
                  </a:lnTo>
                  <a:lnTo>
                    <a:pt x="2867" y="3567"/>
                  </a:lnTo>
                  <a:lnTo>
                    <a:pt x="2897" y="3575"/>
                  </a:lnTo>
                  <a:lnTo>
                    <a:pt x="2929" y="3584"/>
                  </a:lnTo>
                  <a:lnTo>
                    <a:pt x="2959" y="3593"/>
                  </a:lnTo>
                  <a:lnTo>
                    <a:pt x="2988" y="3603"/>
                  </a:lnTo>
                  <a:lnTo>
                    <a:pt x="3018" y="3613"/>
                  </a:lnTo>
                  <a:lnTo>
                    <a:pt x="3045" y="3623"/>
                  </a:lnTo>
                  <a:lnTo>
                    <a:pt x="3072" y="3633"/>
                  </a:lnTo>
                  <a:lnTo>
                    <a:pt x="3099" y="3645"/>
                  </a:lnTo>
                  <a:lnTo>
                    <a:pt x="3125" y="3657"/>
                  </a:lnTo>
                  <a:lnTo>
                    <a:pt x="3151" y="3669"/>
                  </a:lnTo>
                  <a:lnTo>
                    <a:pt x="3177" y="3681"/>
                  </a:lnTo>
                  <a:lnTo>
                    <a:pt x="3202" y="3694"/>
                  </a:lnTo>
                  <a:lnTo>
                    <a:pt x="3228" y="3707"/>
                  </a:lnTo>
                  <a:lnTo>
                    <a:pt x="3253" y="3721"/>
                  </a:lnTo>
                  <a:lnTo>
                    <a:pt x="3278" y="3735"/>
                  </a:lnTo>
                  <a:lnTo>
                    <a:pt x="3302" y="3750"/>
                  </a:lnTo>
                  <a:lnTo>
                    <a:pt x="3326" y="3765"/>
                  </a:lnTo>
                  <a:lnTo>
                    <a:pt x="3374" y="3796"/>
                  </a:lnTo>
                  <a:lnTo>
                    <a:pt x="3421" y="3830"/>
                  </a:lnTo>
                  <a:lnTo>
                    <a:pt x="3423" y="3832"/>
                  </a:lnTo>
                  <a:lnTo>
                    <a:pt x="3425" y="3833"/>
                  </a:lnTo>
                  <a:lnTo>
                    <a:pt x="3447" y="3850"/>
                  </a:lnTo>
                  <a:lnTo>
                    <a:pt x="3469" y="3868"/>
                  </a:lnTo>
                  <a:lnTo>
                    <a:pt x="3490" y="3885"/>
                  </a:lnTo>
                  <a:lnTo>
                    <a:pt x="3511" y="3903"/>
                  </a:lnTo>
                  <a:lnTo>
                    <a:pt x="3531" y="3922"/>
                  </a:lnTo>
                  <a:lnTo>
                    <a:pt x="3552" y="3941"/>
                  </a:lnTo>
                  <a:lnTo>
                    <a:pt x="3571" y="3960"/>
                  </a:lnTo>
                  <a:lnTo>
                    <a:pt x="3592" y="3979"/>
                  </a:lnTo>
                  <a:lnTo>
                    <a:pt x="3630" y="4020"/>
                  </a:lnTo>
                  <a:lnTo>
                    <a:pt x="3666" y="4062"/>
                  </a:lnTo>
                  <a:lnTo>
                    <a:pt x="3701" y="4104"/>
                  </a:lnTo>
                  <a:lnTo>
                    <a:pt x="3735" y="4148"/>
                  </a:lnTo>
                  <a:lnTo>
                    <a:pt x="3738" y="4153"/>
                  </a:lnTo>
                  <a:lnTo>
                    <a:pt x="3741" y="4157"/>
                  </a:lnTo>
                  <a:lnTo>
                    <a:pt x="3756" y="4178"/>
                  </a:lnTo>
                  <a:lnTo>
                    <a:pt x="3771" y="4200"/>
                  </a:lnTo>
                  <a:lnTo>
                    <a:pt x="3785" y="4221"/>
                  </a:lnTo>
                  <a:lnTo>
                    <a:pt x="3799" y="4243"/>
                  </a:lnTo>
                  <a:lnTo>
                    <a:pt x="3825" y="4288"/>
                  </a:lnTo>
                  <a:lnTo>
                    <a:pt x="3849" y="4335"/>
                  </a:lnTo>
                  <a:lnTo>
                    <a:pt x="3872" y="4382"/>
                  </a:lnTo>
                  <a:lnTo>
                    <a:pt x="3893" y="4429"/>
                  </a:lnTo>
                  <a:lnTo>
                    <a:pt x="3913" y="4478"/>
                  </a:lnTo>
                  <a:lnTo>
                    <a:pt x="3932" y="4528"/>
                  </a:lnTo>
                  <a:lnTo>
                    <a:pt x="3939" y="4547"/>
                  </a:lnTo>
                  <a:lnTo>
                    <a:pt x="3945" y="4567"/>
                  </a:lnTo>
                  <a:lnTo>
                    <a:pt x="3951" y="4586"/>
                  </a:lnTo>
                  <a:lnTo>
                    <a:pt x="3956" y="4606"/>
                  </a:lnTo>
                  <a:lnTo>
                    <a:pt x="3971" y="4657"/>
                  </a:lnTo>
                  <a:lnTo>
                    <a:pt x="3984" y="4709"/>
                  </a:lnTo>
                  <a:lnTo>
                    <a:pt x="3996" y="4760"/>
                  </a:lnTo>
                  <a:lnTo>
                    <a:pt x="4005" y="4812"/>
                  </a:lnTo>
                  <a:lnTo>
                    <a:pt x="4010" y="4840"/>
                  </a:lnTo>
                  <a:lnTo>
                    <a:pt x="4013" y="4866"/>
                  </a:lnTo>
                  <a:lnTo>
                    <a:pt x="4016" y="4893"/>
                  </a:lnTo>
                  <a:lnTo>
                    <a:pt x="4019" y="4920"/>
                  </a:lnTo>
                  <a:lnTo>
                    <a:pt x="4021" y="4947"/>
                  </a:lnTo>
                  <a:lnTo>
                    <a:pt x="4023" y="4974"/>
                  </a:lnTo>
                  <a:lnTo>
                    <a:pt x="4024" y="5002"/>
                  </a:lnTo>
                  <a:lnTo>
                    <a:pt x="4024" y="5030"/>
                  </a:lnTo>
                  <a:lnTo>
                    <a:pt x="4024" y="5057"/>
                  </a:lnTo>
                  <a:lnTo>
                    <a:pt x="4023" y="5085"/>
                  </a:lnTo>
                  <a:lnTo>
                    <a:pt x="4021" y="5112"/>
                  </a:lnTo>
                  <a:lnTo>
                    <a:pt x="4019" y="5139"/>
                  </a:lnTo>
                  <a:lnTo>
                    <a:pt x="4016" y="5165"/>
                  </a:lnTo>
                  <a:lnTo>
                    <a:pt x="4013" y="5193"/>
                  </a:lnTo>
                  <a:lnTo>
                    <a:pt x="4010" y="5219"/>
                  </a:lnTo>
                  <a:lnTo>
                    <a:pt x="4005" y="5246"/>
                  </a:lnTo>
                  <a:lnTo>
                    <a:pt x="3996" y="5298"/>
                  </a:lnTo>
                  <a:lnTo>
                    <a:pt x="3984" y="5350"/>
                  </a:lnTo>
                  <a:lnTo>
                    <a:pt x="3971" y="5402"/>
                  </a:lnTo>
                  <a:lnTo>
                    <a:pt x="3956" y="5452"/>
                  </a:lnTo>
                  <a:close/>
                  <a:moveTo>
                    <a:pt x="3018" y="14586"/>
                  </a:moveTo>
                  <a:lnTo>
                    <a:pt x="3017" y="14612"/>
                  </a:lnTo>
                  <a:lnTo>
                    <a:pt x="3015" y="14637"/>
                  </a:lnTo>
                  <a:lnTo>
                    <a:pt x="3012" y="14663"/>
                  </a:lnTo>
                  <a:lnTo>
                    <a:pt x="3008" y="14688"/>
                  </a:lnTo>
                  <a:lnTo>
                    <a:pt x="3002" y="14712"/>
                  </a:lnTo>
                  <a:lnTo>
                    <a:pt x="2996" y="14736"/>
                  </a:lnTo>
                  <a:lnTo>
                    <a:pt x="2988" y="14759"/>
                  </a:lnTo>
                  <a:lnTo>
                    <a:pt x="2979" y="14782"/>
                  </a:lnTo>
                  <a:lnTo>
                    <a:pt x="2969" y="14804"/>
                  </a:lnTo>
                  <a:lnTo>
                    <a:pt x="2958" y="14827"/>
                  </a:lnTo>
                  <a:lnTo>
                    <a:pt x="2946" y="14847"/>
                  </a:lnTo>
                  <a:lnTo>
                    <a:pt x="2933" y="14868"/>
                  </a:lnTo>
                  <a:lnTo>
                    <a:pt x="2919" y="14887"/>
                  </a:lnTo>
                  <a:lnTo>
                    <a:pt x="2903" y="14906"/>
                  </a:lnTo>
                  <a:lnTo>
                    <a:pt x="2887" y="14924"/>
                  </a:lnTo>
                  <a:lnTo>
                    <a:pt x="2871" y="14942"/>
                  </a:lnTo>
                  <a:lnTo>
                    <a:pt x="2853" y="14958"/>
                  </a:lnTo>
                  <a:lnTo>
                    <a:pt x="2835" y="14974"/>
                  </a:lnTo>
                  <a:lnTo>
                    <a:pt x="2816" y="14989"/>
                  </a:lnTo>
                  <a:lnTo>
                    <a:pt x="2796" y="15004"/>
                  </a:lnTo>
                  <a:lnTo>
                    <a:pt x="2776" y="15017"/>
                  </a:lnTo>
                  <a:lnTo>
                    <a:pt x="2755" y="15029"/>
                  </a:lnTo>
                  <a:lnTo>
                    <a:pt x="2733" y="15040"/>
                  </a:lnTo>
                  <a:lnTo>
                    <a:pt x="2711" y="15050"/>
                  </a:lnTo>
                  <a:lnTo>
                    <a:pt x="2688" y="15059"/>
                  </a:lnTo>
                  <a:lnTo>
                    <a:pt x="2665" y="15067"/>
                  </a:lnTo>
                  <a:lnTo>
                    <a:pt x="2641" y="15073"/>
                  </a:lnTo>
                  <a:lnTo>
                    <a:pt x="2617" y="15079"/>
                  </a:lnTo>
                  <a:lnTo>
                    <a:pt x="2592" y="15083"/>
                  </a:lnTo>
                  <a:lnTo>
                    <a:pt x="2566" y="15086"/>
                  </a:lnTo>
                  <a:lnTo>
                    <a:pt x="2541" y="15088"/>
                  </a:lnTo>
                  <a:lnTo>
                    <a:pt x="2515" y="15089"/>
                  </a:lnTo>
                  <a:lnTo>
                    <a:pt x="2489" y="15088"/>
                  </a:lnTo>
                  <a:lnTo>
                    <a:pt x="2464" y="15086"/>
                  </a:lnTo>
                  <a:lnTo>
                    <a:pt x="2439" y="15083"/>
                  </a:lnTo>
                  <a:lnTo>
                    <a:pt x="2414" y="15079"/>
                  </a:lnTo>
                  <a:lnTo>
                    <a:pt x="2389" y="15073"/>
                  </a:lnTo>
                  <a:lnTo>
                    <a:pt x="2365" y="15067"/>
                  </a:lnTo>
                  <a:lnTo>
                    <a:pt x="2342" y="15059"/>
                  </a:lnTo>
                  <a:lnTo>
                    <a:pt x="2319" y="15050"/>
                  </a:lnTo>
                  <a:lnTo>
                    <a:pt x="2297" y="15040"/>
                  </a:lnTo>
                  <a:lnTo>
                    <a:pt x="2276" y="15029"/>
                  </a:lnTo>
                  <a:lnTo>
                    <a:pt x="2255" y="15017"/>
                  </a:lnTo>
                  <a:lnTo>
                    <a:pt x="2233" y="15004"/>
                  </a:lnTo>
                  <a:lnTo>
                    <a:pt x="2214" y="14989"/>
                  </a:lnTo>
                  <a:lnTo>
                    <a:pt x="2195" y="14974"/>
                  </a:lnTo>
                  <a:lnTo>
                    <a:pt x="2177" y="14958"/>
                  </a:lnTo>
                  <a:lnTo>
                    <a:pt x="2159" y="14942"/>
                  </a:lnTo>
                  <a:lnTo>
                    <a:pt x="2143" y="14924"/>
                  </a:lnTo>
                  <a:lnTo>
                    <a:pt x="2127" y="14906"/>
                  </a:lnTo>
                  <a:lnTo>
                    <a:pt x="2112" y="14887"/>
                  </a:lnTo>
                  <a:lnTo>
                    <a:pt x="2098" y="14868"/>
                  </a:lnTo>
                  <a:lnTo>
                    <a:pt x="2085" y="14847"/>
                  </a:lnTo>
                  <a:lnTo>
                    <a:pt x="2073" y="14827"/>
                  </a:lnTo>
                  <a:lnTo>
                    <a:pt x="2061" y="14804"/>
                  </a:lnTo>
                  <a:lnTo>
                    <a:pt x="2051" y="14782"/>
                  </a:lnTo>
                  <a:lnTo>
                    <a:pt x="2042" y="14759"/>
                  </a:lnTo>
                  <a:lnTo>
                    <a:pt x="2035" y="14736"/>
                  </a:lnTo>
                  <a:lnTo>
                    <a:pt x="2028" y="14712"/>
                  </a:lnTo>
                  <a:lnTo>
                    <a:pt x="2022" y="14688"/>
                  </a:lnTo>
                  <a:lnTo>
                    <a:pt x="2018" y="14663"/>
                  </a:lnTo>
                  <a:lnTo>
                    <a:pt x="2015" y="14637"/>
                  </a:lnTo>
                  <a:lnTo>
                    <a:pt x="2013" y="14612"/>
                  </a:lnTo>
                  <a:lnTo>
                    <a:pt x="2012" y="14586"/>
                  </a:lnTo>
                  <a:lnTo>
                    <a:pt x="2012" y="7493"/>
                  </a:lnTo>
                  <a:lnTo>
                    <a:pt x="2074" y="7505"/>
                  </a:lnTo>
                  <a:lnTo>
                    <a:pt x="2135" y="7515"/>
                  </a:lnTo>
                  <a:lnTo>
                    <a:pt x="2197" y="7524"/>
                  </a:lnTo>
                  <a:lnTo>
                    <a:pt x="2260" y="7531"/>
                  </a:lnTo>
                  <a:lnTo>
                    <a:pt x="2323" y="7537"/>
                  </a:lnTo>
                  <a:lnTo>
                    <a:pt x="2386" y="7542"/>
                  </a:lnTo>
                  <a:lnTo>
                    <a:pt x="2451" y="7544"/>
                  </a:lnTo>
                  <a:lnTo>
                    <a:pt x="2515" y="7545"/>
                  </a:lnTo>
                  <a:lnTo>
                    <a:pt x="2580" y="7544"/>
                  </a:lnTo>
                  <a:lnTo>
                    <a:pt x="2644" y="7542"/>
                  </a:lnTo>
                  <a:lnTo>
                    <a:pt x="2707" y="7537"/>
                  </a:lnTo>
                  <a:lnTo>
                    <a:pt x="2771" y="7531"/>
                  </a:lnTo>
                  <a:lnTo>
                    <a:pt x="2833" y="7524"/>
                  </a:lnTo>
                  <a:lnTo>
                    <a:pt x="2895" y="7515"/>
                  </a:lnTo>
                  <a:lnTo>
                    <a:pt x="2957" y="7505"/>
                  </a:lnTo>
                  <a:lnTo>
                    <a:pt x="3018" y="7493"/>
                  </a:lnTo>
                  <a:lnTo>
                    <a:pt x="3018" y="14586"/>
                  </a:lnTo>
                  <a:close/>
                  <a:moveTo>
                    <a:pt x="2012" y="1509"/>
                  </a:moveTo>
                  <a:lnTo>
                    <a:pt x="2013" y="1483"/>
                  </a:lnTo>
                  <a:lnTo>
                    <a:pt x="2015" y="1458"/>
                  </a:lnTo>
                  <a:lnTo>
                    <a:pt x="2018" y="1432"/>
                  </a:lnTo>
                  <a:lnTo>
                    <a:pt x="2022" y="1407"/>
                  </a:lnTo>
                  <a:lnTo>
                    <a:pt x="2028" y="1383"/>
                  </a:lnTo>
                  <a:lnTo>
                    <a:pt x="2035" y="1359"/>
                  </a:lnTo>
                  <a:lnTo>
                    <a:pt x="2042" y="1336"/>
                  </a:lnTo>
                  <a:lnTo>
                    <a:pt x="2051" y="1313"/>
                  </a:lnTo>
                  <a:lnTo>
                    <a:pt x="2061" y="1291"/>
                  </a:lnTo>
                  <a:lnTo>
                    <a:pt x="2073" y="1269"/>
                  </a:lnTo>
                  <a:lnTo>
                    <a:pt x="2085" y="1248"/>
                  </a:lnTo>
                  <a:lnTo>
                    <a:pt x="2098" y="1227"/>
                  </a:lnTo>
                  <a:lnTo>
                    <a:pt x="2112" y="1208"/>
                  </a:lnTo>
                  <a:lnTo>
                    <a:pt x="2127" y="1189"/>
                  </a:lnTo>
                  <a:lnTo>
                    <a:pt x="2143" y="1171"/>
                  </a:lnTo>
                  <a:lnTo>
                    <a:pt x="2159" y="1153"/>
                  </a:lnTo>
                  <a:lnTo>
                    <a:pt x="2177" y="1137"/>
                  </a:lnTo>
                  <a:lnTo>
                    <a:pt x="2195" y="1121"/>
                  </a:lnTo>
                  <a:lnTo>
                    <a:pt x="2214" y="1106"/>
                  </a:lnTo>
                  <a:lnTo>
                    <a:pt x="2233" y="1091"/>
                  </a:lnTo>
                  <a:lnTo>
                    <a:pt x="2255" y="1078"/>
                  </a:lnTo>
                  <a:lnTo>
                    <a:pt x="2276" y="1066"/>
                  </a:lnTo>
                  <a:lnTo>
                    <a:pt x="2297" y="1055"/>
                  </a:lnTo>
                  <a:lnTo>
                    <a:pt x="2319" y="1045"/>
                  </a:lnTo>
                  <a:lnTo>
                    <a:pt x="2342" y="1036"/>
                  </a:lnTo>
                  <a:lnTo>
                    <a:pt x="2365" y="1029"/>
                  </a:lnTo>
                  <a:lnTo>
                    <a:pt x="2389" y="1022"/>
                  </a:lnTo>
                  <a:lnTo>
                    <a:pt x="2414" y="1016"/>
                  </a:lnTo>
                  <a:lnTo>
                    <a:pt x="2439" y="1012"/>
                  </a:lnTo>
                  <a:lnTo>
                    <a:pt x="2464" y="1009"/>
                  </a:lnTo>
                  <a:lnTo>
                    <a:pt x="2489" y="1007"/>
                  </a:lnTo>
                  <a:lnTo>
                    <a:pt x="2515" y="1006"/>
                  </a:lnTo>
                  <a:lnTo>
                    <a:pt x="2541" y="1007"/>
                  </a:lnTo>
                  <a:lnTo>
                    <a:pt x="2566" y="1009"/>
                  </a:lnTo>
                  <a:lnTo>
                    <a:pt x="2592" y="1012"/>
                  </a:lnTo>
                  <a:lnTo>
                    <a:pt x="2617" y="1016"/>
                  </a:lnTo>
                  <a:lnTo>
                    <a:pt x="2641" y="1022"/>
                  </a:lnTo>
                  <a:lnTo>
                    <a:pt x="2665" y="1029"/>
                  </a:lnTo>
                  <a:lnTo>
                    <a:pt x="2688" y="1036"/>
                  </a:lnTo>
                  <a:lnTo>
                    <a:pt x="2711" y="1045"/>
                  </a:lnTo>
                  <a:lnTo>
                    <a:pt x="2733" y="1055"/>
                  </a:lnTo>
                  <a:lnTo>
                    <a:pt x="2755" y="1066"/>
                  </a:lnTo>
                  <a:lnTo>
                    <a:pt x="2776" y="1078"/>
                  </a:lnTo>
                  <a:lnTo>
                    <a:pt x="2796" y="1091"/>
                  </a:lnTo>
                  <a:lnTo>
                    <a:pt x="2816" y="1106"/>
                  </a:lnTo>
                  <a:lnTo>
                    <a:pt x="2835" y="1121"/>
                  </a:lnTo>
                  <a:lnTo>
                    <a:pt x="2853" y="1137"/>
                  </a:lnTo>
                  <a:lnTo>
                    <a:pt x="2871" y="1153"/>
                  </a:lnTo>
                  <a:lnTo>
                    <a:pt x="2887" y="1171"/>
                  </a:lnTo>
                  <a:lnTo>
                    <a:pt x="2903" y="1189"/>
                  </a:lnTo>
                  <a:lnTo>
                    <a:pt x="2919" y="1208"/>
                  </a:lnTo>
                  <a:lnTo>
                    <a:pt x="2933" y="1227"/>
                  </a:lnTo>
                  <a:lnTo>
                    <a:pt x="2946" y="1248"/>
                  </a:lnTo>
                  <a:lnTo>
                    <a:pt x="2958" y="1269"/>
                  </a:lnTo>
                  <a:lnTo>
                    <a:pt x="2969" y="1291"/>
                  </a:lnTo>
                  <a:lnTo>
                    <a:pt x="2979" y="1313"/>
                  </a:lnTo>
                  <a:lnTo>
                    <a:pt x="2988" y="1336"/>
                  </a:lnTo>
                  <a:lnTo>
                    <a:pt x="2996" y="1359"/>
                  </a:lnTo>
                  <a:lnTo>
                    <a:pt x="3002" y="1383"/>
                  </a:lnTo>
                  <a:lnTo>
                    <a:pt x="3008" y="1407"/>
                  </a:lnTo>
                  <a:lnTo>
                    <a:pt x="3012" y="1432"/>
                  </a:lnTo>
                  <a:lnTo>
                    <a:pt x="3015" y="1458"/>
                  </a:lnTo>
                  <a:lnTo>
                    <a:pt x="3017" y="1483"/>
                  </a:lnTo>
                  <a:lnTo>
                    <a:pt x="3018" y="1509"/>
                  </a:lnTo>
                  <a:lnTo>
                    <a:pt x="3018" y="2565"/>
                  </a:lnTo>
                  <a:lnTo>
                    <a:pt x="2957" y="2554"/>
                  </a:lnTo>
                  <a:lnTo>
                    <a:pt x="2895" y="2543"/>
                  </a:lnTo>
                  <a:lnTo>
                    <a:pt x="2833" y="2535"/>
                  </a:lnTo>
                  <a:lnTo>
                    <a:pt x="2771" y="2528"/>
                  </a:lnTo>
                  <a:lnTo>
                    <a:pt x="2707" y="2522"/>
                  </a:lnTo>
                  <a:lnTo>
                    <a:pt x="2644" y="2518"/>
                  </a:lnTo>
                  <a:lnTo>
                    <a:pt x="2580" y="2516"/>
                  </a:lnTo>
                  <a:lnTo>
                    <a:pt x="2515" y="2515"/>
                  </a:lnTo>
                  <a:lnTo>
                    <a:pt x="2451" y="2516"/>
                  </a:lnTo>
                  <a:lnTo>
                    <a:pt x="2386" y="2518"/>
                  </a:lnTo>
                  <a:lnTo>
                    <a:pt x="2323" y="2522"/>
                  </a:lnTo>
                  <a:lnTo>
                    <a:pt x="2260" y="2528"/>
                  </a:lnTo>
                  <a:lnTo>
                    <a:pt x="2197" y="2535"/>
                  </a:lnTo>
                  <a:lnTo>
                    <a:pt x="2135" y="2543"/>
                  </a:lnTo>
                  <a:lnTo>
                    <a:pt x="2074" y="2554"/>
                  </a:lnTo>
                  <a:lnTo>
                    <a:pt x="2012" y="2565"/>
                  </a:lnTo>
                  <a:lnTo>
                    <a:pt x="2012" y="1509"/>
                  </a:lnTo>
                  <a:close/>
                  <a:moveTo>
                    <a:pt x="4024" y="3029"/>
                  </a:moveTo>
                  <a:lnTo>
                    <a:pt x="4024" y="1509"/>
                  </a:lnTo>
                  <a:lnTo>
                    <a:pt x="4022" y="1431"/>
                  </a:lnTo>
                  <a:lnTo>
                    <a:pt x="4016" y="1355"/>
                  </a:lnTo>
                  <a:lnTo>
                    <a:pt x="4007" y="1280"/>
                  </a:lnTo>
                  <a:lnTo>
                    <a:pt x="3994" y="1205"/>
                  </a:lnTo>
                  <a:lnTo>
                    <a:pt x="3977" y="1133"/>
                  </a:lnTo>
                  <a:lnTo>
                    <a:pt x="3956" y="1060"/>
                  </a:lnTo>
                  <a:lnTo>
                    <a:pt x="3933" y="991"/>
                  </a:lnTo>
                  <a:lnTo>
                    <a:pt x="3905" y="922"/>
                  </a:lnTo>
                  <a:lnTo>
                    <a:pt x="3875" y="855"/>
                  </a:lnTo>
                  <a:lnTo>
                    <a:pt x="3842" y="791"/>
                  </a:lnTo>
                  <a:lnTo>
                    <a:pt x="3806" y="727"/>
                  </a:lnTo>
                  <a:lnTo>
                    <a:pt x="3766" y="666"/>
                  </a:lnTo>
                  <a:lnTo>
                    <a:pt x="3724" y="607"/>
                  </a:lnTo>
                  <a:lnTo>
                    <a:pt x="3679" y="549"/>
                  </a:lnTo>
                  <a:lnTo>
                    <a:pt x="3632" y="495"/>
                  </a:lnTo>
                  <a:lnTo>
                    <a:pt x="3581" y="443"/>
                  </a:lnTo>
                  <a:lnTo>
                    <a:pt x="3529" y="392"/>
                  </a:lnTo>
                  <a:lnTo>
                    <a:pt x="3475" y="345"/>
                  </a:lnTo>
                  <a:lnTo>
                    <a:pt x="3417" y="300"/>
                  </a:lnTo>
                  <a:lnTo>
                    <a:pt x="3358" y="259"/>
                  </a:lnTo>
                  <a:lnTo>
                    <a:pt x="3297" y="219"/>
                  </a:lnTo>
                  <a:lnTo>
                    <a:pt x="3233" y="182"/>
                  </a:lnTo>
                  <a:lnTo>
                    <a:pt x="3169" y="149"/>
                  </a:lnTo>
                  <a:lnTo>
                    <a:pt x="3102" y="119"/>
                  </a:lnTo>
                  <a:lnTo>
                    <a:pt x="3033" y="92"/>
                  </a:lnTo>
                  <a:lnTo>
                    <a:pt x="2963" y="68"/>
                  </a:lnTo>
                  <a:lnTo>
                    <a:pt x="2891" y="47"/>
                  </a:lnTo>
                  <a:lnTo>
                    <a:pt x="2819" y="31"/>
                  </a:lnTo>
                  <a:lnTo>
                    <a:pt x="2745" y="17"/>
                  </a:lnTo>
                  <a:lnTo>
                    <a:pt x="2669" y="8"/>
                  </a:lnTo>
                  <a:lnTo>
                    <a:pt x="2593" y="2"/>
                  </a:lnTo>
                  <a:lnTo>
                    <a:pt x="2515" y="0"/>
                  </a:lnTo>
                  <a:lnTo>
                    <a:pt x="2438" y="2"/>
                  </a:lnTo>
                  <a:lnTo>
                    <a:pt x="2361" y="8"/>
                  </a:lnTo>
                  <a:lnTo>
                    <a:pt x="2286" y="17"/>
                  </a:lnTo>
                  <a:lnTo>
                    <a:pt x="2211" y="31"/>
                  </a:lnTo>
                  <a:lnTo>
                    <a:pt x="2138" y="47"/>
                  </a:lnTo>
                  <a:lnTo>
                    <a:pt x="2067" y="68"/>
                  </a:lnTo>
                  <a:lnTo>
                    <a:pt x="1997" y="92"/>
                  </a:lnTo>
                  <a:lnTo>
                    <a:pt x="1929" y="119"/>
                  </a:lnTo>
                  <a:lnTo>
                    <a:pt x="1861" y="149"/>
                  </a:lnTo>
                  <a:lnTo>
                    <a:pt x="1796" y="182"/>
                  </a:lnTo>
                  <a:lnTo>
                    <a:pt x="1734" y="219"/>
                  </a:lnTo>
                  <a:lnTo>
                    <a:pt x="1672" y="259"/>
                  </a:lnTo>
                  <a:lnTo>
                    <a:pt x="1613" y="300"/>
                  </a:lnTo>
                  <a:lnTo>
                    <a:pt x="1555" y="345"/>
                  </a:lnTo>
                  <a:lnTo>
                    <a:pt x="1501" y="392"/>
                  </a:lnTo>
                  <a:lnTo>
                    <a:pt x="1449" y="443"/>
                  </a:lnTo>
                  <a:lnTo>
                    <a:pt x="1399" y="495"/>
                  </a:lnTo>
                  <a:lnTo>
                    <a:pt x="1351" y="549"/>
                  </a:lnTo>
                  <a:lnTo>
                    <a:pt x="1306" y="607"/>
                  </a:lnTo>
                  <a:lnTo>
                    <a:pt x="1264" y="666"/>
                  </a:lnTo>
                  <a:lnTo>
                    <a:pt x="1225" y="727"/>
                  </a:lnTo>
                  <a:lnTo>
                    <a:pt x="1188" y="791"/>
                  </a:lnTo>
                  <a:lnTo>
                    <a:pt x="1155" y="855"/>
                  </a:lnTo>
                  <a:lnTo>
                    <a:pt x="1125" y="922"/>
                  </a:lnTo>
                  <a:lnTo>
                    <a:pt x="1098" y="991"/>
                  </a:lnTo>
                  <a:lnTo>
                    <a:pt x="1075" y="1060"/>
                  </a:lnTo>
                  <a:lnTo>
                    <a:pt x="1054" y="1133"/>
                  </a:lnTo>
                  <a:lnTo>
                    <a:pt x="1037" y="1205"/>
                  </a:lnTo>
                  <a:lnTo>
                    <a:pt x="1023" y="1280"/>
                  </a:lnTo>
                  <a:lnTo>
                    <a:pt x="1014" y="1355"/>
                  </a:lnTo>
                  <a:lnTo>
                    <a:pt x="1008" y="1431"/>
                  </a:lnTo>
                  <a:lnTo>
                    <a:pt x="1006" y="1509"/>
                  </a:lnTo>
                  <a:lnTo>
                    <a:pt x="1006" y="3029"/>
                  </a:lnTo>
                  <a:lnTo>
                    <a:pt x="950" y="3073"/>
                  </a:lnTo>
                  <a:lnTo>
                    <a:pt x="895" y="3118"/>
                  </a:lnTo>
                  <a:lnTo>
                    <a:pt x="841" y="3165"/>
                  </a:lnTo>
                  <a:lnTo>
                    <a:pt x="789" y="3213"/>
                  </a:lnTo>
                  <a:lnTo>
                    <a:pt x="738" y="3263"/>
                  </a:lnTo>
                  <a:lnTo>
                    <a:pt x="687" y="3314"/>
                  </a:lnTo>
                  <a:lnTo>
                    <a:pt x="639" y="3366"/>
                  </a:lnTo>
                  <a:lnTo>
                    <a:pt x="593" y="3420"/>
                  </a:lnTo>
                  <a:lnTo>
                    <a:pt x="548" y="3476"/>
                  </a:lnTo>
                  <a:lnTo>
                    <a:pt x="503" y="3532"/>
                  </a:lnTo>
                  <a:lnTo>
                    <a:pt x="461" y="3589"/>
                  </a:lnTo>
                  <a:lnTo>
                    <a:pt x="421" y="3648"/>
                  </a:lnTo>
                  <a:lnTo>
                    <a:pt x="382" y="3708"/>
                  </a:lnTo>
                  <a:lnTo>
                    <a:pt x="344" y="3768"/>
                  </a:lnTo>
                  <a:lnTo>
                    <a:pt x="309" y="3831"/>
                  </a:lnTo>
                  <a:lnTo>
                    <a:pt x="276" y="3894"/>
                  </a:lnTo>
                  <a:lnTo>
                    <a:pt x="244" y="3958"/>
                  </a:lnTo>
                  <a:lnTo>
                    <a:pt x="214" y="4024"/>
                  </a:lnTo>
                  <a:lnTo>
                    <a:pt x="184" y="4090"/>
                  </a:lnTo>
                  <a:lnTo>
                    <a:pt x="158" y="4158"/>
                  </a:lnTo>
                  <a:lnTo>
                    <a:pt x="134" y="4226"/>
                  </a:lnTo>
                  <a:lnTo>
                    <a:pt x="111" y="4294"/>
                  </a:lnTo>
                  <a:lnTo>
                    <a:pt x="91" y="4365"/>
                  </a:lnTo>
                  <a:lnTo>
                    <a:pt x="72" y="4435"/>
                  </a:lnTo>
                  <a:lnTo>
                    <a:pt x="56" y="4508"/>
                  </a:lnTo>
                  <a:lnTo>
                    <a:pt x="42" y="4580"/>
                  </a:lnTo>
                  <a:lnTo>
                    <a:pt x="28" y="4653"/>
                  </a:lnTo>
                  <a:lnTo>
                    <a:pt x="18" y="4727"/>
                  </a:lnTo>
                  <a:lnTo>
                    <a:pt x="10" y="4801"/>
                  </a:lnTo>
                  <a:lnTo>
                    <a:pt x="5" y="4877"/>
                  </a:lnTo>
                  <a:lnTo>
                    <a:pt x="1" y="4953"/>
                  </a:lnTo>
                  <a:lnTo>
                    <a:pt x="0" y="5030"/>
                  </a:lnTo>
                  <a:lnTo>
                    <a:pt x="1" y="5106"/>
                  </a:lnTo>
                  <a:lnTo>
                    <a:pt x="5" y="5183"/>
                  </a:lnTo>
                  <a:lnTo>
                    <a:pt x="10" y="5258"/>
                  </a:lnTo>
                  <a:lnTo>
                    <a:pt x="18" y="5332"/>
                  </a:lnTo>
                  <a:lnTo>
                    <a:pt x="28" y="5407"/>
                  </a:lnTo>
                  <a:lnTo>
                    <a:pt x="42" y="5479"/>
                  </a:lnTo>
                  <a:lnTo>
                    <a:pt x="56" y="5552"/>
                  </a:lnTo>
                  <a:lnTo>
                    <a:pt x="72" y="5624"/>
                  </a:lnTo>
                  <a:lnTo>
                    <a:pt x="91" y="5695"/>
                  </a:lnTo>
                  <a:lnTo>
                    <a:pt x="111" y="5765"/>
                  </a:lnTo>
                  <a:lnTo>
                    <a:pt x="134" y="5834"/>
                  </a:lnTo>
                  <a:lnTo>
                    <a:pt x="158" y="5902"/>
                  </a:lnTo>
                  <a:lnTo>
                    <a:pt x="184" y="5969"/>
                  </a:lnTo>
                  <a:lnTo>
                    <a:pt x="214" y="6036"/>
                  </a:lnTo>
                  <a:lnTo>
                    <a:pt x="244" y="6101"/>
                  </a:lnTo>
                  <a:lnTo>
                    <a:pt x="276" y="6165"/>
                  </a:lnTo>
                  <a:lnTo>
                    <a:pt x="309" y="6229"/>
                  </a:lnTo>
                  <a:lnTo>
                    <a:pt x="344" y="6291"/>
                  </a:lnTo>
                  <a:lnTo>
                    <a:pt x="382" y="6351"/>
                  </a:lnTo>
                  <a:lnTo>
                    <a:pt x="421" y="6412"/>
                  </a:lnTo>
                  <a:lnTo>
                    <a:pt x="461" y="6470"/>
                  </a:lnTo>
                  <a:lnTo>
                    <a:pt x="503" y="6529"/>
                  </a:lnTo>
                  <a:lnTo>
                    <a:pt x="548" y="6584"/>
                  </a:lnTo>
                  <a:lnTo>
                    <a:pt x="593" y="6639"/>
                  </a:lnTo>
                  <a:lnTo>
                    <a:pt x="639" y="6694"/>
                  </a:lnTo>
                  <a:lnTo>
                    <a:pt x="687" y="6746"/>
                  </a:lnTo>
                  <a:lnTo>
                    <a:pt x="738" y="6796"/>
                  </a:lnTo>
                  <a:lnTo>
                    <a:pt x="789" y="6846"/>
                  </a:lnTo>
                  <a:lnTo>
                    <a:pt x="841" y="6895"/>
                  </a:lnTo>
                  <a:lnTo>
                    <a:pt x="895" y="6941"/>
                  </a:lnTo>
                  <a:lnTo>
                    <a:pt x="950" y="6986"/>
                  </a:lnTo>
                  <a:lnTo>
                    <a:pt x="1006" y="7030"/>
                  </a:lnTo>
                  <a:lnTo>
                    <a:pt x="1006" y="14586"/>
                  </a:lnTo>
                  <a:lnTo>
                    <a:pt x="1008" y="14664"/>
                  </a:lnTo>
                  <a:lnTo>
                    <a:pt x="1014" y="14740"/>
                  </a:lnTo>
                  <a:lnTo>
                    <a:pt x="1023" y="14815"/>
                  </a:lnTo>
                  <a:lnTo>
                    <a:pt x="1037" y="14890"/>
                  </a:lnTo>
                  <a:lnTo>
                    <a:pt x="1054" y="14962"/>
                  </a:lnTo>
                  <a:lnTo>
                    <a:pt x="1075" y="15035"/>
                  </a:lnTo>
                  <a:lnTo>
                    <a:pt x="1098" y="15104"/>
                  </a:lnTo>
                  <a:lnTo>
                    <a:pt x="1125" y="15173"/>
                  </a:lnTo>
                  <a:lnTo>
                    <a:pt x="1155" y="15240"/>
                  </a:lnTo>
                  <a:lnTo>
                    <a:pt x="1188" y="15304"/>
                  </a:lnTo>
                  <a:lnTo>
                    <a:pt x="1225" y="15368"/>
                  </a:lnTo>
                  <a:lnTo>
                    <a:pt x="1264" y="15429"/>
                  </a:lnTo>
                  <a:lnTo>
                    <a:pt x="1306" y="15488"/>
                  </a:lnTo>
                  <a:lnTo>
                    <a:pt x="1351" y="15546"/>
                  </a:lnTo>
                  <a:lnTo>
                    <a:pt x="1399" y="15600"/>
                  </a:lnTo>
                  <a:lnTo>
                    <a:pt x="1449" y="15652"/>
                  </a:lnTo>
                  <a:lnTo>
                    <a:pt x="1501" y="15703"/>
                  </a:lnTo>
                  <a:lnTo>
                    <a:pt x="1555" y="15750"/>
                  </a:lnTo>
                  <a:lnTo>
                    <a:pt x="1613" y="15795"/>
                  </a:lnTo>
                  <a:lnTo>
                    <a:pt x="1672" y="15836"/>
                  </a:lnTo>
                  <a:lnTo>
                    <a:pt x="1734" y="15877"/>
                  </a:lnTo>
                  <a:lnTo>
                    <a:pt x="1796" y="15913"/>
                  </a:lnTo>
                  <a:lnTo>
                    <a:pt x="1861" y="15946"/>
                  </a:lnTo>
                  <a:lnTo>
                    <a:pt x="1929" y="15976"/>
                  </a:lnTo>
                  <a:lnTo>
                    <a:pt x="1997" y="16003"/>
                  </a:lnTo>
                  <a:lnTo>
                    <a:pt x="2067" y="16027"/>
                  </a:lnTo>
                  <a:lnTo>
                    <a:pt x="2138" y="16048"/>
                  </a:lnTo>
                  <a:lnTo>
                    <a:pt x="2211" y="16064"/>
                  </a:lnTo>
                  <a:lnTo>
                    <a:pt x="2286" y="16078"/>
                  </a:lnTo>
                  <a:lnTo>
                    <a:pt x="2361" y="16087"/>
                  </a:lnTo>
                  <a:lnTo>
                    <a:pt x="2438" y="16093"/>
                  </a:lnTo>
                  <a:lnTo>
                    <a:pt x="2515" y="16095"/>
                  </a:lnTo>
                  <a:lnTo>
                    <a:pt x="2593" y="16093"/>
                  </a:lnTo>
                  <a:lnTo>
                    <a:pt x="2669" y="16087"/>
                  </a:lnTo>
                  <a:lnTo>
                    <a:pt x="2745" y="16078"/>
                  </a:lnTo>
                  <a:lnTo>
                    <a:pt x="2819" y="16064"/>
                  </a:lnTo>
                  <a:lnTo>
                    <a:pt x="2891" y="16048"/>
                  </a:lnTo>
                  <a:lnTo>
                    <a:pt x="2963" y="16027"/>
                  </a:lnTo>
                  <a:lnTo>
                    <a:pt x="3033" y="16003"/>
                  </a:lnTo>
                  <a:lnTo>
                    <a:pt x="3102" y="15976"/>
                  </a:lnTo>
                  <a:lnTo>
                    <a:pt x="3169" y="15946"/>
                  </a:lnTo>
                  <a:lnTo>
                    <a:pt x="3233" y="15913"/>
                  </a:lnTo>
                  <a:lnTo>
                    <a:pt x="3297" y="15877"/>
                  </a:lnTo>
                  <a:lnTo>
                    <a:pt x="3358" y="15836"/>
                  </a:lnTo>
                  <a:lnTo>
                    <a:pt x="3417" y="15795"/>
                  </a:lnTo>
                  <a:lnTo>
                    <a:pt x="3475" y="15750"/>
                  </a:lnTo>
                  <a:lnTo>
                    <a:pt x="3529" y="15703"/>
                  </a:lnTo>
                  <a:lnTo>
                    <a:pt x="3581" y="15652"/>
                  </a:lnTo>
                  <a:lnTo>
                    <a:pt x="3632" y="15600"/>
                  </a:lnTo>
                  <a:lnTo>
                    <a:pt x="3679" y="15546"/>
                  </a:lnTo>
                  <a:lnTo>
                    <a:pt x="3724" y="15488"/>
                  </a:lnTo>
                  <a:lnTo>
                    <a:pt x="3766" y="15429"/>
                  </a:lnTo>
                  <a:lnTo>
                    <a:pt x="3806" y="15368"/>
                  </a:lnTo>
                  <a:lnTo>
                    <a:pt x="3842" y="15304"/>
                  </a:lnTo>
                  <a:lnTo>
                    <a:pt x="3875" y="15240"/>
                  </a:lnTo>
                  <a:lnTo>
                    <a:pt x="3905" y="15173"/>
                  </a:lnTo>
                  <a:lnTo>
                    <a:pt x="3933" y="15104"/>
                  </a:lnTo>
                  <a:lnTo>
                    <a:pt x="3956" y="15035"/>
                  </a:lnTo>
                  <a:lnTo>
                    <a:pt x="3977" y="14962"/>
                  </a:lnTo>
                  <a:lnTo>
                    <a:pt x="3994" y="14890"/>
                  </a:lnTo>
                  <a:lnTo>
                    <a:pt x="4007" y="14815"/>
                  </a:lnTo>
                  <a:lnTo>
                    <a:pt x="4016" y="14740"/>
                  </a:lnTo>
                  <a:lnTo>
                    <a:pt x="4022" y="14664"/>
                  </a:lnTo>
                  <a:lnTo>
                    <a:pt x="4024" y="14586"/>
                  </a:lnTo>
                  <a:lnTo>
                    <a:pt x="4024" y="7030"/>
                  </a:lnTo>
                  <a:lnTo>
                    <a:pt x="4080" y="6986"/>
                  </a:lnTo>
                  <a:lnTo>
                    <a:pt x="4136" y="6941"/>
                  </a:lnTo>
                  <a:lnTo>
                    <a:pt x="4189" y="6895"/>
                  </a:lnTo>
                  <a:lnTo>
                    <a:pt x="4241" y="6846"/>
                  </a:lnTo>
                  <a:lnTo>
                    <a:pt x="4293" y="6796"/>
                  </a:lnTo>
                  <a:lnTo>
                    <a:pt x="4343" y="6746"/>
                  </a:lnTo>
                  <a:lnTo>
                    <a:pt x="4391" y="6694"/>
                  </a:lnTo>
                  <a:lnTo>
                    <a:pt x="4438" y="6639"/>
                  </a:lnTo>
                  <a:lnTo>
                    <a:pt x="4483" y="6584"/>
                  </a:lnTo>
                  <a:lnTo>
                    <a:pt x="4527" y="6529"/>
                  </a:lnTo>
                  <a:lnTo>
                    <a:pt x="4569" y="6470"/>
                  </a:lnTo>
                  <a:lnTo>
                    <a:pt x="4610" y="6412"/>
                  </a:lnTo>
                  <a:lnTo>
                    <a:pt x="4649" y="6351"/>
                  </a:lnTo>
                  <a:lnTo>
                    <a:pt x="4686" y="6291"/>
                  </a:lnTo>
                  <a:lnTo>
                    <a:pt x="4721" y="6229"/>
                  </a:lnTo>
                  <a:lnTo>
                    <a:pt x="4754" y="6165"/>
                  </a:lnTo>
                  <a:lnTo>
                    <a:pt x="4787" y="6101"/>
                  </a:lnTo>
                  <a:lnTo>
                    <a:pt x="4817" y="6036"/>
                  </a:lnTo>
                  <a:lnTo>
                    <a:pt x="4846" y="5969"/>
                  </a:lnTo>
                  <a:lnTo>
                    <a:pt x="4872" y="5902"/>
                  </a:lnTo>
                  <a:lnTo>
                    <a:pt x="4896" y="5834"/>
                  </a:lnTo>
                  <a:lnTo>
                    <a:pt x="4919" y="5765"/>
                  </a:lnTo>
                  <a:lnTo>
                    <a:pt x="4939" y="5695"/>
                  </a:lnTo>
                  <a:lnTo>
                    <a:pt x="4959" y="5624"/>
                  </a:lnTo>
                  <a:lnTo>
                    <a:pt x="4975" y="5552"/>
                  </a:lnTo>
                  <a:lnTo>
                    <a:pt x="4989" y="5479"/>
                  </a:lnTo>
                  <a:lnTo>
                    <a:pt x="5002" y="5407"/>
                  </a:lnTo>
                  <a:lnTo>
                    <a:pt x="5012" y="5332"/>
                  </a:lnTo>
                  <a:lnTo>
                    <a:pt x="5020" y="5258"/>
                  </a:lnTo>
                  <a:lnTo>
                    <a:pt x="5025" y="5183"/>
                  </a:lnTo>
                  <a:lnTo>
                    <a:pt x="5029" y="5106"/>
                  </a:lnTo>
                  <a:lnTo>
                    <a:pt x="5030" y="5030"/>
                  </a:lnTo>
                  <a:lnTo>
                    <a:pt x="5029" y="4953"/>
                  </a:lnTo>
                  <a:lnTo>
                    <a:pt x="5025" y="4877"/>
                  </a:lnTo>
                  <a:lnTo>
                    <a:pt x="5020" y="4801"/>
                  </a:lnTo>
                  <a:lnTo>
                    <a:pt x="5012" y="4727"/>
                  </a:lnTo>
                  <a:lnTo>
                    <a:pt x="5002" y="4653"/>
                  </a:lnTo>
                  <a:lnTo>
                    <a:pt x="4989" y="4580"/>
                  </a:lnTo>
                  <a:lnTo>
                    <a:pt x="4975" y="4508"/>
                  </a:lnTo>
                  <a:lnTo>
                    <a:pt x="4959" y="4435"/>
                  </a:lnTo>
                  <a:lnTo>
                    <a:pt x="4939" y="4365"/>
                  </a:lnTo>
                  <a:lnTo>
                    <a:pt x="4919" y="4294"/>
                  </a:lnTo>
                  <a:lnTo>
                    <a:pt x="4896" y="4226"/>
                  </a:lnTo>
                  <a:lnTo>
                    <a:pt x="4872" y="4158"/>
                  </a:lnTo>
                  <a:lnTo>
                    <a:pt x="4846" y="4090"/>
                  </a:lnTo>
                  <a:lnTo>
                    <a:pt x="4817" y="4024"/>
                  </a:lnTo>
                  <a:lnTo>
                    <a:pt x="4787" y="3958"/>
                  </a:lnTo>
                  <a:lnTo>
                    <a:pt x="4754" y="3894"/>
                  </a:lnTo>
                  <a:lnTo>
                    <a:pt x="4721" y="3831"/>
                  </a:lnTo>
                  <a:lnTo>
                    <a:pt x="4686" y="3768"/>
                  </a:lnTo>
                  <a:lnTo>
                    <a:pt x="4649" y="3708"/>
                  </a:lnTo>
                  <a:lnTo>
                    <a:pt x="4610" y="3648"/>
                  </a:lnTo>
                  <a:lnTo>
                    <a:pt x="4569" y="3589"/>
                  </a:lnTo>
                  <a:lnTo>
                    <a:pt x="4527" y="3532"/>
                  </a:lnTo>
                  <a:lnTo>
                    <a:pt x="4483" y="3476"/>
                  </a:lnTo>
                  <a:lnTo>
                    <a:pt x="4438" y="3420"/>
                  </a:lnTo>
                  <a:lnTo>
                    <a:pt x="4391" y="3366"/>
                  </a:lnTo>
                  <a:lnTo>
                    <a:pt x="4343" y="3314"/>
                  </a:lnTo>
                  <a:lnTo>
                    <a:pt x="4293" y="3263"/>
                  </a:lnTo>
                  <a:lnTo>
                    <a:pt x="4241" y="3213"/>
                  </a:lnTo>
                  <a:lnTo>
                    <a:pt x="4189" y="3165"/>
                  </a:lnTo>
                  <a:lnTo>
                    <a:pt x="4136" y="3118"/>
                  </a:lnTo>
                  <a:lnTo>
                    <a:pt x="4080" y="3073"/>
                  </a:lnTo>
                  <a:lnTo>
                    <a:pt x="4024" y="30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09">
              <a:extLst>
                <a:ext uri="{FF2B5EF4-FFF2-40B4-BE49-F238E27FC236}">
                  <a16:creationId xmlns:a16="http://schemas.microsoft.com/office/drawing/2014/main" xmlns="" id="{B711E1C6-3269-4F47-8E62-6186A0AF22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70325" y="4152900"/>
              <a:ext cx="214313" cy="690563"/>
            </a:xfrm>
            <a:custGeom>
              <a:avLst/>
              <a:gdLst>
                <a:gd name="T0" fmla="*/ 3784 w 5029"/>
                <a:gd name="T1" fmla="*/ 11873 h 16095"/>
                <a:gd name="T2" fmla="*/ 3571 w 5029"/>
                <a:gd name="T3" fmla="*/ 12135 h 16095"/>
                <a:gd name="T4" fmla="*/ 3349 w 5029"/>
                <a:gd name="T5" fmla="*/ 12315 h 16095"/>
                <a:gd name="T6" fmla="*/ 3045 w 5029"/>
                <a:gd name="T7" fmla="*/ 12472 h 16095"/>
                <a:gd name="T8" fmla="*/ 2677 w 5029"/>
                <a:gd name="T9" fmla="*/ 12564 h 16095"/>
                <a:gd name="T10" fmla="*/ 2287 w 5029"/>
                <a:gd name="T11" fmla="*/ 12555 h 16095"/>
                <a:gd name="T12" fmla="*/ 1931 w 5029"/>
                <a:gd name="T13" fmla="*/ 12450 h 16095"/>
                <a:gd name="T14" fmla="*/ 1632 w 5029"/>
                <a:gd name="T15" fmla="*/ 12281 h 16095"/>
                <a:gd name="T16" fmla="*/ 1400 w 5029"/>
                <a:gd name="T17" fmla="*/ 12074 h 16095"/>
                <a:gd name="T18" fmla="*/ 1157 w 5029"/>
                <a:gd name="T19" fmla="*/ 11713 h 16095"/>
                <a:gd name="T20" fmla="*/ 1020 w 5029"/>
                <a:gd name="T21" fmla="*/ 11254 h 16095"/>
                <a:gd name="T22" fmla="*/ 1013 w 5029"/>
                <a:gd name="T23" fmla="*/ 10929 h 16095"/>
                <a:gd name="T24" fmla="*/ 1116 w 5029"/>
                <a:gd name="T25" fmla="*/ 10514 h 16095"/>
                <a:gd name="T26" fmla="*/ 1328 w 5029"/>
                <a:gd name="T27" fmla="*/ 10140 h 16095"/>
                <a:gd name="T28" fmla="*/ 1607 w 5029"/>
                <a:gd name="T29" fmla="*/ 9867 h 16095"/>
                <a:gd name="T30" fmla="*/ 1931 w 5029"/>
                <a:gd name="T31" fmla="*/ 9680 h 16095"/>
                <a:gd name="T32" fmla="*/ 2287 w 5029"/>
                <a:gd name="T33" fmla="*/ 9576 h 16095"/>
                <a:gd name="T34" fmla="*/ 2677 w 5029"/>
                <a:gd name="T35" fmla="*/ 9566 h 16095"/>
                <a:gd name="T36" fmla="*/ 3045 w 5029"/>
                <a:gd name="T37" fmla="*/ 9659 h 16095"/>
                <a:gd name="T38" fmla="*/ 3373 w 5029"/>
                <a:gd name="T39" fmla="*/ 9832 h 16095"/>
                <a:gd name="T40" fmla="*/ 3629 w 5029"/>
                <a:gd name="T41" fmla="*/ 10055 h 16095"/>
                <a:gd name="T42" fmla="*/ 3872 w 5029"/>
                <a:gd name="T43" fmla="*/ 10417 h 16095"/>
                <a:gd name="T44" fmla="*/ 4008 w 5029"/>
                <a:gd name="T45" fmla="*/ 10875 h 16095"/>
                <a:gd name="T46" fmla="*/ 4015 w 5029"/>
                <a:gd name="T47" fmla="*/ 11201 h 16095"/>
                <a:gd name="T48" fmla="*/ 3007 w 5029"/>
                <a:gd name="T49" fmla="*/ 14688 h 16095"/>
                <a:gd name="T50" fmla="*/ 2870 w 5029"/>
                <a:gd name="T51" fmla="*/ 14942 h 16095"/>
                <a:gd name="T52" fmla="*/ 2616 w 5029"/>
                <a:gd name="T53" fmla="*/ 15079 h 16095"/>
                <a:gd name="T54" fmla="*/ 2318 w 5029"/>
                <a:gd name="T55" fmla="*/ 15050 h 16095"/>
                <a:gd name="T56" fmla="*/ 2097 w 5029"/>
                <a:gd name="T57" fmla="*/ 14868 h 16095"/>
                <a:gd name="T58" fmla="*/ 2012 w 5029"/>
                <a:gd name="T59" fmla="*/ 14586 h 16095"/>
                <a:gd name="T60" fmla="*/ 2707 w 5029"/>
                <a:gd name="T61" fmla="*/ 13573 h 16095"/>
                <a:gd name="T62" fmla="*/ 2028 w 5029"/>
                <a:gd name="T63" fmla="*/ 1383 h 16095"/>
                <a:gd name="T64" fmla="*/ 2177 w 5029"/>
                <a:gd name="T65" fmla="*/ 1137 h 16095"/>
                <a:gd name="T66" fmla="*/ 2438 w 5029"/>
                <a:gd name="T67" fmla="*/ 1012 h 16095"/>
                <a:gd name="T68" fmla="*/ 2733 w 5029"/>
                <a:gd name="T69" fmla="*/ 1055 h 16095"/>
                <a:gd name="T70" fmla="*/ 2945 w 5029"/>
                <a:gd name="T71" fmla="*/ 1248 h 16095"/>
                <a:gd name="T72" fmla="*/ 3017 w 5029"/>
                <a:gd name="T73" fmla="*/ 8601 h 16095"/>
                <a:gd name="T74" fmla="*/ 2259 w 5029"/>
                <a:gd name="T75" fmla="*/ 8564 h 16095"/>
                <a:gd name="T76" fmla="*/ 3976 w 5029"/>
                <a:gd name="T77" fmla="*/ 1133 h 16095"/>
                <a:gd name="T78" fmla="*/ 3528 w 5029"/>
                <a:gd name="T79" fmla="*/ 392 h 16095"/>
                <a:gd name="T80" fmla="*/ 2744 w 5029"/>
                <a:gd name="T81" fmla="*/ 17 h 16095"/>
                <a:gd name="T82" fmla="*/ 1861 w 5029"/>
                <a:gd name="T83" fmla="*/ 149 h 16095"/>
                <a:gd name="T84" fmla="*/ 1224 w 5029"/>
                <a:gd name="T85" fmla="*/ 727 h 16095"/>
                <a:gd name="T86" fmla="*/ 1006 w 5029"/>
                <a:gd name="T87" fmla="*/ 9065 h 16095"/>
                <a:gd name="T88" fmla="*/ 420 w 5029"/>
                <a:gd name="T89" fmla="*/ 9683 h 16095"/>
                <a:gd name="T90" fmla="*/ 71 w 5029"/>
                <a:gd name="T91" fmla="*/ 10471 h 16095"/>
                <a:gd name="T92" fmla="*/ 18 w 5029"/>
                <a:gd name="T93" fmla="*/ 11368 h 16095"/>
                <a:gd name="T94" fmla="*/ 275 w 5029"/>
                <a:gd name="T95" fmla="*/ 12201 h 16095"/>
                <a:gd name="T96" fmla="*/ 788 w 5029"/>
                <a:gd name="T97" fmla="*/ 12882 h 16095"/>
                <a:gd name="T98" fmla="*/ 1097 w 5029"/>
                <a:gd name="T99" fmla="*/ 15104 h 16095"/>
                <a:gd name="T100" fmla="*/ 1612 w 5029"/>
                <a:gd name="T101" fmla="*/ 15795 h 16095"/>
                <a:gd name="T102" fmla="*/ 2437 w 5029"/>
                <a:gd name="T103" fmla="*/ 16093 h 16095"/>
                <a:gd name="T104" fmla="*/ 3296 w 5029"/>
                <a:gd name="T105" fmla="*/ 15877 h 16095"/>
                <a:gd name="T106" fmla="*/ 3875 w 5029"/>
                <a:gd name="T107" fmla="*/ 15240 h 16095"/>
                <a:gd name="T108" fmla="*/ 4135 w 5029"/>
                <a:gd name="T109" fmla="*/ 12977 h 16095"/>
                <a:gd name="T110" fmla="*/ 4685 w 5029"/>
                <a:gd name="T111" fmla="*/ 12327 h 16095"/>
                <a:gd name="T112" fmla="*/ 4989 w 5029"/>
                <a:gd name="T113" fmla="*/ 11515 h 16095"/>
                <a:gd name="T114" fmla="*/ 4989 w 5029"/>
                <a:gd name="T115" fmla="*/ 10616 h 16095"/>
                <a:gd name="T116" fmla="*/ 4685 w 5029"/>
                <a:gd name="T117" fmla="*/ 9804 h 16095"/>
                <a:gd name="T118" fmla="*/ 4135 w 5029"/>
                <a:gd name="T119" fmla="*/ 9154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29" h="16095">
                  <a:moveTo>
                    <a:pt x="3956" y="11488"/>
                  </a:moveTo>
                  <a:lnTo>
                    <a:pt x="3950" y="11508"/>
                  </a:lnTo>
                  <a:lnTo>
                    <a:pt x="3944" y="11528"/>
                  </a:lnTo>
                  <a:lnTo>
                    <a:pt x="3938" y="11547"/>
                  </a:lnTo>
                  <a:lnTo>
                    <a:pt x="3931" y="11567"/>
                  </a:lnTo>
                  <a:lnTo>
                    <a:pt x="3913" y="11617"/>
                  </a:lnTo>
                  <a:lnTo>
                    <a:pt x="3893" y="11666"/>
                  </a:lnTo>
                  <a:lnTo>
                    <a:pt x="3872" y="11713"/>
                  </a:lnTo>
                  <a:lnTo>
                    <a:pt x="3848" y="11760"/>
                  </a:lnTo>
                  <a:lnTo>
                    <a:pt x="3824" y="11807"/>
                  </a:lnTo>
                  <a:lnTo>
                    <a:pt x="3798" y="11851"/>
                  </a:lnTo>
                  <a:lnTo>
                    <a:pt x="3784" y="11873"/>
                  </a:lnTo>
                  <a:lnTo>
                    <a:pt x="3770" y="11895"/>
                  </a:lnTo>
                  <a:lnTo>
                    <a:pt x="3756" y="11916"/>
                  </a:lnTo>
                  <a:lnTo>
                    <a:pt x="3741" y="11938"/>
                  </a:lnTo>
                  <a:lnTo>
                    <a:pt x="3738" y="11941"/>
                  </a:lnTo>
                  <a:lnTo>
                    <a:pt x="3735" y="11946"/>
                  </a:lnTo>
                  <a:lnTo>
                    <a:pt x="3701" y="11990"/>
                  </a:lnTo>
                  <a:lnTo>
                    <a:pt x="3665" y="12033"/>
                  </a:lnTo>
                  <a:lnTo>
                    <a:pt x="3647" y="12054"/>
                  </a:lnTo>
                  <a:lnTo>
                    <a:pt x="3629" y="12074"/>
                  </a:lnTo>
                  <a:lnTo>
                    <a:pt x="3610" y="12094"/>
                  </a:lnTo>
                  <a:lnTo>
                    <a:pt x="3591" y="12115"/>
                  </a:lnTo>
                  <a:lnTo>
                    <a:pt x="3571" y="12135"/>
                  </a:lnTo>
                  <a:lnTo>
                    <a:pt x="3552" y="12154"/>
                  </a:lnTo>
                  <a:lnTo>
                    <a:pt x="3530" y="12172"/>
                  </a:lnTo>
                  <a:lnTo>
                    <a:pt x="3510" y="12191"/>
                  </a:lnTo>
                  <a:lnTo>
                    <a:pt x="3489" y="12209"/>
                  </a:lnTo>
                  <a:lnTo>
                    <a:pt x="3468" y="12226"/>
                  </a:lnTo>
                  <a:lnTo>
                    <a:pt x="3446" y="12244"/>
                  </a:lnTo>
                  <a:lnTo>
                    <a:pt x="3424" y="12261"/>
                  </a:lnTo>
                  <a:lnTo>
                    <a:pt x="3422" y="12263"/>
                  </a:lnTo>
                  <a:lnTo>
                    <a:pt x="3419" y="12265"/>
                  </a:lnTo>
                  <a:lnTo>
                    <a:pt x="3397" y="12281"/>
                  </a:lnTo>
                  <a:lnTo>
                    <a:pt x="3373" y="12299"/>
                  </a:lnTo>
                  <a:lnTo>
                    <a:pt x="3349" y="12315"/>
                  </a:lnTo>
                  <a:lnTo>
                    <a:pt x="3325" y="12330"/>
                  </a:lnTo>
                  <a:lnTo>
                    <a:pt x="3301" y="12345"/>
                  </a:lnTo>
                  <a:lnTo>
                    <a:pt x="3277" y="12360"/>
                  </a:lnTo>
                  <a:lnTo>
                    <a:pt x="3252" y="12374"/>
                  </a:lnTo>
                  <a:lnTo>
                    <a:pt x="3228" y="12388"/>
                  </a:lnTo>
                  <a:lnTo>
                    <a:pt x="3202" y="12401"/>
                  </a:lnTo>
                  <a:lnTo>
                    <a:pt x="3176" y="12414"/>
                  </a:lnTo>
                  <a:lnTo>
                    <a:pt x="3150" y="12426"/>
                  </a:lnTo>
                  <a:lnTo>
                    <a:pt x="3124" y="12438"/>
                  </a:lnTo>
                  <a:lnTo>
                    <a:pt x="3098" y="12450"/>
                  </a:lnTo>
                  <a:lnTo>
                    <a:pt x="3072" y="12461"/>
                  </a:lnTo>
                  <a:lnTo>
                    <a:pt x="3045" y="12472"/>
                  </a:lnTo>
                  <a:lnTo>
                    <a:pt x="3017" y="12482"/>
                  </a:lnTo>
                  <a:lnTo>
                    <a:pt x="2987" y="12492"/>
                  </a:lnTo>
                  <a:lnTo>
                    <a:pt x="2958" y="12502"/>
                  </a:lnTo>
                  <a:lnTo>
                    <a:pt x="2927" y="12511"/>
                  </a:lnTo>
                  <a:lnTo>
                    <a:pt x="2897" y="12520"/>
                  </a:lnTo>
                  <a:lnTo>
                    <a:pt x="2867" y="12528"/>
                  </a:lnTo>
                  <a:lnTo>
                    <a:pt x="2835" y="12536"/>
                  </a:lnTo>
                  <a:lnTo>
                    <a:pt x="2804" y="12543"/>
                  </a:lnTo>
                  <a:lnTo>
                    <a:pt x="2773" y="12549"/>
                  </a:lnTo>
                  <a:lnTo>
                    <a:pt x="2742" y="12555"/>
                  </a:lnTo>
                  <a:lnTo>
                    <a:pt x="2710" y="12560"/>
                  </a:lnTo>
                  <a:lnTo>
                    <a:pt x="2677" y="12564"/>
                  </a:lnTo>
                  <a:lnTo>
                    <a:pt x="2645" y="12568"/>
                  </a:lnTo>
                  <a:lnTo>
                    <a:pt x="2613" y="12570"/>
                  </a:lnTo>
                  <a:lnTo>
                    <a:pt x="2581" y="12572"/>
                  </a:lnTo>
                  <a:lnTo>
                    <a:pt x="2548" y="12574"/>
                  </a:lnTo>
                  <a:lnTo>
                    <a:pt x="2515" y="12574"/>
                  </a:lnTo>
                  <a:lnTo>
                    <a:pt x="2481" y="12574"/>
                  </a:lnTo>
                  <a:lnTo>
                    <a:pt x="2448" y="12572"/>
                  </a:lnTo>
                  <a:lnTo>
                    <a:pt x="2416" y="12570"/>
                  </a:lnTo>
                  <a:lnTo>
                    <a:pt x="2384" y="12568"/>
                  </a:lnTo>
                  <a:lnTo>
                    <a:pt x="2352" y="12564"/>
                  </a:lnTo>
                  <a:lnTo>
                    <a:pt x="2319" y="12560"/>
                  </a:lnTo>
                  <a:lnTo>
                    <a:pt x="2287" y="12555"/>
                  </a:lnTo>
                  <a:lnTo>
                    <a:pt x="2256" y="12549"/>
                  </a:lnTo>
                  <a:lnTo>
                    <a:pt x="2225" y="12543"/>
                  </a:lnTo>
                  <a:lnTo>
                    <a:pt x="2194" y="12536"/>
                  </a:lnTo>
                  <a:lnTo>
                    <a:pt x="2162" y="12528"/>
                  </a:lnTo>
                  <a:lnTo>
                    <a:pt x="2132" y="12520"/>
                  </a:lnTo>
                  <a:lnTo>
                    <a:pt x="2101" y="12511"/>
                  </a:lnTo>
                  <a:lnTo>
                    <a:pt x="2071" y="12502"/>
                  </a:lnTo>
                  <a:lnTo>
                    <a:pt x="2042" y="12492"/>
                  </a:lnTo>
                  <a:lnTo>
                    <a:pt x="2012" y="12482"/>
                  </a:lnTo>
                  <a:lnTo>
                    <a:pt x="1984" y="12472"/>
                  </a:lnTo>
                  <a:lnTo>
                    <a:pt x="1957" y="12461"/>
                  </a:lnTo>
                  <a:lnTo>
                    <a:pt x="1931" y="12450"/>
                  </a:lnTo>
                  <a:lnTo>
                    <a:pt x="1905" y="12438"/>
                  </a:lnTo>
                  <a:lnTo>
                    <a:pt x="1879" y="12426"/>
                  </a:lnTo>
                  <a:lnTo>
                    <a:pt x="1853" y="12414"/>
                  </a:lnTo>
                  <a:lnTo>
                    <a:pt x="1827" y="12401"/>
                  </a:lnTo>
                  <a:lnTo>
                    <a:pt x="1801" y="12388"/>
                  </a:lnTo>
                  <a:lnTo>
                    <a:pt x="1776" y="12374"/>
                  </a:lnTo>
                  <a:lnTo>
                    <a:pt x="1752" y="12360"/>
                  </a:lnTo>
                  <a:lnTo>
                    <a:pt x="1727" y="12345"/>
                  </a:lnTo>
                  <a:lnTo>
                    <a:pt x="1703" y="12330"/>
                  </a:lnTo>
                  <a:lnTo>
                    <a:pt x="1680" y="12315"/>
                  </a:lnTo>
                  <a:lnTo>
                    <a:pt x="1655" y="12299"/>
                  </a:lnTo>
                  <a:lnTo>
                    <a:pt x="1632" y="12281"/>
                  </a:lnTo>
                  <a:lnTo>
                    <a:pt x="1609" y="12265"/>
                  </a:lnTo>
                  <a:lnTo>
                    <a:pt x="1607" y="12263"/>
                  </a:lnTo>
                  <a:lnTo>
                    <a:pt x="1605" y="12261"/>
                  </a:lnTo>
                  <a:lnTo>
                    <a:pt x="1583" y="12244"/>
                  </a:lnTo>
                  <a:lnTo>
                    <a:pt x="1561" y="12226"/>
                  </a:lnTo>
                  <a:lnTo>
                    <a:pt x="1540" y="12209"/>
                  </a:lnTo>
                  <a:lnTo>
                    <a:pt x="1519" y="12191"/>
                  </a:lnTo>
                  <a:lnTo>
                    <a:pt x="1499" y="12172"/>
                  </a:lnTo>
                  <a:lnTo>
                    <a:pt x="1477" y="12154"/>
                  </a:lnTo>
                  <a:lnTo>
                    <a:pt x="1458" y="12135"/>
                  </a:lnTo>
                  <a:lnTo>
                    <a:pt x="1438" y="12115"/>
                  </a:lnTo>
                  <a:lnTo>
                    <a:pt x="1400" y="12074"/>
                  </a:lnTo>
                  <a:lnTo>
                    <a:pt x="1364" y="12033"/>
                  </a:lnTo>
                  <a:lnTo>
                    <a:pt x="1328" y="11990"/>
                  </a:lnTo>
                  <a:lnTo>
                    <a:pt x="1295" y="11946"/>
                  </a:lnTo>
                  <a:lnTo>
                    <a:pt x="1291" y="11941"/>
                  </a:lnTo>
                  <a:lnTo>
                    <a:pt x="1288" y="11938"/>
                  </a:lnTo>
                  <a:lnTo>
                    <a:pt x="1273" y="11916"/>
                  </a:lnTo>
                  <a:lnTo>
                    <a:pt x="1258" y="11895"/>
                  </a:lnTo>
                  <a:lnTo>
                    <a:pt x="1244" y="11873"/>
                  </a:lnTo>
                  <a:lnTo>
                    <a:pt x="1231" y="11851"/>
                  </a:lnTo>
                  <a:lnTo>
                    <a:pt x="1205" y="11807"/>
                  </a:lnTo>
                  <a:lnTo>
                    <a:pt x="1181" y="11760"/>
                  </a:lnTo>
                  <a:lnTo>
                    <a:pt x="1157" y="11713"/>
                  </a:lnTo>
                  <a:lnTo>
                    <a:pt x="1136" y="11666"/>
                  </a:lnTo>
                  <a:lnTo>
                    <a:pt x="1116" y="11617"/>
                  </a:lnTo>
                  <a:lnTo>
                    <a:pt x="1098" y="11567"/>
                  </a:lnTo>
                  <a:lnTo>
                    <a:pt x="1091" y="11547"/>
                  </a:lnTo>
                  <a:lnTo>
                    <a:pt x="1085" y="11528"/>
                  </a:lnTo>
                  <a:lnTo>
                    <a:pt x="1079" y="11508"/>
                  </a:lnTo>
                  <a:lnTo>
                    <a:pt x="1074" y="11488"/>
                  </a:lnTo>
                  <a:lnTo>
                    <a:pt x="1059" y="11438"/>
                  </a:lnTo>
                  <a:lnTo>
                    <a:pt x="1046" y="11385"/>
                  </a:lnTo>
                  <a:lnTo>
                    <a:pt x="1034" y="11334"/>
                  </a:lnTo>
                  <a:lnTo>
                    <a:pt x="1025" y="11282"/>
                  </a:lnTo>
                  <a:lnTo>
                    <a:pt x="1020" y="11254"/>
                  </a:lnTo>
                  <a:lnTo>
                    <a:pt x="1017" y="11228"/>
                  </a:lnTo>
                  <a:lnTo>
                    <a:pt x="1013" y="11201"/>
                  </a:lnTo>
                  <a:lnTo>
                    <a:pt x="1011" y="11175"/>
                  </a:lnTo>
                  <a:lnTo>
                    <a:pt x="1009" y="11148"/>
                  </a:lnTo>
                  <a:lnTo>
                    <a:pt x="1007" y="11121"/>
                  </a:lnTo>
                  <a:lnTo>
                    <a:pt x="1006" y="11092"/>
                  </a:lnTo>
                  <a:lnTo>
                    <a:pt x="1006" y="11065"/>
                  </a:lnTo>
                  <a:lnTo>
                    <a:pt x="1006" y="11037"/>
                  </a:lnTo>
                  <a:lnTo>
                    <a:pt x="1007" y="11010"/>
                  </a:lnTo>
                  <a:lnTo>
                    <a:pt x="1009" y="10983"/>
                  </a:lnTo>
                  <a:lnTo>
                    <a:pt x="1011" y="10956"/>
                  </a:lnTo>
                  <a:lnTo>
                    <a:pt x="1013" y="10929"/>
                  </a:lnTo>
                  <a:lnTo>
                    <a:pt x="1017" y="10901"/>
                  </a:lnTo>
                  <a:lnTo>
                    <a:pt x="1020" y="10875"/>
                  </a:lnTo>
                  <a:lnTo>
                    <a:pt x="1025" y="10848"/>
                  </a:lnTo>
                  <a:lnTo>
                    <a:pt x="1034" y="10796"/>
                  </a:lnTo>
                  <a:lnTo>
                    <a:pt x="1046" y="10744"/>
                  </a:lnTo>
                  <a:lnTo>
                    <a:pt x="1059" y="10693"/>
                  </a:lnTo>
                  <a:lnTo>
                    <a:pt x="1074" y="10642"/>
                  </a:lnTo>
                  <a:lnTo>
                    <a:pt x="1079" y="10622"/>
                  </a:lnTo>
                  <a:lnTo>
                    <a:pt x="1085" y="10603"/>
                  </a:lnTo>
                  <a:lnTo>
                    <a:pt x="1091" y="10582"/>
                  </a:lnTo>
                  <a:lnTo>
                    <a:pt x="1098" y="10563"/>
                  </a:lnTo>
                  <a:lnTo>
                    <a:pt x="1116" y="10514"/>
                  </a:lnTo>
                  <a:lnTo>
                    <a:pt x="1136" y="10465"/>
                  </a:lnTo>
                  <a:lnTo>
                    <a:pt x="1157" y="10417"/>
                  </a:lnTo>
                  <a:lnTo>
                    <a:pt x="1181" y="10370"/>
                  </a:lnTo>
                  <a:lnTo>
                    <a:pt x="1205" y="10324"/>
                  </a:lnTo>
                  <a:lnTo>
                    <a:pt x="1231" y="10279"/>
                  </a:lnTo>
                  <a:lnTo>
                    <a:pt x="1244" y="10257"/>
                  </a:lnTo>
                  <a:lnTo>
                    <a:pt x="1258" y="10235"/>
                  </a:lnTo>
                  <a:lnTo>
                    <a:pt x="1273" y="10213"/>
                  </a:lnTo>
                  <a:lnTo>
                    <a:pt x="1288" y="10192"/>
                  </a:lnTo>
                  <a:lnTo>
                    <a:pt x="1291" y="10188"/>
                  </a:lnTo>
                  <a:lnTo>
                    <a:pt x="1295" y="10184"/>
                  </a:lnTo>
                  <a:lnTo>
                    <a:pt x="1328" y="10140"/>
                  </a:lnTo>
                  <a:lnTo>
                    <a:pt x="1364" y="10098"/>
                  </a:lnTo>
                  <a:lnTo>
                    <a:pt x="1400" y="10055"/>
                  </a:lnTo>
                  <a:lnTo>
                    <a:pt x="1438" y="10015"/>
                  </a:lnTo>
                  <a:lnTo>
                    <a:pt x="1458" y="9996"/>
                  </a:lnTo>
                  <a:lnTo>
                    <a:pt x="1477" y="9977"/>
                  </a:lnTo>
                  <a:lnTo>
                    <a:pt x="1499" y="9958"/>
                  </a:lnTo>
                  <a:lnTo>
                    <a:pt x="1519" y="9939"/>
                  </a:lnTo>
                  <a:lnTo>
                    <a:pt x="1540" y="9921"/>
                  </a:lnTo>
                  <a:lnTo>
                    <a:pt x="1561" y="9903"/>
                  </a:lnTo>
                  <a:lnTo>
                    <a:pt x="1583" y="9885"/>
                  </a:lnTo>
                  <a:lnTo>
                    <a:pt x="1605" y="9869"/>
                  </a:lnTo>
                  <a:lnTo>
                    <a:pt x="1607" y="9867"/>
                  </a:lnTo>
                  <a:lnTo>
                    <a:pt x="1609" y="9864"/>
                  </a:lnTo>
                  <a:lnTo>
                    <a:pt x="1655" y="9832"/>
                  </a:lnTo>
                  <a:lnTo>
                    <a:pt x="1703" y="9800"/>
                  </a:lnTo>
                  <a:lnTo>
                    <a:pt x="1727" y="9785"/>
                  </a:lnTo>
                  <a:lnTo>
                    <a:pt x="1752" y="9771"/>
                  </a:lnTo>
                  <a:lnTo>
                    <a:pt x="1776" y="9757"/>
                  </a:lnTo>
                  <a:lnTo>
                    <a:pt x="1801" y="9743"/>
                  </a:lnTo>
                  <a:lnTo>
                    <a:pt x="1827" y="9729"/>
                  </a:lnTo>
                  <a:lnTo>
                    <a:pt x="1853" y="9716"/>
                  </a:lnTo>
                  <a:lnTo>
                    <a:pt x="1879" y="9704"/>
                  </a:lnTo>
                  <a:lnTo>
                    <a:pt x="1905" y="9692"/>
                  </a:lnTo>
                  <a:lnTo>
                    <a:pt x="1931" y="9680"/>
                  </a:lnTo>
                  <a:lnTo>
                    <a:pt x="1957" y="9669"/>
                  </a:lnTo>
                  <a:lnTo>
                    <a:pt x="1984" y="9659"/>
                  </a:lnTo>
                  <a:lnTo>
                    <a:pt x="2012" y="9649"/>
                  </a:lnTo>
                  <a:lnTo>
                    <a:pt x="2042" y="9639"/>
                  </a:lnTo>
                  <a:lnTo>
                    <a:pt x="2071" y="9629"/>
                  </a:lnTo>
                  <a:lnTo>
                    <a:pt x="2101" y="9620"/>
                  </a:lnTo>
                  <a:lnTo>
                    <a:pt x="2132" y="9611"/>
                  </a:lnTo>
                  <a:lnTo>
                    <a:pt x="2162" y="9603"/>
                  </a:lnTo>
                  <a:lnTo>
                    <a:pt x="2194" y="9595"/>
                  </a:lnTo>
                  <a:lnTo>
                    <a:pt x="2225" y="9588"/>
                  </a:lnTo>
                  <a:lnTo>
                    <a:pt x="2256" y="9582"/>
                  </a:lnTo>
                  <a:lnTo>
                    <a:pt x="2287" y="9576"/>
                  </a:lnTo>
                  <a:lnTo>
                    <a:pt x="2319" y="9570"/>
                  </a:lnTo>
                  <a:lnTo>
                    <a:pt x="2352" y="9566"/>
                  </a:lnTo>
                  <a:lnTo>
                    <a:pt x="2384" y="9563"/>
                  </a:lnTo>
                  <a:lnTo>
                    <a:pt x="2416" y="9560"/>
                  </a:lnTo>
                  <a:lnTo>
                    <a:pt x="2448" y="9558"/>
                  </a:lnTo>
                  <a:lnTo>
                    <a:pt x="2481" y="9556"/>
                  </a:lnTo>
                  <a:lnTo>
                    <a:pt x="2515" y="9556"/>
                  </a:lnTo>
                  <a:lnTo>
                    <a:pt x="2548" y="9556"/>
                  </a:lnTo>
                  <a:lnTo>
                    <a:pt x="2581" y="9558"/>
                  </a:lnTo>
                  <a:lnTo>
                    <a:pt x="2613" y="9560"/>
                  </a:lnTo>
                  <a:lnTo>
                    <a:pt x="2645" y="9563"/>
                  </a:lnTo>
                  <a:lnTo>
                    <a:pt x="2677" y="9566"/>
                  </a:lnTo>
                  <a:lnTo>
                    <a:pt x="2710" y="9570"/>
                  </a:lnTo>
                  <a:lnTo>
                    <a:pt x="2742" y="9576"/>
                  </a:lnTo>
                  <a:lnTo>
                    <a:pt x="2773" y="9582"/>
                  </a:lnTo>
                  <a:lnTo>
                    <a:pt x="2804" y="9588"/>
                  </a:lnTo>
                  <a:lnTo>
                    <a:pt x="2835" y="9595"/>
                  </a:lnTo>
                  <a:lnTo>
                    <a:pt x="2867" y="9603"/>
                  </a:lnTo>
                  <a:lnTo>
                    <a:pt x="2897" y="9611"/>
                  </a:lnTo>
                  <a:lnTo>
                    <a:pt x="2927" y="9620"/>
                  </a:lnTo>
                  <a:lnTo>
                    <a:pt x="2958" y="9629"/>
                  </a:lnTo>
                  <a:lnTo>
                    <a:pt x="2987" y="9639"/>
                  </a:lnTo>
                  <a:lnTo>
                    <a:pt x="3017" y="9649"/>
                  </a:lnTo>
                  <a:lnTo>
                    <a:pt x="3045" y="9659"/>
                  </a:lnTo>
                  <a:lnTo>
                    <a:pt x="3072" y="9669"/>
                  </a:lnTo>
                  <a:lnTo>
                    <a:pt x="3098" y="9680"/>
                  </a:lnTo>
                  <a:lnTo>
                    <a:pt x="3124" y="9692"/>
                  </a:lnTo>
                  <a:lnTo>
                    <a:pt x="3150" y="9704"/>
                  </a:lnTo>
                  <a:lnTo>
                    <a:pt x="3176" y="9716"/>
                  </a:lnTo>
                  <a:lnTo>
                    <a:pt x="3202" y="9729"/>
                  </a:lnTo>
                  <a:lnTo>
                    <a:pt x="3228" y="9743"/>
                  </a:lnTo>
                  <a:lnTo>
                    <a:pt x="3252" y="9757"/>
                  </a:lnTo>
                  <a:lnTo>
                    <a:pt x="3277" y="9771"/>
                  </a:lnTo>
                  <a:lnTo>
                    <a:pt x="3301" y="9785"/>
                  </a:lnTo>
                  <a:lnTo>
                    <a:pt x="3325" y="9800"/>
                  </a:lnTo>
                  <a:lnTo>
                    <a:pt x="3373" y="9832"/>
                  </a:lnTo>
                  <a:lnTo>
                    <a:pt x="3419" y="9864"/>
                  </a:lnTo>
                  <a:lnTo>
                    <a:pt x="3422" y="9867"/>
                  </a:lnTo>
                  <a:lnTo>
                    <a:pt x="3424" y="9869"/>
                  </a:lnTo>
                  <a:lnTo>
                    <a:pt x="3446" y="9885"/>
                  </a:lnTo>
                  <a:lnTo>
                    <a:pt x="3468" y="9903"/>
                  </a:lnTo>
                  <a:lnTo>
                    <a:pt x="3489" y="9921"/>
                  </a:lnTo>
                  <a:lnTo>
                    <a:pt x="3510" y="9939"/>
                  </a:lnTo>
                  <a:lnTo>
                    <a:pt x="3530" y="9958"/>
                  </a:lnTo>
                  <a:lnTo>
                    <a:pt x="3552" y="9977"/>
                  </a:lnTo>
                  <a:lnTo>
                    <a:pt x="3571" y="9996"/>
                  </a:lnTo>
                  <a:lnTo>
                    <a:pt x="3591" y="10015"/>
                  </a:lnTo>
                  <a:lnTo>
                    <a:pt x="3629" y="10055"/>
                  </a:lnTo>
                  <a:lnTo>
                    <a:pt x="3665" y="10098"/>
                  </a:lnTo>
                  <a:lnTo>
                    <a:pt x="3701" y="10140"/>
                  </a:lnTo>
                  <a:lnTo>
                    <a:pt x="3735" y="10184"/>
                  </a:lnTo>
                  <a:lnTo>
                    <a:pt x="3738" y="10188"/>
                  </a:lnTo>
                  <a:lnTo>
                    <a:pt x="3741" y="10192"/>
                  </a:lnTo>
                  <a:lnTo>
                    <a:pt x="3756" y="10213"/>
                  </a:lnTo>
                  <a:lnTo>
                    <a:pt x="3770" y="10235"/>
                  </a:lnTo>
                  <a:lnTo>
                    <a:pt x="3784" y="10257"/>
                  </a:lnTo>
                  <a:lnTo>
                    <a:pt x="3798" y="10279"/>
                  </a:lnTo>
                  <a:lnTo>
                    <a:pt x="3824" y="10324"/>
                  </a:lnTo>
                  <a:lnTo>
                    <a:pt x="3848" y="10370"/>
                  </a:lnTo>
                  <a:lnTo>
                    <a:pt x="3872" y="10417"/>
                  </a:lnTo>
                  <a:lnTo>
                    <a:pt x="3893" y="10465"/>
                  </a:lnTo>
                  <a:lnTo>
                    <a:pt x="3913" y="10514"/>
                  </a:lnTo>
                  <a:lnTo>
                    <a:pt x="3931" y="10563"/>
                  </a:lnTo>
                  <a:lnTo>
                    <a:pt x="3938" y="10582"/>
                  </a:lnTo>
                  <a:lnTo>
                    <a:pt x="3944" y="10603"/>
                  </a:lnTo>
                  <a:lnTo>
                    <a:pt x="3950" y="10622"/>
                  </a:lnTo>
                  <a:lnTo>
                    <a:pt x="3956" y="10642"/>
                  </a:lnTo>
                  <a:lnTo>
                    <a:pt x="3970" y="10693"/>
                  </a:lnTo>
                  <a:lnTo>
                    <a:pt x="3983" y="10744"/>
                  </a:lnTo>
                  <a:lnTo>
                    <a:pt x="3994" y="10796"/>
                  </a:lnTo>
                  <a:lnTo>
                    <a:pt x="4004" y="10848"/>
                  </a:lnTo>
                  <a:lnTo>
                    <a:pt x="4008" y="10875"/>
                  </a:lnTo>
                  <a:lnTo>
                    <a:pt x="4012" y="10901"/>
                  </a:lnTo>
                  <a:lnTo>
                    <a:pt x="4015" y="10929"/>
                  </a:lnTo>
                  <a:lnTo>
                    <a:pt x="4018" y="10956"/>
                  </a:lnTo>
                  <a:lnTo>
                    <a:pt x="4020" y="10983"/>
                  </a:lnTo>
                  <a:lnTo>
                    <a:pt x="4022" y="11010"/>
                  </a:lnTo>
                  <a:lnTo>
                    <a:pt x="4023" y="11037"/>
                  </a:lnTo>
                  <a:lnTo>
                    <a:pt x="4023" y="11065"/>
                  </a:lnTo>
                  <a:lnTo>
                    <a:pt x="4023" y="11092"/>
                  </a:lnTo>
                  <a:lnTo>
                    <a:pt x="4022" y="11121"/>
                  </a:lnTo>
                  <a:lnTo>
                    <a:pt x="4020" y="11148"/>
                  </a:lnTo>
                  <a:lnTo>
                    <a:pt x="4018" y="11175"/>
                  </a:lnTo>
                  <a:lnTo>
                    <a:pt x="4015" y="11201"/>
                  </a:lnTo>
                  <a:lnTo>
                    <a:pt x="4012" y="11228"/>
                  </a:lnTo>
                  <a:lnTo>
                    <a:pt x="4008" y="11254"/>
                  </a:lnTo>
                  <a:lnTo>
                    <a:pt x="4004" y="11282"/>
                  </a:lnTo>
                  <a:lnTo>
                    <a:pt x="3994" y="11334"/>
                  </a:lnTo>
                  <a:lnTo>
                    <a:pt x="3983" y="11385"/>
                  </a:lnTo>
                  <a:lnTo>
                    <a:pt x="3970" y="11438"/>
                  </a:lnTo>
                  <a:lnTo>
                    <a:pt x="3956" y="11488"/>
                  </a:lnTo>
                  <a:close/>
                  <a:moveTo>
                    <a:pt x="3017" y="14586"/>
                  </a:moveTo>
                  <a:lnTo>
                    <a:pt x="3016" y="14612"/>
                  </a:lnTo>
                  <a:lnTo>
                    <a:pt x="3014" y="14637"/>
                  </a:lnTo>
                  <a:lnTo>
                    <a:pt x="3011" y="14663"/>
                  </a:lnTo>
                  <a:lnTo>
                    <a:pt x="3007" y="14688"/>
                  </a:lnTo>
                  <a:lnTo>
                    <a:pt x="3001" y="14712"/>
                  </a:lnTo>
                  <a:lnTo>
                    <a:pt x="2995" y="14736"/>
                  </a:lnTo>
                  <a:lnTo>
                    <a:pt x="2987" y="14759"/>
                  </a:lnTo>
                  <a:lnTo>
                    <a:pt x="2978" y="14782"/>
                  </a:lnTo>
                  <a:lnTo>
                    <a:pt x="2968" y="14804"/>
                  </a:lnTo>
                  <a:lnTo>
                    <a:pt x="2957" y="14827"/>
                  </a:lnTo>
                  <a:lnTo>
                    <a:pt x="2945" y="14847"/>
                  </a:lnTo>
                  <a:lnTo>
                    <a:pt x="2932" y="14868"/>
                  </a:lnTo>
                  <a:lnTo>
                    <a:pt x="2918" y="14887"/>
                  </a:lnTo>
                  <a:lnTo>
                    <a:pt x="2903" y="14906"/>
                  </a:lnTo>
                  <a:lnTo>
                    <a:pt x="2887" y="14924"/>
                  </a:lnTo>
                  <a:lnTo>
                    <a:pt x="2870" y="14942"/>
                  </a:lnTo>
                  <a:lnTo>
                    <a:pt x="2852" y="14958"/>
                  </a:lnTo>
                  <a:lnTo>
                    <a:pt x="2834" y="14974"/>
                  </a:lnTo>
                  <a:lnTo>
                    <a:pt x="2815" y="14989"/>
                  </a:lnTo>
                  <a:lnTo>
                    <a:pt x="2795" y="15004"/>
                  </a:lnTo>
                  <a:lnTo>
                    <a:pt x="2775" y="15017"/>
                  </a:lnTo>
                  <a:lnTo>
                    <a:pt x="2754" y="15029"/>
                  </a:lnTo>
                  <a:lnTo>
                    <a:pt x="2733" y="15040"/>
                  </a:lnTo>
                  <a:lnTo>
                    <a:pt x="2711" y="15050"/>
                  </a:lnTo>
                  <a:lnTo>
                    <a:pt x="2688" y="15059"/>
                  </a:lnTo>
                  <a:lnTo>
                    <a:pt x="2664" y="15067"/>
                  </a:lnTo>
                  <a:lnTo>
                    <a:pt x="2640" y="15073"/>
                  </a:lnTo>
                  <a:lnTo>
                    <a:pt x="2616" y="15079"/>
                  </a:lnTo>
                  <a:lnTo>
                    <a:pt x="2591" y="15083"/>
                  </a:lnTo>
                  <a:lnTo>
                    <a:pt x="2566" y="15086"/>
                  </a:lnTo>
                  <a:lnTo>
                    <a:pt x="2541" y="15088"/>
                  </a:lnTo>
                  <a:lnTo>
                    <a:pt x="2515" y="15089"/>
                  </a:lnTo>
                  <a:lnTo>
                    <a:pt x="2488" y="15088"/>
                  </a:lnTo>
                  <a:lnTo>
                    <a:pt x="2463" y="15086"/>
                  </a:lnTo>
                  <a:lnTo>
                    <a:pt x="2438" y="15083"/>
                  </a:lnTo>
                  <a:lnTo>
                    <a:pt x="2413" y="15079"/>
                  </a:lnTo>
                  <a:lnTo>
                    <a:pt x="2389" y="15073"/>
                  </a:lnTo>
                  <a:lnTo>
                    <a:pt x="2365" y="15067"/>
                  </a:lnTo>
                  <a:lnTo>
                    <a:pt x="2341" y="15059"/>
                  </a:lnTo>
                  <a:lnTo>
                    <a:pt x="2318" y="15050"/>
                  </a:lnTo>
                  <a:lnTo>
                    <a:pt x="2296" y="15040"/>
                  </a:lnTo>
                  <a:lnTo>
                    <a:pt x="2275" y="15029"/>
                  </a:lnTo>
                  <a:lnTo>
                    <a:pt x="2254" y="15017"/>
                  </a:lnTo>
                  <a:lnTo>
                    <a:pt x="2233" y="15004"/>
                  </a:lnTo>
                  <a:lnTo>
                    <a:pt x="2214" y="14989"/>
                  </a:lnTo>
                  <a:lnTo>
                    <a:pt x="2195" y="14974"/>
                  </a:lnTo>
                  <a:lnTo>
                    <a:pt x="2177" y="14958"/>
                  </a:lnTo>
                  <a:lnTo>
                    <a:pt x="2158" y="14942"/>
                  </a:lnTo>
                  <a:lnTo>
                    <a:pt x="2142" y="14924"/>
                  </a:lnTo>
                  <a:lnTo>
                    <a:pt x="2126" y="14906"/>
                  </a:lnTo>
                  <a:lnTo>
                    <a:pt x="2111" y="14887"/>
                  </a:lnTo>
                  <a:lnTo>
                    <a:pt x="2097" y="14868"/>
                  </a:lnTo>
                  <a:lnTo>
                    <a:pt x="2084" y="14847"/>
                  </a:lnTo>
                  <a:lnTo>
                    <a:pt x="2072" y="14827"/>
                  </a:lnTo>
                  <a:lnTo>
                    <a:pt x="2061" y="14804"/>
                  </a:lnTo>
                  <a:lnTo>
                    <a:pt x="2051" y="14782"/>
                  </a:lnTo>
                  <a:lnTo>
                    <a:pt x="2042" y="14759"/>
                  </a:lnTo>
                  <a:lnTo>
                    <a:pt x="2034" y="14736"/>
                  </a:lnTo>
                  <a:lnTo>
                    <a:pt x="2028" y="14712"/>
                  </a:lnTo>
                  <a:lnTo>
                    <a:pt x="2022" y="14688"/>
                  </a:lnTo>
                  <a:lnTo>
                    <a:pt x="2018" y="14663"/>
                  </a:lnTo>
                  <a:lnTo>
                    <a:pt x="2015" y="14637"/>
                  </a:lnTo>
                  <a:lnTo>
                    <a:pt x="2013" y="14612"/>
                  </a:lnTo>
                  <a:lnTo>
                    <a:pt x="2012" y="14586"/>
                  </a:lnTo>
                  <a:lnTo>
                    <a:pt x="2012" y="13530"/>
                  </a:lnTo>
                  <a:lnTo>
                    <a:pt x="2073" y="13541"/>
                  </a:lnTo>
                  <a:lnTo>
                    <a:pt x="2134" y="13551"/>
                  </a:lnTo>
                  <a:lnTo>
                    <a:pt x="2197" y="13560"/>
                  </a:lnTo>
                  <a:lnTo>
                    <a:pt x="2259" y="13567"/>
                  </a:lnTo>
                  <a:lnTo>
                    <a:pt x="2322" y="13573"/>
                  </a:lnTo>
                  <a:lnTo>
                    <a:pt x="2386" y="13577"/>
                  </a:lnTo>
                  <a:lnTo>
                    <a:pt x="2450" y="13579"/>
                  </a:lnTo>
                  <a:lnTo>
                    <a:pt x="2515" y="13580"/>
                  </a:lnTo>
                  <a:lnTo>
                    <a:pt x="2579" y="13579"/>
                  </a:lnTo>
                  <a:lnTo>
                    <a:pt x="2643" y="13577"/>
                  </a:lnTo>
                  <a:lnTo>
                    <a:pt x="2707" y="13573"/>
                  </a:lnTo>
                  <a:lnTo>
                    <a:pt x="2770" y="13567"/>
                  </a:lnTo>
                  <a:lnTo>
                    <a:pt x="2832" y="13560"/>
                  </a:lnTo>
                  <a:lnTo>
                    <a:pt x="2895" y="13551"/>
                  </a:lnTo>
                  <a:lnTo>
                    <a:pt x="2956" y="13541"/>
                  </a:lnTo>
                  <a:lnTo>
                    <a:pt x="3017" y="13530"/>
                  </a:lnTo>
                  <a:lnTo>
                    <a:pt x="3017" y="14586"/>
                  </a:lnTo>
                  <a:close/>
                  <a:moveTo>
                    <a:pt x="2012" y="1509"/>
                  </a:moveTo>
                  <a:lnTo>
                    <a:pt x="2013" y="1483"/>
                  </a:lnTo>
                  <a:lnTo>
                    <a:pt x="2015" y="1458"/>
                  </a:lnTo>
                  <a:lnTo>
                    <a:pt x="2018" y="1432"/>
                  </a:lnTo>
                  <a:lnTo>
                    <a:pt x="2022" y="1407"/>
                  </a:lnTo>
                  <a:lnTo>
                    <a:pt x="2028" y="1383"/>
                  </a:lnTo>
                  <a:lnTo>
                    <a:pt x="2034" y="1359"/>
                  </a:lnTo>
                  <a:lnTo>
                    <a:pt x="2042" y="1336"/>
                  </a:lnTo>
                  <a:lnTo>
                    <a:pt x="2051" y="1313"/>
                  </a:lnTo>
                  <a:lnTo>
                    <a:pt x="2061" y="1291"/>
                  </a:lnTo>
                  <a:lnTo>
                    <a:pt x="2072" y="1269"/>
                  </a:lnTo>
                  <a:lnTo>
                    <a:pt x="2084" y="1248"/>
                  </a:lnTo>
                  <a:lnTo>
                    <a:pt x="2097" y="1227"/>
                  </a:lnTo>
                  <a:lnTo>
                    <a:pt x="2111" y="1208"/>
                  </a:lnTo>
                  <a:lnTo>
                    <a:pt x="2126" y="1189"/>
                  </a:lnTo>
                  <a:lnTo>
                    <a:pt x="2142" y="1171"/>
                  </a:lnTo>
                  <a:lnTo>
                    <a:pt x="2158" y="1153"/>
                  </a:lnTo>
                  <a:lnTo>
                    <a:pt x="2177" y="1137"/>
                  </a:lnTo>
                  <a:lnTo>
                    <a:pt x="2195" y="1121"/>
                  </a:lnTo>
                  <a:lnTo>
                    <a:pt x="2214" y="1106"/>
                  </a:lnTo>
                  <a:lnTo>
                    <a:pt x="2233" y="1091"/>
                  </a:lnTo>
                  <a:lnTo>
                    <a:pt x="2254" y="1078"/>
                  </a:lnTo>
                  <a:lnTo>
                    <a:pt x="2275" y="1066"/>
                  </a:lnTo>
                  <a:lnTo>
                    <a:pt x="2296" y="1055"/>
                  </a:lnTo>
                  <a:lnTo>
                    <a:pt x="2318" y="1045"/>
                  </a:lnTo>
                  <a:lnTo>
                    <a:pt x="2341" y="1036"/>
                  </a:lnTo>
                  <a:lnTo>
                    <a:pt x="2365" y="1029"/>
                  </a:lnTo>
                  <a:lnTo>
                    <a:pt x="2389" y="1022"/>
                  </a:lnTo>
                  <a:lnTo>
                    <a:pt x="2413" y="1016"/>
                  </a:lnTo>
                  <a:lnTo>
                    <a:pt x="2438" y="1012"/>
                  </a:lnTo>
                  <a:lnTo>
                    <a:pt x="2463" y="1009"/>
                  </a:lnTo>
                  <a:lnTo>
                    <a:pt x="2488" y="1007"/>
                  </a:lnTo>
                  <a:lnTo>
                    <a:pt x="2515" y="1006"/>
                  </a:lnTo>
                  <a:lnTo>
                    <a:pt x="2541" y="1007"/>
                  </a:lnTo>
                  <a:lnTo>
                    <a:pt x="2566" y="1009"/>
                  </a:lnTo>
                  <a:lnTo>
                    <a:pt x="2591" y="1012"/>
                  </a:lnTo>
                  <a:lnTo>
                    <a:pt x="2616" y="1016"/>
                  </a:lnTo>
                  <a:lnTo>
                    <a:pt x="2640" y="1022"/>
                  </a:lnTo>
                  <a:lnTo>
                    <a:pt x="2664" y="1029"/>
                  </a:lnTo>
                  <a:lnTo>
                    <a:pt x="2688" y="1036"/>
                  </a:lnTo>
                  <a:lnTo>
                    <a:pt x="2711" y="1045"/>
                  </a:lnTo>
                  <a:lnTo>
                    <a:pt x="2733" y="1055"/>
                  </a:lnTo>
                  <a:lnTo>
                    <a:pt x="2754" y="1066"/>
                  </a:lnTo>
                  <a:lnTo>
                    <a:pt x="2775" y="1078"/>
                  </a:lnTo>
                  <a:lnTo>
                    <a:pt x="2795" y="1091"/>
                  </a:lnTo>
                  <a:lnTo>
                    <a:pt x="2815" y="1106"/>
                  </a:lnTo>
                  <a:lnTo>
                    <a:pt x="2834" y="1121"/>
                  </a:lnTo>
                  <a:lnTo>
                    <a:pt x="2852" y="1137"/>
                  </a:lnTo>
                  <a:lnTo>
                    <a:pt x="2870" y="1153"/>
                  </a:lnTo>
                  <a:lnTo>
                    <a:pt x="2887" y="1171"/>
                  </a:lnTo>
                  <a:lnTo>
                    <a:pt x="2903" y="1189"/>
                  </a:lnTo>
                  <a:lnTo>
                    <a:pt x="2918" y="1208"/>
                  </a:lnTo>
                  <a:lnTo>
                    <a:pt x="2932" y="1227"/>
                  </a:lnTo>
                  <a:lnTo>
                    <a:pt x="2945" y="1248"/>
                  </a:lnTo>
                  <a:lnTo>
                    <a:pt x="2957" y="1269"/>
                  </a:lnTo>
                  <a:lnTo>
                    <a:pt x="2968" y="1291"/>
                  </a:lnTo>
                  <a:lnTo>
                    <a:pt x="2978" y="1313"/>
                  </a:lnTo>
                  <a:lnTo>
                    <a:pt x="2987" y="1336"/>
                  </a:lnTo>
                  <a:lnTo>
                    <a:pt x="2995" y="1359"/>
                  </a:lnTo>
                  <a:lnTo>
                    <a:pt x="3001" y="1383"/>
                  </a:lnTo>
                  <a:lnTo>
                    <a:pt x="3007" y="1407"/>
                  </a:lnTo>
                  <a:lnTo>
                    <a:pt x="3011" y="1432"/>
                  </a:lnTo>
                  <a:lnTo>
                    <a:pt x="3014" y="1458"/>
                  </a:lnTo>
                  <a:lnTo>
                    <a:pt x="3016" y="1483"/>
                  </a:lnTo>
                  <a:lnTo>
                    <a:pt x="3017" y="1509"/>
                  </a:lnTo>
                  <a:lnTo>
                    <a:pt x="3017" y="8601"/>
                  </a:lnTo>
                  <a:lnTo>
                    <a:pt x="2956" y="8590"/>
                  </a:lnTo>
                  <a:lnTo>
                    <a:pt x="2895" y="8579"/>
                  </a:lnTo>
                  <a:lnTo>
                    <a:pt x="2832" y="8571"/>
                  </a:lnTo>
                  <a:lnTo>
                    <a:pt x="2770" y="8564"/>
                  </a:lnTo>
                  <a:lnTo>
                    <a:pt x="2707" y="8558"/>
                  </a:lnTo>
                  <a:lnTo>
                    <a:pt x="2643" y="8553"/>
                  </a:lnTo>
                  <a:lnTo>
                    <a:pt x="2579" y="8551"/>
                  </a:lnTo>
                  <a:lnTo>
                    <a:pt x="2515" y="8550"/>
                  </a:lnTo>
                  <a:lnTo>
                    <a:pt x="2450" y="8551"/>
                  </a:lnTo>
                  <a:lnTo>
                    <a:pt x="2386" y="8553"/>
                  </a:lnTo>
                  <a:lnTo>
                    <a:pt x="2322" y="8558"/>
                  </a:lnTo>
                  <a:lnTo>
                    <a:pt x="2259" y="8564"/>
                  </a:lnTo>
                  <a:lnTo>
                    <a:pt x="2197" y="8571"/>
                  </a:lnTo>
                  <a:lnTo>
                    <a:pt x="2134" y="8579"/>
                  </a:lnTo>
                  <a:lnTo>
                    <a:pt x="2073" y="8590"/>
                  </a:lnTo>
                  <a:lnTo>
                    <a:pt x="2012" y="8601"/>
                  </a:lnTo>
                  <a:lnTo>
                    <a:pt x="2012" y="1509"/>
                  </a:lnTo>
                  <a:close/>
                  <a:moveTo>
                    <a:pt x="4023" y="9065"/>
                  </a:moveTo>
                  <a:lnTo>
                    <a:pt x="4023" y="1509"/>
                  </a:lnTo>
                  <a:lnTo>
                    <a:pt x="4021" y="1431"/>
                  </a:lnTo>
                  <a:lnTo>
                    <a:pt x="4015" y="1355"/>
                  </a:lnTo>
                  <a:lnTo>
                    <a:pt x="4006" y="1280"/>
                  </a:lnTo>
                  <a:lnTo>
                    <a:pt x="3992" y="1205"/>
                  </a:lnTo>
                  <a:lnTo>
                    <a:pt x="3976" y="1133"/>
                  </a:lnTo>
                  <a:lnTo>
                    <a:pt x="3955" y="1060"/>
                  </a:lnTo>
                  <a:lnTo>
                    <a:pt x="3932" y="991"/>
                  </a:lnTo>
                  <a:lnTo>
                    <a:pt x="3905" y="922"/>
                  </a:lnTo>
                  <a:lnTo>
                    <a:pt x="3875" y="855"/>
                  </a:lnTo>
                  <a:lnTo>
                    <a:pt x="3841" y="791"/>
                  </a:lnTo>
                  <a:lnTo>
                    <a:pt x="3805" y="727"/>
                  </a:lnTo>
                  <a:lnTo>
                    <a:pt x="3765" y="666"/>
                  </a:lnTo>
                  <a:lnTo>
                    <a:pt x="3724" y="607"/>
                  </a:lnTo>
                  <a:lnTo>
                    <a:pt x="3678" y="549"/>
                  </a:lnTo>
                  <a:lnTo>
                    <a:pt x="3631" y="495"/>
                  </a:lnTo>
                  <a:lnTo>
                    <a:pt x="3581" y="443"/>
                  </a:lnTo>
                  <a:lnTo>
                    <a:pt x="3528" y="392"/>
                  </a:lnTo>
                  <a:lnTo>
                    <a:pt x="3474" y="345"/>
                  </a:lnTo>
                  <a:lnTo>
                    <a:pt x="3417" y="300"/>
                  </a:lnTo>
                  <a:lnTo>
                    <a:pt x="3357" y="259"/>
                  </a:lnTo>
                  <a:lnTo>
                    <a:pt x="3296" y="219"/>
                  </a:lnTo>
                  <a:lnTo>
                    <a:pt x="3233" y="182"/>
                  </a:lnTo>
                  <a:lnTo>
                    <a:pt x="3168" y="149"/>
                  </a:lnTo>
                  <a:lnTo>
                    <a:pt x="3101" y="119"/>
                  </a:lnTo>
                  <a:lnTo>
                    <a:pt x="3033" y="92"/>
                  </a:lnTo>
                  <a:lnTo>
                    <a:pt x="2963" y="68"/>
                  </a:lnTo>
                  <a:lnTo>
                    <a:pt x="2891" y="47"/>
                  </a:lnTo>
                  <a:lnTo>
                    <a:pt x="2818" y="31"/>
                  </a:lnTo>
                  <a:lnTo>
                    <a:pt x="2744" y="17"/>
                  </a:lnTo>
                  <a:lnTo>
                    <a:pt x="2668" y="8"/>
                  </a:lnTo>
                  <a:lnTo>
                    <a:pt x="2592" y="2"/>
                  </a:lnTo>
                  <a:lnTo>
                    <a:pt x="2515" y="0"/>
                  </a:lnTo>
                  <a:lnTo>
                    <a:pt x="2437" y="2"/>
                  </a:lnTo>
                  <a:lnTo>
                    <a:pt x="2361" y="8"/>
                  </a:lnTo>
                  <a:lnTo>
                    <a:pt x="2285" y="17"/>
                  </a:lnTo>
                  <a:lnTo>
                    <a:pt x="2211" y="31"/>
                  </a:lnTo>
                  <a:lnTo>
                    <a:pt x="2137" y="47"/>
                  </a:lnTo>
                  <a:lnTo>
                    <a:pt x="2066" y="68"/>
                  </a:lnTo>
                  <a:lnTo>
                    <a:pt x="1996" y="92"/>
                  </a:lnTo>
                  <a:lnTo>
                    <a:pt x="1928" y="119"/>
                  </a:lnTo>
                  <a:lnTo>
                    <a:pt x="1861" y="149"/>
                  </a:lnTo>
                  <a:lnTo>
                    <a:pt x="1795" y="182"/>
                  </a:lnTo>
                  <a:lnTo>
                    <a:pt x="1733" y="219"/>
                  </a:lnTo>
                  <a:lnTo>
                    <a:pt x="1672" y="259"/>
                  </a:lnTo>
                  <a:lnTo>
                    <a:pt x="1612" y="300"/>
                  </a:lnTo>
                  <a:lnTo>
                    <a:pt x="1555" y="345"/>
                  </a:lnTo>
                  <a:lnTo>
                    <a:pt x="1501" y="392"/>
                  </a:lnTo>
                  <a:lnTo>
                    <a:pt x="1448" y="443"/>
                  </a:lnTo>
                  <a:lnTo>
                    <a:pt x="1398" y="495"/>
                  </a:lnTo>
                  <a:lnTo>
                    <a:pt x="1351" y="549"/>
                  </a:lnTo>
                  <a:lnTo>
                    <a:pt x="1305" y="607"/>
                  </a:lnTo>
                  <a:lnTo>
                    <a:pt x="1263" y="666"/>
                  </a:lnTo>
                  <a:lnTo>
                    <a:pt x="1224" y="727"/>
                  </a:lnTo>
                  <a:lnTo>
                    <a:pt x="1188" y="791"/>
                  </a:lnTo>
                  <a:lnTo>
                    <a:pt x="1154" y="855"/>
                  </a:lnTo>
                  <a:lnTo>
                    <a:pt x="1124" y="922"/>
                  </a:lnTo>
                  <a:lnTo>
                    <a:pt x="1097" y="991"/>
                  </a:lnTo>
                  <a:lnTo>
                    <a:pt x="1073" y="1060"/>
                  </a:lnTo>
                  <a:lnTo>
                    <a:pt x="1053" y="1133"/>
                  </a:lnTo>
                  <a:lnTo>
                    <a:pt x="1036" y="1205"/>
                  </a:lnTo>
                  <a:lnTo>
                    <a:pt x="1023" y="1280"/>
                  </a:lnTo>
                  <a:lnTo>
                    <a:pt x="1014" y="1355"/>
                  </a:lnTo>
                  <a:lnTo>
                    <a:pt x="1008" y="1431"/>
                  </a:lnTo>
                  <a:lnTo>
                    <a:pt x="1006" y="1509"/>
                  </a:lnTo>
                  <a:lnTo>
                    <a:pt x="1006" y="9065"/>
                  </a:lnTo>
                  <a:lnTo>
                    <a:pt x="949" y="9109"/>
                  </a:lnTo>
                  <a:lnTo>
                    <a:pt x="894" y="9154"/>
                  </a:lnTo>
                  <a:lnTo>
                    <a:pt x="841" y="9200"/>
                  </a:lnTo>
                  <a:lnTo>
                    <a:pt x="788" y="9249"/>
                  </a:lnTo>
                  <a:lnTo>
                    <a:pt x="737" y="9299"/>
                  </a:lnTo>
                  <a:lnTo>
                    <a:pt x="687" y="9349"/>
                  </a:lnTo>
                  <a:lnTo>
                    <a:pt x="638" y="9401"/>
                  </a:lnTo>
                  <a:lnTo>
                    <a:pt x="592" y="9456"/>
                  </a:lnTo>
                  <a:lnTo>
                    <a:pt x="547" y="9511"/>
                  </a:lnTo>
                  <a:lnTo>
                    <a:pt x="503" y="9567"/>
                  </a:lnTo>
                  <a:lnTo>
                    <a:pt x="460" y="9625"/>
                  </a:lnTo>
                  <a:lnTo>
                    <a:pt x="420" y="9683"/>
                  </a:lnTo>
                  <a:lnTo>
                    <a:pt x="381" y="9744"/>
                  </a:lnTo>
                  <a:lnTo>
                    <a:pt x="344" y="9804"/>
                  </a:lnTo>
                  <a:lnTo>
                    <a:pt x="308" y="9866"/>
                  </a:lnTo>
                  <a:lnTo>
                    <a:pt x="275" y="9930"/>
                  </a:lnTo>
                  <a:lnTo>
                    <a:pt x="243" y="9994"/>
                  </a:lnTo>
                  <a:lnTo>
                    <a:pt x="213" y="10059"/>
                  </a:lnTo>
                  <a:lnTo>
                    <a:pt x="184" y="10126"/>
                  </a:lnTo>
                  <a:lnTo>
                    <a:pt x="158" y="10193"/>
                  </a:lnTo>
                  <a:lnTo>
                    <a:pt x="133" y="10262"/>
                  </a:lnTo>
                  <a:lnTo>
                    <a:pt x="110" y="10330"/>
                  </a:lnTo>
                  <a:lnTo>
                    <a:pt x="90" y="10400"/>
                  </a:lnTo>
                  <a:lnTo>
                    <a:pt x="71" y="10471"/>
                  </a:lnTo>
                  <a:lnTo>
                    <a:pt x="55" y="10543"/>
                  </a:lnTo>
                  <a:lnTo>
                    <a:pt x="41" y="10616"/>
                  </a:lnTo>
                  <a:lnTo>
                    <a:pt x="28" y="10689"/>
                  </a:lnTo>
                  <a:lnTo>
                    <a:pt x="18" y="10763"/>
                  </a:lnTo>
                  <a:lnTo>
                    <a:pt x="10" y="10837"/>
                  </a:lnTo>
                  <a:lnTo>
                    <a:pt x="5" y="10912"/>
                  </a:lnTo>
                  <a:lnTo>
                    <a:pt x="1" y="10989"/>
                  </a:lnTo>
                  <a:lnTo>
                    <a:pt x="0" y="11065"/>
                  </a:lnTo>
                  <a:lnTo>
                    <a:pt x="1" y="11142"/>
                  </a:lnTo>
                  <a:lnTo>
                    <a:pt x="5" y="11218"/>
                  </a:lnTo>
                  <a:lnTo>
                    <a:pt x="10" y="11294"/>
                  </a:lnTo>
                  <a:lnTo>
                    <a:pt x="18" y="11368"/>
                  </a:lnTo>
                  <a:lnTo>
                    <a:pt x="28" y="11442"/>
                  </a:lnTo>
                  <a:lnTo>
                    <a:pt x="41" y="11515"/>
                  </a:lnTo>
                  <a:lnTo>
                    <a:pt x="55" y="11587"/>
                  </a:lnTo>
                  <a:lnTo>
                    <a:pt x="71" y="11660"/>
                  </a:lnTo>
                  <a:lnTo>
                    <a:pt x="90" y="11730"/>
                  </a:lnTo>
                  <a:lnTo>
                    <a:pt x="110" y="11801"/>
                  </a:lnTo>
                  <a:lnTo>
                    <a:pt x="133" y="11869"/>
                  </a:lnTo>
                  <a:lnTo>
                    <a:pt x="158" y="11937"/>
                  </a:lnTo>
                  <a:lnTo>
                    <a:pt x="184" y="12005"/>
                  </a:lnTo>
                  <a:lnTo>
                    <a:pt x="213" y="12071"/>
                  </a:lnTo>
                  <a:lnTo>
                    <a:pt x="243" y="12137"/>
                  </a:lnTo>
                  <a:lnTo>
                    <a:pt x="275" y="12201"/>
                  </a:lnTo>
                  <a:lnTo>
                    <a:pt x="308" y="12264"/>
                  </a:lnTo>
                  <a:lnTo>
                    <a:pt x="344" y="12327"/>
                  </a:lnTo>
                  <a:lnTo>
                    <a:pt x="381" y="12387"/>
                  </a:lnTo>
                  <a:lnTo>
                    <a:pt x="420" y="12447"/>
                  </a:lnTo>
                  <a:lnTo>
                    <a:pt x="460" y="12506"/>
                  </a:lnTo>
                  <a:lnTo>
                    <a:pt x="503" y="12564"/>
                  </a:lnTo>
                  <a:lnTo>
                    <a:pt x="547" y="12619"/>
                  </a:lnTo>
                  <a:lnTo>
                    <a:pt x="592" y="12675"/>
                  </a:lnTo>
                  <a:lnTo>
                    <a:pt x="638" y="12729"/>
                  </a:lnTo>
                  <a:lnTo>
                    <a:pt x="687" y="12781"/>
                  </a:lnTo>
                  <a:lnTo>
                    <a:pt x="737" y="12832"/>
                  </a:lnTo>
                  <a:lnTo>
                    <a:pt x="788" y="12882"/>
                  </a:lnTo>
                  <a:lnTo>
                    <a:pt x="841" y="12930"/>
                  </a:lnTo>
                  <a:lnTo>
                    <a:pt x="894" y="12977"/>
                  </a:lnTo>
                  <a:lnTo>
                    <a:pt x="949" y="13022"/>
                  </a:lnTo>
                  <a:lnTo>
                    <a:pt x="1006" y="13066"/>
                  </a:lnTo>
                  <a:lnTo>
                    <a:pt x="1006" y="14586"/>
                  </a:lnTo>
                  <a:lnTo>
                    <a:pt x="1008" y="14664"/>
                  </a:lnTo>
                  <a:lnTo>
                    <a:pt x="1014" y="14740"/>
                  </a:lnTo>
                  <a:lnTo>
                    <a:pt x="1023" y="14815"/>
                  </a:lnTo>
                  <a:lnTo>
                    <a:pt x="1036" y="14890"/>
                  </a:lnTo>
                  <a:lnTo>
                    <a:pt x="1053" y="14962"/>
                  </a:lnTo>
                  <a:lnTo>
                    <a:pt x="1073" y="15035"/>
                  </a:lnTo>
                  <a:lnTo>
                    <a:pt x="1097" y="15104"/>
                  </a:lnTo>
                  <a:lnTo>
                    <a:pt x="1124" y="15173"/>
                  </a:lnTo>
                  <a:lnTo>
                    <a:pt x="1154" y="15240"/>
                  </a:lnTo>
                  <a:lnTo>
                    <a:pt x="1188" y="15304"/>
                  </a:lnTo>
                  <a:lnTo>
                    <a:pt x="1224" y="15368"/>
                  </a:lnTo>
                  <a:lnTo>
                    <a:pt x="1263" y="15429"/>
                  </a:lnTo>
                  <a:lnTo>
                    <a:pt x="1305" y="15488"/>
                  </a:lnTo>
                  <a:lnTo>
                    <a:pt x="1351" y="15546"/>
                  </a:lnTo>
                  <a:lnTo>
                    <a:pt x="1398" y="15600"/>
                  </a:lnTo>
                  <a:lnTo>
                    <a:pt x="1448" y="15652"/>
                  </a:lnTo>
                  <a:lnTo>
                    <a:pt x="1501" y="15703"/>
                  </a:lnTo>
                  <a:lnTo>
                    <a:pt x="1555" y="15750"/>
                  </a:lnTo>
                  <a:lnTo>
                    <a:pt x="1612" y="15795"/>
                  </a:lnTo>
                  <a:lnTo>
                    <a:pt x="1672" y="15836"/>
                  </a:lnTo>
                  <a:lnTo>
                    <a:pt x="1733" y="15877"/>
                  </a:lnTo>
                  <a:lnTo>
                    <a:pt x="1795" y="15913"/>
                  </a:lnTo>
                  <a:lnTo>
                    <a:pt x="1861" y="15946"/>
                  </a:lnTo>
                  <a:lnTo>
                    <a:pt x="1928" y="15976"/>
                  </a:lnTo>
                  <a:lnTo>
                    <a:pt x="1996" y="16003"/>
                  </a:lnTo>
                  <a:lnTo>
                    <a:pt x="2066" y="16027"/>
                  </a:lnTo>
                  <a:lnTo>
                    <a:pt x="2137" y="16048"/>
                  </a:lnTo>
                  <a:lnTo>
                    <a:pt x="2211" y="16064"/>
                  </a:lnTo>
                  <a:lnTo>
                    <a:pt x="2285" y="16078"/>
                  </a:lnTo>
                  <a:lnTo>
                    <a:pt x="2361" y="16087"/>
                  </a:lnTo>
                  <a:lnTo>
                    <a:pt x="2437" y="16093"/>
                  </a:lnTo>
                  <a:lnTo>
                    <a:pt x="2515" y="16095"/>
                  </a:lnTo>
                  <a:lnTo>
                    <a:pt x="2592" y="16093"/>
                  </a:lnTo>
                  <a:lnTo>
                    <a:pt x="2668" y="16087"/>
                  </a:lnTo>
                  <a:lnTo>
                    <a:pt x="2744" y="16078"/>
                  </a:lnTo>
                  <a:lnTo>
                    <a:pt x="2818" y="16064"/>
                  </a:lnTo>
                  <a:lnTo>
                    <a:pt x="2891" y="16048"/>
                  </a:lnTo>
                  <a:lnTo>
                    <a:pt x="2963" y="16027"/>
                  </a:lnTo>
                  <a:lnTo>
                    <a:pt x="3033" y="16003"/>
                  </a:lnTo>
                  <a:lnTo>
                    <a:pt x="3101" y="15976"/>
                  </a:lnTo>
                  <a:lnTo>
                    <a:pt x="3168" y="15946"/>
                  </a:lnTo>
                  <a:lnTo>
                    <a:pt x="3233" y="15913"/>
                  </a:lnTo>
                  <a:lnTo>
                    <a:pt x="3296" y="15877"/>
                  </a:lnTo>
                  <a:lnTo>
                    <a:pt x="3357" y="15836"/>
                  </a:lnTo>
                  <a:lnTo>
                    <a:pt x="3417" y="15795"/>
                  </a:lnTo>
                  <a:lnTo>
                    <a:pt x="3474" y="15750"/>
                  </a:lnTo>
                  <a:lnTo>
                    <a:pt x="3528" y="15703"/>
                  </a:lnTo>
                  <a:lnTo>
                    <a:pt x="3581" y="15652"/>
                  </a:lnTo>
                  <a:lnTo>
                    <a:pt x="3631" y="15600"/>
                  </a:lnTo>
                  <a:lnTo>
                    <a:pt x="3678" y="15546"/>
                  </a:lnTo>
                  <a:lnTo>
                    <a:pt x="3724" y="15488"/>
                  </a:lnTo>
                  <a:lnTo>
                    <a:pt x="3765" y="15429"/>
                  </a:lnTo>
                  <a:lnTo>
                    <a:pt x="3805" y="15368"/>
                  </a:lnTo>
                  <a:lnTo>
                    <a:pt x="3841" y="15304"/>
                  </a:lnTo>
                  <a:lnTo>
                    <a:pt x="3875" y="15240"/>
                  </a:lnTo>
                  <a:lnTo>
                    <a:pt x="3905" y="15173"/>
                  </a:lnTo>
                  <a:lnTo>
                    <a:pt x="3932" y="15104"/>
                  </a:lnTo>
                  <a:lnTo>
                    <a:pt x="3955" y="15035"/>
                  </a:lnTo>
                  <a:lnTo>
                    <a:pt x="3976" y="14962"/>
                  </a:lnTo>
                  <a:lnTo>
                    <a:pt x="3992" y="14890"/>
                  </a:lnTo>
                  <a:lnTo>
                    <a:pt x="4006" y="14815"/>
                  </a:lnTo>
                  <a:lnTo>
                    <a:pt x="4015" y="14740"/>
                  </a:lnTo>
                  <a:lnTo>
                    <a:pt x="4021" y="14664"/>
                  </a:lnTo>
                  <a:lnTo>
                    <a:pt x="4023" y="14586"/>
                  </a:lnTo>
                  <a:lnTo>
                    <a:pt x="4023" y="13066"/>
                  </a:lnTo>
                  <a:lnTo>
                    <a:pt x="4080" y="13022"/>
                  </a:lnTo>
                  <a:lnTo>
                    <a:pt x="4135" y="12977"/>
                  </a:lnTo>
                  <a:lnTo>
                    <a:pt x="4188" y="12930"/>
                  </a:lnTo>
                  <a:lnTo>
                    <a:pt x="4241" y="12882"/>
                  </a:lnTo>
                  <a:lnTo>
                    <a:pt x="4292" y="12832"/>
                  </a:lnTo>
                  <a:lnTo>
                    <a:pt x="4342" y="12781"/>
                  </a:lnTo>
                  <a:lnTo>
                    <a:pt x="4391" y="12729"/>
                  </a:lnTo>
                  <a:lnTo>
                    <a:pt x="4437" y="12675"/>
                  </a:lnTo>
                  <a:lnTo>
                    <a:pt x="4482" y="12619"/>
                  </a:lnTo>
                  <a:lnTo>
                    <a:pt x="4526" y="12564"/>
                  </a:lnTo>
                  <a:lnTo>
                    <a:pt x="4569" y="12506"/>
                  </a:lnTo>
                  <a:lnTo>
                    <a:pt x="4609" y="12447"/>
                  </a:lnTo>
                  <a:lnTo>
                    <a:pt x="4648" y="12387"/>
                  </a:lnTo>
                  <a:lnTo>
                    <a:pt x="4685" y="12327"/>
                  </a:lnTo>
                  <a:lnTo>
                    <a:pt x="4721" y="12264"/>
                  </a:lnTo>
                  <a:lnTo>
                    <a:pt x="4755" y="12201"/>
                  </a:lnTo>
                  <a:lnTo>
                    <a:pt x="4786" y="12137"/>
                  </a:lnTo>
                  <a:lnTo>
                    <a:pt x="4816" y="12071"/>
                  </a:lnTo>
                  <a:lnTo>
                    <a:pt x="4845" y="12005"/>
                  </a:lnTo>
                  <a:lnTo>
                    <a:pt x="4871" y="11937"/>
                  </a:lnTo>
                  <a:lnTo>
                    <a:pt x="4896" y="11869"/>
                  </a:lnTo>
                  <a:lnTo>
                    <a:pt x="4919" y="11801"/>
                  </a:lnTo>
                  <a:lnTo>
                    <a:pt x="4939" y="11730"/>
                  </a:lnTo>
                  <a:lnTo>
                    <a:pt x="4958" y="11660"/>
                  </a:lnTo>
                  <a:lnTo>
                    <a:pt x="4974" y="11587"/>
                  </a:lnTo>
                  <a:lnTo>
                    <a:pt x="4989" y="11515"/>
                  </a:lnTo>
                  <a:lnTo>
                    <a:pt x="5001" y="11442"/>
                  </a:lnTo>
                  <a:lnTo>
                    <a:pt x="5011" y="11368"/>
                  </a:lnTo>
                  <a:lnTo>
                    <a:pt x="5019" y="11294"/>
                  </a:lnTo>
                  <a:lnTo>
                    <a:pt x="5024" y="11218"/>
                  </a:lnTo>
                  <a:lnTo>
                    <a:pt x="5028" y="11142"/>
                  </a:lnTo>
                  <a:lnTo>
                    <a:pt x="5029" y="11065"/>
                  </a:lnTo>
                  <a:lnTo>
                    <a:pt x="5028" y="10989"/>
                  </a:lnTo>
                  <a:lnTo>
                    <a:pt x="5024" y="10912"/>
                  </a:lnTo>
                  <a:lnTo>
                    <a:pt x="5019" y="10837"/>
                  </a:lnTo>
                  <a:lnTo>
                    <a:pt x="5011" y="10763"/>
                  </a:lnTo>
                  <a:lnTo>
                    <a:pt x="5001" y="10689"/>
                  </a:lnTo>
                  <a:lnTo>
                    <a:pt x="4989" y="10616"/>
                  </a:lnTo>
                  <a:lnTo>
                    <a:pt x="4974" y="10543"/>
                  </a:lnTo>
                  <a:lnTo>
                    <a:pt x="4958" y="10471"/>
                  </a:lnTo>
                  <a:lnTo>
                    <a:pt x="4939" y="10400"/>
                  </a:lnTo>
                  <a:lnTo>
                    <a:pt x="4919" y="10330"/>
                  </a:lnTo>
                  <a:lnTo>
                    <a:pt x="4896" y="10262"/>
                  </a:lnTo>
                  <a:lnTo>
                    <a:pt x="4871" y="10193"/>
                  </a:lnTo>
                  <a:lnTo>
                    <a:pt x="4845" y="10126"/>
                  </a:lnTo>
                  <a:lnTo>
                    <a:pt x="4816" y="10059"/>
                  </a:lnTo>
                  <a:lnTo>
                    <a:pt x="4786" y="9994"/>
                  </a:lnTo>
                  <a:lnTo>
                    <a:pt x="4755" y="9930"/>
                  </a:lnTo>
                  <a:lnTo>
                    <a:pt x="4721" y="9866"/>
                  </a:lnTo>
                  <a:lnTo>
                    <a:pt x="4685" y="9804"/>
                  </a:lnTo>
                  <a:lnTo>
                    <a:pt x="4648" y="9744"/>
                  </a:lnTo>
                  <a:lnTo>
                    <a:pt x="4609" y="9683"/>
                  </a:lnTo>
                  <a:lnTo>
                    <a:pt x="4569" y="9625"/>
                  </a:lnTo>
                  <a:lnTo>
                    <a:pt x="4526" y="9567"/>
                  </a:lnTo>
                  <a:lnTo>
                    <a:pt x="4482" y="9511"/>
                  </a:lnTo>
                  <a:lnTo>
                    <a:pt x="4437" y="9456"/>
                  </a:lnTo>
                  <a:lnTo>
                    <a:pt x="4391" y="9401"/>
                  </a:lnTo>
                  <a:lnTo>
                    <a:pt x="4342" y="9349"/>
                  </a:lnTo>
                  <a:lnTo>
                    <a:pt x="4292" y="9299"/>
                  </a:lnTo>
                  <a:lnTo>
                    <a:pt x="4241" y="9249"/>
                  </a:lnTo>
                  <a:lnTo>
                    <a:pt x="4188" y="9200"/>
                  </a:lnTo>
                  <a:lnTo>
                    <a:pt x="4135" y="9154"/>
                  </a:lnTo>
                  <a:lnTo>
                    <a:pt x="4080" y="9109"/>
                  </a:lnTo>
                  <a:lnTo>
                    <a:pt x="4023" y="90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39998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-36512" y="-10269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75556" y="189609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BIDANG TUGAS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1C77A4D-5519-43E8-9963-67DA310BD77D}"/>
              </a:ext>
            </a:extLst>
          </p:cNvPr>
          <p:cNvSpPr txBox="1"/>
          <p:nvPr/>
        </p:nvSpPr>
        <p:spPr>
          <a:xfrm>
            <a:off x="323528" y="724074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Memantau dan menyelaras pengurusan Rekod Kesihatan Murid Atas Talian (e-RKM)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C53931-C775-426D-88B4-EF634BD08DA2}"/>
              </a:ext>
            </a:extLst>
          </p:cNvPr>
          <p:cNvSpPr txBox="1"/>
          <p:nvPr/>
        </p:nvSpPr>
        <p:spPr>
          <a:xfrm>
            <a:off x="1259632" y="2156931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Kemaskini</a:t>
            </a:r>
            <a:r>
              <a:rPr lang="en-US" sz="1600" b="1" dirty="0">
                <a:solidFill>
                  <a:schemeClr val="bg1"/>
                </a:solidFill>
              </a:rPr>
              <a:t> APDM.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88851BC-C550-4B3E-BA8A-6B29A1C99A74}"/>
              </a:ext>
            </a:extLst>
          </p:cNvPr>
          <p:cNvSpPr txBox="1"/>
          <p:nvPr/>
        </p:nvSpPr>
        <p:spPr>
          <a:xfrm>
            <a:off x="1292523" y="3003940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Jaga </a:t>
            </a:r>
            <a:r>
              <a:rPr lang="en-US" sz="1600" b="1" dirty="0" err="1">
                <a:solidFill>
                  <a:schemeClr val="bg1"/>
                </a:solidFill>
              </a:rPr>
              <a:t>hubungan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antara</a:t>
            </a:r>
            <a:r>
              <a:rPr lang="en-US" sz="1600" b="1" dirty="0">
                <a:solidFill>
                  <a:schemeClr val="bg1"/>
                </a:solidFill>
              </a:rPr>
              <a:t> PKD dan </a:t>
            </a:r>
            <a:r>
              <a:rPr lang="en-US" sz="1600" b="1" dirty="0" err="1">
                <a:solidFill>
                  <a:schemeClr val="bg1"/>
                </a:solidFill>
              </a:rPr>
              <a:t>Pihak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Sekolah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3E021F-1445-4C68-B6D8-33699F25F38A}"/>
              </a:ext>
            </a:extLst>
          </p:cNvPr>
          <p:cNvSpPr txBox="1"/>
          <p:nvPr/>
        </p:nvSpPr>
        <p:spPr>
          <a:xfrm>
            <a:off x="1259632" y="3865755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Tiada</a:t>
            </a:r>
            <a:r>
              <a:rPr lang="en-US" sz="1600" b="1" dirty="0">
                <a:solidFill>
                  <a:schemeClr val="bg1"/>
                </a:solidFill>
              </a:rPr>
              <a:t> data yang </a:t>
            </a:r>
            <a:r>
              <a:rPr lang="en-US" sz="1600" b="1" dirty="0" err="1">
                <a:solidFill>
                  <a:schemeClr val="bg1"/>
                </a:solidFill>
              </a:rPr>
              <a:t>perlu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dipantau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1600" b="1" dirty="0" err="1">
                <a:solidFill>
                  <a:schemeClr val="bg1"/>
                </a:solidFill>
              </a:rPr>
              <a:t>Pihak</a:t>
            </a:r>
            <a:r>
              <a:rPr lang="en-US" sz="1600" b="1" dirty="0">
                <a:solidFill>
                  <a:schemeClr val="bg1"/>
                </a:solidFill>
              </a:rPr>
              <a:t> JPN </a:t>
            </a:r>
            <a:r>
              <a:rPr lang="en-US" sz="1600" b="1" dirty="0" err="1">
                <a:solidFill>
                  <a:schemeClr val="bg1"/>
                </a:solidFill>
              </a:rPr>
              <a:t>tiada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akses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untuk</a:t>
            </a:r>
            <a:r>
              <a:rPr lang="en-US" sz="1600" b="1" dirty="0">
                <a:solidFill>
                  <a:schemeClr val="bg1"/>
                </a:solidFill>
              </a:rPr>
              <a:t> view status e-RKM.</a:t>
            </a:r>
          </a:p>
          <a:p>
            <a:pPr marL="285750" indent="-285750"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Guru </a:t>
            </a:r>
            <a:r>
              <a:rPr lang="en-US" sz="1600" b="1" dirty="0" err="1">
                <a:solidFill>
                  <a:schemeClr val="bg1"/>
                </a:solidFill>
              </a:rPr>
              <a:t>kelas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tahun</a:t>
            </a:r>
            <a:r>
              <a:rPr lang="en-US" sz="1600" b="1" dirty="0">
                <a:solidFill>
                  <a:schemeClr val="bg1"/>
                </a:solidFill>
              </a:rPr>
              <a:t> 1.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4FCFF877-5197-465B-B05E-CA68A33C1457}"/>
              </a:ext>
            </a:extLst>
          </p:cNvPr>
          <p:cNvGrpSpPr/>
          <p:nvPr/>
        </p:nvGrpSpPr>
        <p:grpSpPr>
          <a:xfrm>
            <a:off x="661657" y="2032837"/>
            <a:ext cx="588251" cy="586741"/>
            <a:chOff x="4594225" y="2119313"/>
            <a:chExt cx="690563" cy="688975"/>
          </a:xfrm>
          <a:solidFill>
            <a:schemeClr val="bg1"/>
          </a:solidFill>
        </p:grpSpPr>
        <p:sp>
          <p:nvSpPr>
            <p:cNvPr id="22" name="Freeform 74">
              <a:extLst>
                <a:ext uri="{FF2B5EF4-FFF2-40B4-BE49-F238E27FC236}">
                  <a16:creationId xmlns:a16="http://schemas.microsoft.com/office/drawing/2014/main" xmlns="" id="{185563B1-F024-46FA-9A79-AB70422956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75">
              <a:extLst>
                <a:ext uri="{FF2B5EF4-FFF2-40B4-BE49-F238E27FC236}">
                  <a16:creationId xmlns:a16="http://schemas.microsoft.com/office/drawing/2014/main" xmlns="" id="{8AB93006-4A19-4A42-8310-9F3D1E03C6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76">
              <a:extLst>
                <a:ext uri="{FF2B5EF4-FFF2-40B4-BE49-F238E27FC236}">
                  <a16:creationId xmlns:a16="http://schemas.microsoft.com/office/drawing/2014/main" xmlns="" id="{31F71411-8E71-48C0-AD15-13D1C29CD2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DB691353-5947-4442-B40A-86EE9970133E}"/>
              </a:ext>
            </a:extLst>
          </p:cNvPr>
          <p:cNvGrpSpPr/>
          <p:nvPr/>
        </p:nvGrpSpPr>
        <p:grpSpPr>
          <a:xfrm>
            <a:off x="671381" y="2931790"/>
            <a:ext cx="588251" cy="586741"/>
            <a:chOff x="4594225" y="2119313"/>
            <a:chExt cx="690563" cy="688975"/>
          </a:xfrm>
          <a:solidFill>
            <a:schemeClr val="bg1"/>
          </a:solidFill>
        </p:grpSpPr>
        <p:sp>
          <p:nvSpPr>
            <p:cNvPr id="27" name="Freeform 74">
              <a:extLst>
                <a:ext uri="{FF2B5EF4-FFF2-40B4-BE49-F238E27FC236}">
                  <a16:creationId xmlns:a16="http://schemas.microsoft.com/office/drawing/2014/main" xmlns="" id="{F505CE70-8EA8-4DB1-97A4-39AC65DDF0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75">
              <a:extLst>
                <a:ext uri="{FF2B5EF4-FFF2-40B4-BE49-F238E27FC236}">
                  <a16:creationId xmlns:a16="http://schemas.microsoft.com/office/drawing/2014/main" xmlns="" id="{67A41011-0F1C-425F-B690-1EA1E9A38E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76">
              <a:extLst>
                <a:ext uri="{FF2B5EF4-FFF2-40B4-BE49-F238E27FC236}">
                  <a16:creationId xmlns:a16="http://schemas.microsoft.com/office/drawing/2014/main" xmlns="" id="{5C1EA220-EC65-4DD8-8218-4611ACA477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D094C829-313B-4C45-B508-380BCAF2C56E}"/>
              </a:ext>
            </a:extLst>
          </p:cNvPr>
          <p:cNvGrpSpPr/>
          <p:nvPr/>
        </p:nvGrpSpPr>
        <p:grpSpPr>
          <a:xfrm>
            <a:off x="671381" y="3795886"/>
            <a:ext cx="588251" cy="586741"/>
            <a:chOff x="4594225" y="2119313"/>
            <a:chExt cx="690563" cy="688975"/>
          </a:xfrm>
          <a:solidFill>
            <a:schemeClr val="bg1"/>
          </a:solidFill>
        </p:grpSpPr>
        <p:sp>
          <p:nvSpPr>
            <p:cNvPr id="36" name="Freeform 74">
              <a:extLst>
                <a:ext uri="{FF2B5EF4-FFF2-40B4-BE49-F238E27FC236}">
                  <a16:creationId xmlns:a16="http://schemas.microsoft.com/office/drawing/2014/main" xmlns="" id="{59413116-882B-4051-810A-C98E1A051B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75">
              <a:extLst>
                <a:ext uri="{FF2B5EF4-FFF2-40B4-BE49-F238E27FC236}">
                  <a16:creationId xmlns:a16="http://schemas.microsoft.com/office/drawing/2014/main" xmlns="" id="{FD815B69-0609-43C5-9C1E-1BD5C8DCE3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76">
              <a:extLst>
                <a:ext uri="{FF2B5EF4-FFF2-40B4-BE49-F238E27FC236}">
                  <a16:creationId xmlns:a16="http://schemas.microsoft.com/office/drawing/2014/main" xmlns="" id="{B6E3B7AD-C381-4383-AEE3-FF5C934FDF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61060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-36512" y="0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75556" y="189609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BIDANG TUGAS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1C77A4D-5519-43E8-9963-67DA310BD77D}"/>
              </a:ext>
            </a:extLst>
          </p:cNvPr>
          <p:cNvSpPr txBox="1"/>
          <p:nvPr/>
        </p:nvSpPr>
        <p:spPr>
          <a:xfrm>
            <a:off x="323528" y="724074"/>
            <a:ext cx="8712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Melaksanakan, menyelaras dan menganalisis peningkatan markah penarafan kebersihan tandas sekolah.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C53931-C775-426D-88B4-EF634BD08DA2}"/>
              </a:ext>
            </a:extLst>
          </p:cNvPr>
          <p:cNvSpPr txBox="1"/>
          <p:nvPr/>
        </p:nvSpPr>
        <p:spPr>
          <a:xfrm>
            <a:off x="1259632" y="2156931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https://sites.google.com/edidik.edu.my/unitkesihatanjpns/pengurusan-kebersihan-tandas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88851BC-C550-4B3E-BA8A-6B29A1C99A74}"/>
              </a:ext>
            </a:extLst>
          </p:cNvPr>
          <p:cNvSpPr txBox="1"/>
          <p:nvPr/>
        </p:nvSpPr>
        <p:spPr>
          <a:xfrm>
            <a:off x="1292523" y="3003940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Markah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kendiri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mesti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lebih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dari</a:t>
            </a:r>
            <a:r>
              <a:rPr lang="en-US" sz="1600" b="1" dirty="0">
                <a:solidFill>
                  <a:schemeClr val="bg1"/>
                </a:solidFill>
              </a:rPr>
              <a:t> 60%.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3E021F-1445-4C68-B6D8-33699F25F38A}"/>
              </a:ext>
            </a:extLst>
          </p:cNvPr>
          <p:cNvSpPr txBox="1"/>
          <p:nvPr/>
        </p:nvSpPr>
        <p:spPr>
          <a:xfrm>
            <a:off x="1259632" y="3865755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Menyediakan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analisa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Markah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Penarafan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Kebersihan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Tandas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Sekolah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kepada</a:t>
            </a:r>
            <a:r>
              <a:rPr lang="en-US" sz="1600" b="1" dirty="0">
                <a:solidFill>
                  <a:schemeClr val="bg1"/>
                </a:solidFill>
              </a:rPr>
              <a:t> BPSH, KPM.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D8A5C0A0-882D-4167-A53B-FF834F4983C7}"/>
              </a:ext>
            </a:extLst>
          </p:cNvPr>
          <p:cNvGrpSpPr/>
          <p:nvPr/>
        </p:nvGrpSpPr>
        <p:grpSpPr>
          <a:xfrm>
            <a:off x="572406" y="2194933"/>
            <a:ext cx="667895" cy="508770"/>
            <a:chOff x="1938338" y="685800"/>
            <a:chExt cx="1485900" cy="1131888"/>
          </a:xfrm>
          <a:solidFill>
            <a:schemeClr val="bg1"/>
          </a:solidFill>
        </p:grpSpPr>
        <p:sp>
          <p:nvSpPr>
            <p:cNvPr id="24" name="Freeform 38">
              <a:extLst>
                <a:ext uri="{FF2B5EF4-FFF2-40B4-BE49-F238E27FC236}">
                  <a16:creationId xmlns:a16="http://schemas.microsoft.com/office/drawing/2014/main" xmlns="" id="{399CDA6A-8739-4BFB-BC5E-684ADDD1C0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1575" y="685800"/>
              <a:ext cx="982663" cy="1131888"/>
            </a:xfrm>
            <a:custGeom>
              <a:avLst/>
              <a:gdLst>
                <a:gd name="T0" fmla="*/ 942 w 1033"/>
                <a:gd name="T1" fmla="*/ 354 h 1188"/>
                <a:gd name="T2" fmla="*/ 982 w 1033"/>
                <a:gd name="T3" fmla="*/ 354 h 1188"/>
                <a:gd name="T4" fmla="*/ 1022 w 1033"/>
                <a:gd name="T5" fmla="*/ 314 h 1188"/>
                <a:gd name="T6" fmla="*/ 1022 w 1033"/>
                <a:gd name="T7" fmla="*/ 274 h 1188"/>
                <a:gd name="T8" fmla="*/ 932 w 1033"/>
                <a:gd name="T9" fmla="*/ 184 h 1188"/>
                <a:gd name="T10" fmla="*/ 892 w 1033"/>
                <a:gd name="T11" fmla="*/ 184 h 1188"/>
                <a:gd name="T12" fmla="*/ 852 w 1033"/>
                <a:gd name="T13" fmla="*/ 224 h 1188"/>
                <a:gd name="T14" fmla="*/ 852 w 1033"/>
                <a:gd name="T15" fmla="*/ 264 h 1188"/>
                <a:gd name="T16" fmla="*/ 856 w 1033"/>
                <a:gd name="T17" fmla="*/ 267 h 1188"/>
                <a:gd name="T18" fmla="*/ 827 w 1033"/>
                <a:gd name="T19" fmla="*/ 296 h 1188"/>
                <a:gd name="T20" fmla="*/ 576 w 1033"/>
                <a:gd name="T21" fmla="*/ 191 h 1188"/>
                <a:gd name="T22" fmla="*/ 576 w 1033"/>
                <a:gd name="T23" fmla="*/ 140 h 1188"/>
                <a:gd name="T24" fmla="*/ 607 w 1033"/>
                <a:gd name="T25" fmla="*/ 140 h 1188"/>
                <a:gd name="T26" fmla="*/ 635 w 1033"/>
                <a:gd name="T27" fmla="*/ 112 h 1188"/>
                <a:gd name="T28" fmla="*/ 635 w 1033"/>
                <a:gd name="T29" fmla="*/ 28 h 1188"/>
                <a:gd name="T30" fmla="*/ 607 w 1033"/>
                <a:gd name="T31" fmla="*/ 0 h 1188"/>
                <a:gd name="T32" fmla="*/ 427 w 1033"/>
                <a:gd name="T33" fmla="*/ 0 h 1188"/>
                <a:gd name="T34" fmla="*/ 399 w 1033"/>
                <a:gd name="T35" fmla="*/ 28 h 1188"/>
                <a:gd name="T36" fmla="*/ 399 w 1033"/>
                <a:gd name="T37" fmla="*/ 112 h 1188"/>
                <a:gd name="T38" fmla="*/ 427 w 1033"/>
                <a:gd name="T39" fmla="*/ 140 h 1188"/>
                <a:gd name="T40" fmla="*/ 458 w 1033"/>
                <a:gd name="T41" fmla="*/ 140 h 1188"/>
                <a:gd name="T42" fmla="*/ 458 w 1033"/>
                <a:gd name="T43" fmla="*/ 191 h 1188"/>
                <a:gd name="T44" fmla="*/ 207 w 1033"/>
                <a:gd name="T45" fmla="*/ 296 h 1188"/>
                <a:gd name="T46" fmla="*/ 178 w 1033"/>
                <a:gd name="T47" fmla="*/ 267 h 1188"/>
                <a:gd name="T48" fmla="*/ 182 w 1033"/>
                <a:gd name="T49" fmla="*/ 264 h 1188"/>
                <a:gd name="T50" fmla="*/ 182 w 1033"/>
                <a:gd name="T51" fmla="*/ 224 h 1188"/>
                <a:gd name="T52" fmla="*/ 142 w 1033"/>
                <a:gd name="T53" fmla="*/ 184 h 1188"/>
                <a:gd name="T54" fmla="*/ 102 w 1033"/>
                <a:gd name="T55" fmla="*/ 184 h 1188"/>
                <a:gd name="T56" fmla="*/ 12 w 1033"/>
                <a:gd name="T57" fmla="*/ 274 h 1188"/>
                <a:gd name="T58" fmla="*/ 12 w 1033"/>
                <a:gd name="T59" fmla="*/ 314 h 1188"/>
                <a:gd name="T60" fmla="*/ 52 w 1033"/>
                <a:gd name="T61" fmla="*/ 354 h 1188"/>
                <a:gd name="T62" fmla="*/ 92 w 1033"/>
                <a:gd name="T63" fmla="*/ 354 h 1188"/>
                <a:gd name="T64" fmla="*/ 96 w 1033"/>
                <a:gd name="T65" fmla="*/ 350 h 1188"/>
                <a:gd name="T66" fmla="*/ 124 w 1033"/>
                <a:gd name="T67" fmla="*/ 378 h 1188"/>
                <a:gd name="T68" fmla="*/ 16 w 1033"/>
                <a:gd name="T69" fmla="*/ 688 h 1188"/>
                <a:gd name="T70" fmla="*/ 517 w 1033"/>
                <a:gd name="T71" fmla="*/ 1188 h 1188"/>
                <a:gd name="T72" fmla="*/ 1017 w 1033"/>
                <a:gd name="T73" fmla="*/ 688 h 1188"/>
                <a:gd name="T74" fmla="*/ 910 w 1033"/>
                <a:gd name="T75" fmla="*/ 378 h 1188"/>
                <a:gd name="T76" fmla="*/ 938 w 1033"/>
                <a:gd name="T77" fmla="*/ 350 h 1188"/>
                <a:gd name="T78" fmla="*/ 942 w 1033"/>
                <a:gd name="T79" fmla="*/ 354 h 1188"/>
                <a:gd name="T80" fmla="*/ 517 w 1033"/>
                <a:gd name="T81" fmla="*/ 1072 h 1188"/>
                <a:gd name="T82" fmla="*/ 133 w 1033"/>
                <a:gd name="T83" fmla="*/ 688 h 1188"/>
                <a:gd name="T84" fmla="*/ 517 w 1033"/>
                <a:gd name="T85" fmla="*/ 304 h 1188"/>
                <a:gd name="T86" fmla="*/ 901 w 1033"/>
                <a:gd name="T87" fmla="*/ 688 h 1188"/>
                <a:gd name="T88" fmla="*/ 517 w 1033"/>
                <a:gd name="T89" fmla="*/ 1072 h 1188"/>
                <a:gd name="T90" fmla="*/ 517 w 1033"/>
                <a:gd name="T91" fmla="*/ 1072 h 1188"/>
                <a:gd name="T92" fmla="*/ 517 w 1033"/>
                <a:gd name="T93" fmla="*/ 1072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33" h="1188">
                  <a:moveTo>
                    <a:pt x="942" y="354"/>
                  </a:moveTo>
                  <a:cubicBezTo>
                    <a:pt x="953" y="365"/>
                    <a:pt x="971" y="365"/>
                    <a:pt x="982" y="354"/>
                  </a:cubicBezTo>
                  <a:cubicBezTo>
                    <a:pt x="1022" y="314"/>
                    <a:pt x="1022" y="314"/>
                    <a:pt x="1022" y="314"/>
                  </a:cubicBezTo>
                  <a:cubicBezTo>
                    <a:pt x="1033" y="303"/>
                    <a:pt x="1033" y="285"/>
                    <a:pt x="1022" y="274"/>
                  </a:cubicBezTo>
                  <a:cubicBezTo>
                    <a:pt x="932" y="184"/>
                    <a:pt x="932" y="184"/>
                    <a:pt x="932" y="184"/>
                  </a:cubicBezTo>
                  <a:cubicBezTo>
                    <a:pt x="920" y="172"/>
                    <a:pt x="903" y="172"/>
                    <a:pt x="892" y="184"/>
                  </a:cubicBezTo>
                  <a:cubicBezTo>
                    <a:pt x="852" y="224"/>
                    <a:pt x="852" y="224"/>
                    <a:pt x="852" y="224"/>
                  </a:cubicBezTo>
                  <a:cubicBezTo>
                    <a:pt x="840" y="235"/>
                    <a:pt x="840" y="253"/>
                    <a:pt x="852" y="264"/>
                  </a:cubicBezTo>
                  <a:cubicBezTo>
                    <a:pt x="856" y="267"/>
                    <a:pt x="856" y="267"/>
                    <a:pt x="856" y="267"/>
                  </a:cubicBezTo>
                  <a:cubicBezTo>
                    <a:pt x="827" y="296"/>
                    <a:pt x="827" y="296"/>
                    <a:pt x="827" y="296"/>
                  </a:cubicBezTo>
                  <a:cubicBezTo>
                    <a:pt x="756" y="239"/>
                    <a:pt x="670" y="202"/>
                    <a:pt x="576" y="191"/>
                  </a:cubicBezTo>
                  <a:cubicBezTo>
                    <a:pt x="576" y="140"/>
                    <a:pt x="576" y="140"/>
                    <a:pt x="576" y="140"/>
                  </a:cubicBezTo>
                  <a:cubicBezTo>
                    <a:pt x="607" y="140"/>
                    <a:pt x="607" y="140"/>
                    <a:pt x="607" y="140"/>
                  </a:cubicBezTo>
                  <a:cubicBezTo>
                    <a:pt x="623" y="140"/>
                    <a:pt x="635" y="127"/>
                    <a:pt x="635" y="112"/>
                  </a:cubicBezTo>
                  <a:cubicBezTo>
                    <a:pt x="635" y="28"/>
                    <a:pt x="635" y="28"/>
                    <a:pt x="635" y="28"/>
                  </a:cubicBezTo>
                  <a:cubicBezTo>
                    <a:pt x="635" y="13"/>
                    <a:pt x="622" y="0"/>
                    <a:pt x="607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11" y="0"/>
                    <a:pt x="399" y="13"/>
                    <a:pt x="399" y="28"/>
                  </a:cubicBezTo>
                  <a:cubicBezTo>
                    <a:pt x="399" y="112"/>
                    <a:pt x="399" y="112"/>
                    <a:pt x="399" y="112"/>
                  </a:cubicBezTo>
                  <a:cubicBezTo>
                    <a:pt x="399" y="127"/>
                    <a:pt x="412" y="140"/>
                    <a:pt x="427" y="140"/>
                  </a:cubicBezTo>
                  <a:cubicBezTo>
                    <a:pt x="458" y="140"/>
                    <a:pt x="458" y="140"/>
                    <a:pt x="458" y="140"/>
                  </a:cubicBezTo>
                  <a:cubicBezTo>
                    <a:pt x="458" y="191"/>
                    <a:pt x="458" y="191"/>
                    <a:pt x="458" y="191"/>
                  </a:cubicBezTo>
                  <a:cubicBezTo>
                    <a:pt x="364" y="202"/>
                    <a:pt x="277" y="240"/>
                    <a:pt x="207" y="296"/>
                  </a:cubicBezTo>
                  <a:cubicBezTo>
                    <a:pt x="178" y="267"/>
                    <a:pt x="178" y="267"/>
                    <a:pt x="178" y="267"/>
                  </a:cubicBezTo>
                  <a:cubicBezTo>
                    <a:pt x="182" y="264"/>
                    <a:pt x="182" y="264"/>
                    <a:pt x="182" y="264"/>
                  </a:cubicBezTo>
                  <a:cubicBezTo>
                    <a:pt x="193" y="252"/>
                    <a:pt x="193" y="234"/>
                    <a:pt x="182" y="224"/>
                  </a:cubicBezTo>
                  <a:cubicBezTo>
                    <a:pt x="142" y="184"/>
                    <a:pt x="142" y="184"/>
                    <a:pt x="142" y="184"/>
                  </a:cubicBezTo>
                  <a:cubicBezTo>
                    <a:pt x="131" y="172"/>
                    <a:pt x="113" y="172"/>
                    <a:pt x="102" y="184"/>
                  </a:cubicBezTo>
                  <a:cubicBezTo>
                    <a:pt x="12" y="274"/>
                    <a:pt x="12" y="274"/>
                    <a:pt x="12" y="274"/>
                  </a:cubicBezTo>
                  <a:cubicBezTo>
                    <a:pt x="0" y="285"/>
                    <a:pt x="0" y="303"/>
                    <a:pt x="12" y="314"/>
                  </a:cubicBezTo>
                  <a:cubicBezTo>
                    <a:pt x="52" y="354"/>
                    <a:pt x="52" y="354"/>
                    <a:pt x="52" y="354"/>
                  </a:cubicBezTo>
                  <a:cubicBezTo>
                    <a:pt x="63" y="365"/>
                    <a:pt x="81" y="365"/>
                    <a:pt x="92" y="354"/>
                  </a:cubicBezTo>
                  <a:cubicBezTo>
                    <a:pt x="96" y="350"/>
                    <a:pt x="96" y="350"/>
                    <a:pt x="96" y="350"/>
                  </a:cubicBezTo>
                  <a:cubicBezTo>
                    <a:pt x="124" y="378"/>
                    <a:pt x="124" y="378"/>
                    <a:pt x="124" y="378"/>
                  </a:cubicBezTo>
                  <a:cubicBezTo>
                    <a:pt x="56" y="464"/>
                    <a:pt x="16" y="571"/>
                    <a:pt x="16" y="688"/>
                  </a:cubicBezTo>
                  <a:cubicBezTo>
                    <a:pt x="16" y="963"/>
                    <a:pt x="241" y="1188"/>
                    <a:pt x="517" y="1188"/>
                  </a:cubicBezTo>
                  <a:cubicBezTo>
                    <a:pt x="793" y="1188"/>
                    <a:pt x="1017" y="963"/>
                    <a:pt x="1017" y="688"/>
                  </a:cubicBezTo>
                  <a:cubicBezTo>
                    <a:pt x="1017" y="571"/>
                    <a:pt x="977" y="464"/>
                    <a:pt x="910" y="378"/>
                  </a:cubicBezTo>
                  <a:cubicBezTo>
                    <a:pt x="938" y="350"/>
                    <a:pt x="938" y="350"/>
                    <a:pt x="938" y="350"/>
                  </a:cubicBezTo>
                  <a:lnTo>
                    <a:pt x="942" y="354"/>
                  </a:lnTo>
                  <a:close/>
                  <a:moveTo>
                    <a:pt x="517" y="1072"/>
                  </a:moveTo>
                  <a:cubicBezTo>
                    <a:pt x="305" y="1072"/>
                    <a:pt x="133" y="900"/>
                    <a:pt x="133" y="688"/>
                  </a:cubicBezTo>
                  <a:cubicBezTo>
                    <a:pt x="133" y="476"/>
                    <a:pt x="305" y="304"/>
                    <a:pt x="517" y="304"/>
                  </a:cubicBezTo>
                  <a:cubicBezTo>
                    <a:pt x="729" y="304"/>
                    <a:pt x="901" y="476"/>
                    <a:pt x="901" y="688"/>
                  </a:cubicBezTo>
                  <a:cubicBezTo>
                    <a:pt x="901" y="900"/>
                    <a:pt x="729" y="1072"/>
                    <a:pt x="517" y="1072"/>
                  </a:cubicBezTo>
                  <a:close/>
                  <a:moveTo>
                    <a:pt x="517" y="1072"/>
                  </a:moveTo>
                  <a:cubicBezTo>
                    <a:pt x="517" y="1072"/>
                    <a:pt x="517" y="1072"/>
                    <a:pt x="517" y="10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39">
              <a:extLst>
                <a:ext uri="{FF2B5EF4-FFF2-40B4-BE49-F238E27FC236}">
                  <a16:creationId xmlns:a16="http://schemas.microsoft.com/office/drawing/2014/main" xmlns="" id="{51FEB103-8E21-4112-BA5D-A6463570E3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4388" y="1468438"/>
              <a:ext cx="317500" cy="93663"/>
            </a:xfrm>
            <a:custGeom>
              <a:avLst/>
              <a:gdLst>
                <a:gd name="T0" fmla="*/ 50 w 334"/>
                <a:gd name="T1" fmla="*/ 0 h 99"/>
                <a:gd name="T2" fmla="*/ 0 w 334"/>
                <a:gd name="T3" fmla="*/ 50 h 99"/>
                <a:gd name="T4" fmla="*/ 50 w 334"/>
                <a:gd name="T5" fmla="*/ 99 h 99"/>
                <a:gd name="T6" fmla="*/ 319 w 334"/>
                <a:gd name="T7" fmla="*/ 99 h 99"/>
                <a:gd name="T8" fmla="*/ 334 w 334"/>
                <a:gd name="T9" fmla="*/ 97 h 99"/>
                <a:gd name="T10" fmla="*/ 303 w 334"/>
                <a:gd name="T11" fmla="*/ 0 h 99"/>
                <a:gd name="T12" fmla="*/ 50 w 334"/>
                <a:gd name="T13" fmla="*/ 0 h 99"/>
                <a:gd name="T14" fmla="*/ 50 w 334"/>
                <a:gd name="T15" fmla="*/ 0 h 99"/>
                <a:gd name="T16" fmla="*/ 50 w 334"/>
                <a:gd name="T1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4" h="99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319" y="99"/>
                    <a:pt x="319" y="99"/>
                    <a:pt x="319" y="99"/>
                  </a:cubicBezTo>
                  <a:cubicBezTo>
                    <a:pt x="325" y="99"/>
                    <a:pt x="329" y="98"/>
                    <a:pt x="334" y="97"/>
                  </a:cubicBezTo>
                  <a:cubicBezTo>
                    <a:pt x="321" y="66"/>
                    <a:pt x="311" y="33"/>
                    <a:pt x="303" y="0"/>
                  </a:cubicBezTo>
                  <a:cubicBezTo>
                    <a:pt x="50" y="0"/>
                    <a:pt x="50" y="0"/>
                    <a:pt x="50" y="0"/>
                  </a:cubicBezTo>
                  <a:close/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40">
              <a:extLst>
                <a:ext uri="{FF2B5EF4-FFF2-40B4-BE49-F238E27FC236}">
                  <a16:creationId xmlns:a16="http://schemas.microsoft.com/office/drawing/2014/main" xmlns="" id="{A2D3B9F2-75E3-400F-BBE8-35202C586E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38338" y="1119188"/>
              <a:ext cx="463550" cy="93663"/>
            </a:xfrm>
            <a:custGeom>
              <a:avLst/>
              <a:gdLst>
                <a:gd name="T0" fmla="*/ 487 w 487"/>
                <a:gd name="T1" fmla="*/ 3 h 99"/>
                <a:gd name="T2" fmla="*/ 472 w 487"/>
                <a:gd name="T3" fmla="*/ 0 h 99"/>
                <a:gd name="T4" fmla="*/ 49 w 487"/>
                <a:gd name="T5" fmla="*/ 0 h 99"/>
                <a:gd name="T6" fmla="*/ 0 w 487"/>
                <a:gd name="T7" fmla="*/ 50 h 99"/>
                <a:gd name="T8" fmla="*/ 49 w 487"/>
                <a:gd name="T9" fmla="*/ 99 h 99"/>
                <a:gd name="T10" fmla="*/ 456 w 487"/>
                <a:gd name="T11" fmla="*/ 99 h 99"/>
                <a:gd name="T12" fmla="*/ 487 w 487"/>
                <a:gd name="T13" fmla="*/ 3 h 99"/>
                <a:gd name="T14" fmla="*/ 487 w 487"/>
                <a:gd name="T15" fmla="*/ 3 h 99"/>
                <a:gd name="T16" fmla="*/ 487 w 487"/>
                <a:gd name="T17" fmla="*/ 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7" h="99">
                  <a:moveTo>
                    <a:pt x="487" y="3"/>
                  </a:moveTo>
                  <a:cubicBezTo>
                    <a:pt x="482" y="2"/>
                    <a:pt x="477" y="0"/>
                    <a:pt x="47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3"/>
                    <a:pt x="0" y="50"/>
                  </a:cubicBezTo>
                  <a:cubicBezTo>
                    <a:pt x="0" y="77"/>
                    <a:pt x="22" y="99"/>
                    <a:pt x="49" y="99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64" y="67"/>
                    <a:pt x="474" y="34"/>
                    <a:pt x="487" y="3"/>
                  </a:cubicBezTo>
                  <a:close/>
                  <a:moveTo>
                    <a:pt x="487" y="3"/>
                  </a:moveTo>
                  <a:cubicBezTo>
                    <a:pt x="487" y="3"/>
                    <a:pt x="487" y="3"/>
                    <a:pt x="48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41">
              <a:extLst>
                <a:ext uri="{FF2B5EF4-FFF2-40B4-BE49-F238E27FC236}">
                  <a16:creationId xmlns:a16="http://schemas.microsoft.com/office/drawing/2014/main" xmlns="" id="{52C14EF7-D0A5-4E64-9F25-FCEB67E5C9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3425" y="1293813"/>
              <a:ext cx="357188" cy="95250"/>
            </a:xfrm>
            <a:custGeom>
              <a:avLst/>
              <a:gdLst>
                <a:gd name="T0" fmla="*/ 372 w 375"/>
                <a:gd name="T1" fmla="*/ 49 h 99"/>
                <a:gd name="T2" fmla="*/ 375 w 375"/>
                <a:gd name="T3" fmla="*/ 0 h 99"/>
                <a:gd name="T4" fmla="*/ 50 w 375"/>
                <a:gd name="T5" fmla="*/ 0 h 99"/>
                <a:gd name="T6" fmla="*/ 0 w 375"/>
                <a:gd name="T7" fmla="*/ 49 h 99"/>
                <a:gd name="T8" fmla="*/ 50 w 375"/>
                <a:gd name="T9" fmla="*/ 99 h 99"/>
                <a:gd name="T10" fmla="*/ 374 w 375"/>
                <a:gd name="T11" fmla="*/ 99 h 99"/>
                <a:gd name="T12" fmla="*/ 372 w 375"/>
                <a:gd name="T13" fmla="*/ 49 h 99"/>
                <a:gd name="T14" fmla="*/ 372 w 375"/>
                <a:gd name="T15" fmla="*/ 49 h 99"/>
                <a:gd name="T16" fmla="*/ 372 w 375"/>
                <a:gd name="T17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5" h="99">
                  <a:moveTo>
                    <a:pt x="372" y="49"/>
                  </a:moveTo>
                  <a:cubicBezTo>
                    <a:pt x="372" y="32"/>
                    <a:pt x="373" y="16"/>
                    <a:pt x="37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76"/>
                    <a:pt x="22" y="99"/>
                    <a:pt x="50" y="99"/>
                  </a:cubicBezTo>
                  <a:cubicBezTo>
                    <a:pt x="374" y="99"/>
                    <a:pt x="374" y="99"/>
                    <a:pt x="374" y="99"/>
                  </a:cubicBezTo>
                  <a:cubicBezTo>
                    <a:pt x="373" y="83"/>
                    <a:pt x="372" y="66"/>
                    <a:pt x="372" y="49"/>
                  </a:cubicBezTo>
                  <a:close/>
                  <a:moveTo>
                    <a:pt x="372" y="49"/>
                  </a:moveTo>
                  <a:cubicBezTo>
                    <a:pt x="372" y="49"/>
                    <a:pt x="372" y="49"/>
                    <a:pt x="372" y="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42">
              <a:extLst>
                <a:ext uri="{FF2B5EF4-FFF2-40B4-BE49-F238E27FC236}">
                  <a16:creationId xmlns:a16="http://schemas.microsoft.com/office/drawing/2014/main" xmlns="" id="{10A56101-4185-4E15-867F-B279F922EB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9563" y="1185863"/>
              <a:ext cx="322263" cy="238125"/>
            </a:xfrm>
            <a:custGeom>
              <a:avLst/>
              <a:gdLst>
                <a:gd name="T0" fmla="*/ 330 w 338"/>
                <a:gd name="T1" fmla="*/ 19 h 249"/>
                <a:gd name="T2" fmla="*/ 290 w 338"/>
                <a:gd name="T3" fmla="*/ 7 h 249"/>
                <a:gd name="T4" fmla="*/ 116 w 338"/>
                <a:gd name="T5" fmla="*/ 92 h 249"/>
                <a:gd name="T6" fmla="*/ 49 w 338"/>
                <a:gd name="T7" fmla="*/ 97 h 249"/>
                <a:gd name="T8" fmla="*/ 22 w 338"/>
                <a:gd name="T9" fmla="*/ 201 h 249"/>
                <a:gd name="T10" fmla="*/ 126 w 338"/>
                <a:gd name="T11" fmla="*/ 228 h 249"/>
                <a:gd name="T12" fmla="*/ 163 w 338"/>
                <a:gd name="T13" fmla="*/ 171 h 249"/>
                <a:gd name="T14" fmla="*/ 321 w 338"/>
                <a:gd name="T15" fmla="*/ 60 h 249"/>
                <a:gd name="T16" fmla="*/ 330 w 338"/>
                <a:gd name="T17" fmla="*/ 19 h 249"/>
                <a:gd name="T18" fmla="*/ 120 w 338"/>
                <a:gd name="T19" fmla="*/ 170 h 249"/>
                <a:gd name="T20" fmla="*/ 79 w 338"/>
                <a:gd name="T21" fmla="*/ 194 h 249"/>
                <a:gd name="T22" fmla="*/ 55 w 338"/>
                <a:gd name="T23" fmla="*/ 154 h 249"/>
                <a:gd name="T24" fmla="*/ 96 w 338"/>
                <a:gd name="T25" fmla="*/ 130 h 249"/>
                <a:gd name="T26" fmla="*/ 120 w 338"/>
                <a:gd name="T27" fmla="*/ 170 h 249"/>
                <a:gd name="T28" fmla="*/ 120 w 338"/>
                <a:gd name="T29" fmla="*/ 170 h 249"/>
                <a:gd name="T30" fmla="*/ 120 w 338"/>
                <a:gd name="T31" fmla="*/ 17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8" h="249">
                  <a:moveTo>
                    <a:pt x="330" y="19"/>
                  </a:moveTo>
                  <a:cubicBezTo>
                    <a:pt x="321" y="5"/>
                    <a:pt x="304" y="0"/>
                    <a:pt x="290" y="7"/>
                  </a:cubicBezTo>
                  <a:cubicBezTo>
                    <a:pt x="116" y="92"/>
                    <a:pt x="116" y="92"/>
                    <a:pt x="116" y="92"/>
                  </a:cubicBezTo>
                  <a:cubicBezTo>
                    <a:pt x="95" y="83"/>
                    <a:pt x="70" y="84"/>
                    <a:pt x="49" y="97"/>
                  </a:cubicBezTo>
                  <a:cubicBezTo>
                    <a:pt x="12" y="118"/>
                    <a:pt x="0" y="165"/>
                    <a:pt x="22" y="201"/>
                  </a:cubicBezTo>
                  <a:cubicBezTo>
                    <a:pt x="43" y="237"/>
                    <a:pt x="90" y="249"/>
                    <a:pt x="126" y="228"/>
                  </a:cubicBezTo>
                  <a:cubicBezTo>
                    <a:pt x="147" y="215"/>
                    <a:pt x="160" y="194"/>
                    <a:pt x="163" y="171"/>
                  </a:cubicBezTo>
                  <a:cubicBezTo>
                    <a:pt x="321" y="60"/>
                    <a:pt x="321" y="60"/>
                    <a:pt x="321" y="60"/>
                  </a:cubicBezTo>
                  <a:cubicBezTo>
                    <a:pt x="334" y="51"/>
                    <a:pt x="338" y="33"/>
                    <a:pt x="330" y="19"/>
                  </a:cubicBezTo>
                  <a:close/>
                  <a:moveTo>
                    <a:pt x="120" y="170"/>
                  </a:moveTo>
                  <a:cubicBezTo>
                    <a:pt x="115" y="188"/>
                    <a:pt x="97" y="199"/>
                    <a:pt x="79" y="194"/>
                  </a:cubicBezTo>
                  <a:cubicBezTo>
                    <a:pt x="61" y="189"/>
                    <a:pt x="51" y="171"/>
                    <a:pt x="55" y="154"/>
                  </a:cubicBezTo>
                  <a:cubicBezTo>
                    <a:pt x="60" y="136"/>
                    <a:pt x="78" y="125"/>
                    <a:pt x="96" y="130"/>
                  </a:cubicBezTo>
                  <a:cubicBezTo>
                    <a:pt x="114" y="134"/>
                    <a:pt x="124" y="153"/>
                    <a:pt x="120" y="170"/>
                  </a:cubicBezTo>
                  <a:close/>
                  <a:moveTo>
                    <a:pt x="120" y="170"/>
                  </a:moveTo>
                  <a:cubicBezTo>
                    <a:pt x="120" y="170"/>
                    <a:pt x="120" y="170"/>
                    <a:pt x="120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43">
              <a:extLst>
                <a:ext uri="{FF2B5EF4-FFF2-40B4-BE49-F238E27FC236}">
                  <a16:creationId xmlns:a16="http://schemas.microsoft.com/office/drawing/2014/main" xmlns="" id="{9347EF26-A0B6-47C0-8E24-723746002C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19425" y="1098550"/>
              <a:ext cx="65088" cy="68263"/>
            </a:xfrm>
            <a:custGeom>
              <a:avLst/>
              <a:gdLst>
                <a:gd name="T0" fmla="*/ 17 w 68"/>
                <a:gd name="T1" fmla="*/ 63 h 72"/>
                <a:gd name="T2" fmla="*/ 60 w 68"/>
                <a:gd name="T3" fmla="*/ 51 h 72"/>
                <a:gd name="T4" fmla="*/ 48 w 68"/>
                <a:gd name="T5" fmla="*/ 9 h 72"/>
                <a:gd name="T6" fmla="*/ 5 w 68"/>
                <a:gd name="T7" fmla="*/ 21 h 72"/>
                <a:gd name="T8" fmla="*/ 6 w 68"/>
                <a:gd name="T9" fmla="*/ 52 h 72"/>
                <a:gd name="T10" fmla="*/ 17 w 68"/>
                <a:gd name="T11" fmla="*/ 63 h 72"/>
                <a:gd name="T12" fmla="*/ 17 w 68"/>
                <a:gd name="T13" fmla="*/ 63 h 72"/>
                <a:gd name="T14" fmla="*/ 17 w 68"/>
                <a:gd name="T15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72">
                  <a:moveTo>
                    <a:pt x="17" y="63"/>
                  </a:moveTo>
                  <a:cubicBezTo>
                    <a:pt x="32" y="72"/>
                    <a:pt x="51" y="66"/>
                    <a:pt x="60" y="51"/>
                  </a:cubicBezTo>
                  <a:cubicBezTo>
                    <a:pt x="68" y="36"/>
                    <a:pt x="63" y="17"/>
                    <a:pt x="48" y="9"/>
                  </a:cubicBezTo>
                  <a:cubicBezTo>
                    <a:pt x="33" y="0"/>
                    <a:pt x="14" y="6"/>
                    <a:pt x="5" y="21"/>
                  </a:cubicBezTo>
                  <a:cubicBezTo>
                    <a:pt x="0" y="31"/>
                    <a:pt x="0" y="43"/>
                    <a:pt x="6" y="52"/>
                  </a:cubicBezTo>
                  <a:cubicBezTo>
                    <a:pt x="8" y="56"/>
                    <a:pt x="12" y="60"/>
                    <a:pt x="17" y="63"/>
                  </a:cubicBezTo>
                  <a:close/>
                  <a:moveTo>
                    <a:pt x="17" y="63"/>
                  </a:moveTo>
                  <a:cubicBezTo>
                    <a:pt x="17" y="63"/>
                    <a:pt x="17" y="63"/>
                    <a:pt x="17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44">
              <a:extLst>
                <a:ext uri="{FF2B5EF4-FFF2-40B4-BE49-F238E27FC236}">
                  <a16:creationId xmlns:a16="http://schemas.microsoft.com/office/drawing/2014/main" xmlns="" id="{FDB86833-C7BB-40A8-9FF0-6D29123825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1950" y="1071563"/>
              <a:ext cx="58738" cy="60325"/>
            </a:xfrm>
            <a:custGeom>
              <a:avLst/>
              <a:gdLst>
                <a:gd name="T0" fmla="*/ 31 w 62"/>
                <a:gd name="T1" fmla="*/ 62 h 63"/>
                <a:gd name="T2" fmla="*/ 62 w 62"/>
                <a:gd name="T3" fmla="*/ 31 h 63"/>
                <a:gd name="T4" fmla="*/ 31 w 62"/>
                <a:gd name="T5" fmla="*/ 0 h 63"/>
                <a:gd name="T6" fmla="*/ 0 w 62"/>
                <a:gd name="T7" fmla="*/ 31 h 63"/>
                <a:gd name="T8" fmla="*/ 4 w 62"/>
                <a:gd name="T9" fmla="*/ 47 h 63"/>
                <a:gd name="T10" fmla="*/ 31 w 62"/>
                <a:gd name="T11" fmla="*/ 62 h 63"/>
                <a:gd name="T12" fmla="*/ 31 w 62"/>
                <a:gd name="T13" fmla="*/ 62 h 63"/>
                <a:gd name="T14" fmla="*/ 31 w 62"/>
                <a:gd name="T15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3">
                  <a:moveTo>
                    <a:pt x="31" y="62"/>
                  </a:moveTo>
                  <a:cubicBezTo>
                    <a:pt x="48" y="62"/>
                    <a:pt x="62" y="48"/>
                    <a:pt x="62" y="31"/>
                  </a:cubicBezTo>
                  <a:cubicBezTo>
                    <a:pt x="62" y="14"/>
                    <a:pt x="48" y="0"/>
                    <a:pt x="31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37"/>
                    <a:pt x="1" y="43"/>
                    <a:pt x="4" y="47"/>
                  </a:cubicBezTo>
                  <a:cubicBezTo>
                    <a:pt x="9" y="56"/>
                    <a:pt x="20" y="63"/>
                    <a:pt x="31" y="62"/>
                  </a:cubicBezTo>
                  <a:close/>
                  <a:moveTo>
                    <a:pt x="31" y="62"/>
                  </a:moveTo>
                  <a:cubicBezTo>
                    <a:pt x="31" y="62"/>
                    <a:pt x="31" y="62"/>
                    <a:pt x="31" y="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45">
              <a:extLst>
                <a:ext uri="{FF2B5EF4-FFF2-40B4-BE49-F238E27FC236}">
                  <a16:creationId xmlns:a16="http://schemas.microsoft.com/office/drawing/2014/main" xmlns="" id="{F46721D2-6AC0-4BEE-B1D2-26F2D308FC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5125" y="1550988"/>
              <a:ext cx="60325" cy="58738"/>
            </a:xfrm>
            <a:custGeom>
              <a:avLst/>
              <a:gdLst>
                <a:gd name="T0" fmla="*/ 31 w 63"/>
                <a:gd name="T1" fmla="*/ 0 h 63"/>
                <a:gd name="T2" fmla="*/ 0 w 63"/>
                <a:gd name="T3" fmla="*/ 32 h 63"/>
                <a:gd name="T4" fmla="*/ 4 w 63"/>
                <a:gd name="T5" fmla="*/ 47 h 63"/>
                <a:gd name="T6" fmla="*/ 32 w 63"/>
                <a:gd name="T7" fmla="*/ 63 h 63"/>
                <a:gd name="T8" fmla="*/ 62 w 63"/>
                <a:gd name="T9" fmla="*/ 31 h 63"/>
                <a:gd name="T10" fmla="*/ 31 w 63"/>
                <a:gd name="T11" fmla="*/ 0 h 63"/>
                <a:gd name="T12" fmla="*/ 31 w 63"/>
                <a:gd name="T13" fmla="*/ 0 h 63"/>
                <a:gd name="T14" fmla="*/ 31 w 63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3">
                  <a:moveTo>
                    <a:pt x="31" y="0"/>
                  </a:moveTo>
                  <a:cubicBezTo>
                    <a:pt x="14" y="0"/>
                    <a:pt x="0" y="15"/>
                    <a:pt x="0" y="32"/>
                  </a:cubicBezTo>
                  <a:cubicBezTo>
                    <a:pt x="0" y="38"/>
                    <a:pt x="2" y="43"/>
                    <a:pt x="4" y="47"/>
                  </a:cubicBezTo>
                  <a:cubicBezTo>
                    <a:pt x="10" y="56"/>
                    <a:pt x="20" y="63"/>
                    <a:pt x="32" y="63"/>
                  </a:cubicBezTo>
                  <a:cubicBezTo>
                    <a:pt x="49" y="62"/>
                    <a:pt x="63" y="48"/>
                    <a:pt x="62" y="31"/>
                  </a:cubicBezTo>
                  <a:cubicBezTo>
                    <a:pt x="63" y="14"/>
                    <a:pt x="48" y="0"/>
                    <a:pt x="31" y="0"/>
                  </a:cubicBezTo>
                  <a:close/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46">
              <a:extLst>
                <a:ext uri="{FF2B5EF4-FFF2-40B4-BE49-F238E27FC236}">
                  <a16:creationId xmlns:a16="http://schemas.microsoft.com/office/drawing/2014/main" xmlns="" id="{26D20ECE-3F83-4B5A-97C8-947B7F7A3B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1013" y="1512888"/>
              <a:ext cx="68263" cy="68263"/>
            </a:xfrm>
            <a:custGeom>
              <a:avLst/>
              <a:gdLst>
                <a:gd name="T0" fmla="*/ 20 w 71"/>
                <a:gd name="T1" fmla="*/ 9 h 71"/>
                <a:gd name="T2" fmla="*/ 9 w 71"/>
                <a:gd name="T3" fmla="*/ 51 h 71"/>
                <a:gd name="T4" fmla="*/ 52 w 71"/>
                <a:gd name="T5" fmla="*/ 62 h 71"/>
                <a:gd name="T6" fmla="*/ 63 w 71"/>
                <a:gd name="T7" fmla="*/ 20 h 71"/>
                <a:gd name="T8" fmla="*/ 20 w 71"/>
                <a:gd name="T9" fmla="*/ 9 h 71"/>
                <a:gd name="T10" fmla="*/ 20 w 71"/>
                <a:gd name="T11" fmla="*/ 9 h 71"/>
                <a:gd name="T12" fmla="*/ 20 w 71"/>
                <a:gd name="T13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71">
                  <a:moveTo>
                    <a:pt x="20" y="9"/>
                  </a:moveTo>
                  <a:cubicBezTo>
                    <a:pt x="5" y="17"/>
                    <a:pt x="0" y="37"/>
                    <a:pt x="9" y="51"/>
                  </a:cubicBezTo>
                  <a:cubicBezTo>
                    <a:pt x="17" y="66"/>
                    <a:pt x="37" y="71"/>
                    <a:pt x="52" y="62"/>
                  </a:cubicBezTo>
                  <a:cubicBezTo>
                    <a:pt x="66" y="54"/>
                    <a:pt x="71" y="34"/>
                    <a:pt x="63" y="20"/>
                  </a:cubicBezTo>
                  <a:cubicBezTo>
                    <a:pt x="54" y="5"/>
                    <a:pt x="34" y="0"/>
                    <a:pt x="20" y="9"/>
                  </a:cubicBezTo>
                  <a:close/>
                  <a:moveTo>
                    <a:pt x="20" y="9"/>
                  </a:moveTo>
                  <a:cubicBezTo>
                    <a:pt x="20" y="9"/>
                    <a:pt x="20" y="9"/>
                    <a:pt x="20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47">
              <a:extLst>
                <a:ext uri="{FF2B5EF4-FFF2-40B4-BE49-F238E27FC236}">
                  <a16:creationId xmlns:a16="http://schemas.microsoft.com/office/drawing/2014/main" xmlns="" id="{89E49B1B-70BD-4CC3-9B59-1836E33B85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9913" y="1425575"/>
              <a:ext cx="65088" cy="68263"/>
            </a:xfrm>
            <a:custGeom>
              <a:avLst/>
              <a:gdLst>
                <a:gd name="T0" fmla="*/ 48 w 68"/>
                <a:gd name="T1" fmla="*/ 8 h 71"/>
                <a:gd name="T2" fmla="*/ 5 w 68"/>
                <a:gd name="T3" fmla="*/ 20 h 71"/>
                <a:gd name="T4" fmla="*/ 6 w 68"/>
                <a:gd name="T5" fmla="*/ 51 h 71"/>
                <a:gd name="T6" fmla="*/ 17 w 68"/>
                <a:gd name="T7" fmla="*/ 62 h 71"/>
                <a:gd name="T8" fmla="*/ 60 w 68"/>
                <a:gd name="T9" fmla="*/ 50 h 71"/>
                <a:gd name="T10" fmla="*/ 48 w 68"/>
                <a:gd name="T11" fmla="*/ 8 h 71"/>
                <a:gd name="T12" fmla="*/ 48 w 68"/>
                <a:gd name="T13" fmla="*/ 8 h 71"/>
                <a:gd name="T14" fmla="*/ 48 w 68"/>
                <a:gd name="T15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71">
                  <a:moveTo>
                    <a:pt x="48" y="8"/>
                  </a:moveTo>
                  <a:cubicBezTo>
                    <a:pt x="33" y="0"/>
                    <a:pt x="14" y="5"/>
                    <a:pt x="5" y="20"/>
                  </a:cubicBezTo>
                  <a:cubicBezTo>
                    <a:pt x="0" y="30"/>
                    <a:pt x="0" y="42"/>
                    <a:pt x="6" y="51"/>
                  </a:cubicBezTo>
                  <a:cubicBezTo>
                    <a:pt x="8" y="56"/>
                    <a:pt x="12" y="60"/>
                    <a:pt x="17" y="62"/>
                  </a:cubicBezTo>
                  <a:cubicBezTo>
                    <a:pt x="32" y="71"/>
                    <a:pt x="51" y="66"/>
                    <a:pt x="60" y="50"/>
                  </a:cubicBezTo>
                  <a:cubicBezTo>
                    <a:pt x="68" y="35"/>
                    <a:pt x="63" y="16"/>
                    <a:pt x="48" y="8"/>
                  </a:cubicBezTo>
                  <a:close/>
                  <a:moveTo>
                    <a:pt x="48" y="8"/>
                  </a:moveTo>
                  <a:cubicBezTo>
                    <a:pt x="48" y="8"/>
                    <a:pt x="48" y="8"/>
                    <a:pt x="4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48">
              <a:extLst>
                <a:ext uri="{FF2B5EF4-FFF2-40B4-BE49-F238E27FC236}">
                  <a16:creationId xmlns:a16="http://schemas.microsoft.com/office/drawing/2014/main" xmlns="" id="{FF61FE7F-6648-45F4-B709-1D78B290FB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3825" y="1314450"/>
              <a:ext cx="60325" cy="60325"/>
            </a:xfrm>
            <a:custGeom>
              <a:avLst/>
              <a:gdLst>
                <a:gd name="T0" fmla="*/ 63 w 63"/>
                <a:gd name="T1" fmla="*/ 31 h 63"/>
                <a:gd name="T2" fmla="*/ 31 w 63"/>
                <a:gd name="T3" fmla="*/ 0 h 63"/>
                <a:gd name="T4" fmla="*/ 0 w 63"/>
                <a:gd name="T5" fmla="*/ 31 h 63"/>
                <a:gd name="T6" fmla="*/ 5 w 63"/>
                <a:gd name="T7" fmla="*/ 47 h 63"/>
                <a:gd name="T8" fmla="*/ 32 w 63"/>
                <a:gd name="T9" fmla="*/ 62 h 63"/>
                <a:gd name="T10" fmla="*/ 63 w 63"/>
                <a:gd name="T11" fmla="*/ 31 h 63"/>
                <a:gd name="T12" fmla="*/ 63 w 63"/>
                <a:gd name="T13" fmla="*/ 31 h 63"/>
                <a:gd name="T14" fmla="*/ 63 w 63"/>
                <a:gd name="T15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3">
                  <a:moveTo>
                    <a:pt x="63" y="31"/>
                  </a:moveTo>
                  <a:cubicBezTo>
                    <a:pt x="63" y="14"/>
                    <a:pt x="48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37"/>
                    <a:pt x="2" y="42"/>
                    <a:pt x="5" y="47"/>
                  </a:cubicBezTo>
                  <a:cubicBezTo>
                    <a:pt x="10" y="56"/>
                    <a:pt x="20" y="63"/>
                    <a:pt x="32" y="62"/>
                  </a:cubicBezTo>
                  <a:cubicBezTo>
                    <a:pt x="49" y="62"/>
                    <a:pt x="63" y="48"/>
                    <a:pt x="63" y="31"/>
                  </a:cubicBezTo>
                  <a:close/>
                  <a:moveTo>
                    <a:pt x="63" y="31"/>
                  </a:moveTo>
                  <a:cubicBezTo>
                    <a:pt x="63" y="31"/>
                    <a:pt x="63" y="31"/>
                    <a:pt x="63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49">
              <a:extLst>
                <a:ext uri="{FF2B5EF4-FFF2-40B4-BE49-F238E27FC236}">
                  <a16:creationId xmlns:a16="http://schemas.microsoft.com/office/drawing/2014/main" xmlns="" id="{95D175D9-507B-4B0C-BBD7-F2B4DADE2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3988" y="1428750"/>
              <a:ext cx="66675" cy="68263"/>
            </a:xfrm>
            <a:custGeom>
              <a:avLst/>
              <a:gdLst>
                <a:gd name="T0" fmla="*/ 20 w 71"/>
                <a:gd name="T1" fmla="*/ 9 h 72"/>
                <a:gd name="T2" fmla="*/ 9 w 71"/>
                <a:gd name="T3" fmla="*/ 52 h 72"/>
                <a:gd name="T4" fmla="*/ 52 w 71"/>
                <a:gd name="T5" fmla="*/ 63 h 72"/>
                <a:gd name="T6" fmla="*/ 63 w 71"/>
                <a:gd name="T7" fmla="*/ 20 h 72"/>
                <a:gd name="T8" fmla="*/ 20 w 71"/>
                <a:gd name="T9" fmla="*/ 9 h 72"/>
                <a:gd name="T10" fmla="*/ 20 w 71"/>
                <a:gd name="T11" fmla="*/ 9 h 72"/>
                <a:gd name="T12" fmla="*/ 20 w 71"/>
                <a:gd name="T13" fmla="*/ 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72">
                  <a:moveTo>
                    <a:pt x="20" y="9"/>
                  </a:moveTo>
                  <a:cubicBezTo>
                    <a:pt x="5" y="18"/>
                    <a:pt x="0" y="37"/>
                    <a:pt x="9" y="52"/>
                  </a:cubicBezTo>
                  <a:cubicBezTo>
                    <a:pt x="18" y="67"/>
                    <a:pt x="37" y="72"/>
                    <a:pt x="52" y="63"/>
                  </a:cubicBezTo>
                  <a:cubicBezTo>
                    <a:pt x="67" y="54"/>
                    <a:pt x="71" y="35"/>
                    <a:pt x="63" y="20"/>
                  </a:cubicBezTo>
                  <a:cubicBezTo>
                    <a:pt x="54" y="6"/>
                    <a:pt x="35" y="0"/>
                    <a:pt x="20" y="9"/>
                  </a:cubicBezTo>
                  <a:close/>
                  <a:moveTo>
                    <a:pt x="20" y="9"/>
                  </a:moveTo>
                  <a:cubicBezTo>
                    <a:pt x="20" y="9"/>
                    <a:pt x="20" y="9"/>
                    <a:pt x="20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50">
              <a:extLst>
                <a:ext uri="{FF2B5EF4-FFF2-40B4-BE49-F238E27FC236}">
                  <a16:creationId xmlns:a16="http://schemas.microsoft.com/office/drawing/2014/main" xmlns="" id="{3919BF96-54D5-4E1F-AEE9-F5769D7ED5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1663" y="1309688"/>
              <a:ext cx="61913" cy="58738"/>
            </a:xfrm>
            <a:custGeom>
              <a:avLst/>
              <a:gdLst>
                <a:gd name="T0" fmla="*/ 1 w 64"/>
                <a:gd name="T1" fmla="*/ 31 h 62"/>
                <a:gd name="T2" fmla="*/ 5 w 64"/>
                <a:gd name="T3" fmla="*/ 47 h 62"/>
                <a:gd name="T4" fmla="*/ 32 w 64"/>
                <a:gd name="T5" fmla="*/ 62 h 62"/>
                <a:gd name="T6" fmla="*/ 64 w 64"/>
                <a:gd name="T7" fmla="*/ 31 h 62"/>
                <a:gd name="T8" fmla="*/ 32 w 64"/>
                <a:gd name="T9" fmla="*/ 0 h 62"/>
                <a:gd name="T10" fmla="*/ 1 w 64"/>
                <a:gd name="T11" fmla="*/ 31 h 62"/>
                <a:gd name="T12" fmla="*/ 1 w 64"/>
                <a:gd name="T13" fmla="*/ 31 h 62"/>
                <a:gd name="T14" fmla="*/ 1 w 64"/>
                <a:gd name="T15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62">
                  <a:moveTo>
                    <a:pt x="1" y="31"/>
                  </a:moveTo>
                  <a:cubicBezTo>
                    <a:pt x="1" y="37"/>
                    <a:pt x="2" y="42"/>
                    <a:pt x="5" y="47"/>
                  </a:cubicBezTo>
                  <a:cubicBezTo>
                    <a:pt x="11" y="56"/>
                    <a:pt x="21" y="62"/>
                    <a:pt x="32" y="62"/>
                  </a:cubicBezTo>
                  <a:cubicBezTo>
                    <a:pt x="50" y="62"/>
                    <a:pt x="64" y="48"/>
                    <a:pt x="64" y="31"/>
                  </a:cubicBezTo>
                  <a:cubicBezTo>
                    <a:pt x="64" y="14"/>
                    <a:pt x="49" y="0"/>
                    <a:pt x="32" y="0"/>
                  </a:cubicBezTo>
                  <a:cubicBezTo>
                    <a:pt x="15" y="0"/>
                    <a:pt x="0" y="14"/>
                    <a:pt x="1" y="31"/>
                  </a:cubicBezTo>
                  <a:close/>
                  <a:moveTo>
                    <a:pt x="1" y="31"/>
                  </a:moveTo>
                  <a:cubicBezTo>
                    <a:pt x="1" y="31"/>
                    <a:pt x="1" y="31"/>
                    <a:pt x="1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51">
              <a:extLst>
                <a:ext uri="{FF2B5EF4-FFF2-40B4-BE49-F238E27FC236}">
                  <a16:creationId xmlns:a16="http://schemas.microsoft.com/office/drawing/2014/main" xmlns="" id="{6C7CEC48-D3FA-4ED9-9D97-E0A35CDB13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3988" y="1190625"/>
              <a:ext cx="65088" cy="66675"/>
            </a:xfrm>
            <a:custGeom>
              <a:avLst/>
              <a:gdLst>
                <a:gd name="T0" fmla="*/ 18 w 69"/>
                <a:gd name="T1" fmla="*/ 63 h 71"/>
                <a:gd name="T2" fmla="*/ 60 w 69"/>
                <a:gd name="T3" fmla="*/ 51 h 71"/>
                <a:gd name="T4" fmla="*/ 48 w 69"/>
                <a:gd name="T5" fmla="*/ 8 h 71"/>
                <a:gd name="T6" fmla="*/ 6 w 69"/>
                <a:gd name="T7" fmla="*/ 20 h 71"/>
                <a:gd name="T8" fmla="*/ 6 w 69"/>
                <a:gd name="T9" fmla="*/ 51 h 71"/>
                <a:gd name="T10" fmla="*/ 18 w 69"/>
                <a:gd name="T11" fmla="*/ 63 h 71"/>
                <a:gd name="T12" fmla="*/ 18 w 69"/>
                <a:gd name="T13" fmla="*/ 63 h 71"/>
                <a:gd name="T14" fmla="*/ 18 w 69"/>
                <a:gd name="T15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71">
                  <a:moveTo>
                    <a:pt x="18" y="63"/>
                  </a:moveTo>
                  <a:cubicBezTo>
                    <a:pt x="33" y="71"/>
                    <a:pt x="52" y="66"/>
                    <a:pt x="60" y="51"/>
                  </a:cubicBezTo>
                  <a:cubicBezTo>
                    <a:pt x="69" y="36"/>
                    <a:pt x="63" y="17"/>
                    <a:pt x="48" y="8"/>
                  </a:cubicBezTo>
                  <a:cubicBezTo>
                    <a:pt x="33" y="0"/>
                    <a:pt x="14" y="5"/>
                    <a:pt x="6" y="20"/>
                  </a:cubicBezTo>
                  <a:cubicBezTo>
                    <a:pt x="0" y="30"/>
                    <a:pt x="0" y="42"/>
                    <a:pt x="6" y="51"/>
                  </a:cubicBezTo>
                  <a:cubicBezTo>
                    <a:pt x="9" y="56"/>
                    <a:pt x="13" y="60"/>
                    <a:pt x="18" y="63"/>
                  </a:cubicBezTo>
                  <a:close/>
                  <a:moveTo>
                    <a:pt x="18" y="63"/>
                  </a:moveTo>
                  <a:cubicBezTo>
                    <a:pt x="18" y="63"/>
                    <a:pt x="18" y="63"/>
                    <a:pt x="18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52">
              <a:extLst>
                <a:ext uri="{FF2B5EF4-FFF2-40B4-BE49-F238E27FC236}">
                  <a16:creationId xmlns:a16="http://schemas.microsoft.com/office/drawing/2014/main" xmlns="" id="{1AC8C4B6-E67A-40C3-9125-740EB5EAD1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6538" y="1100138"/>
              <a:ext cx="69850" cy="69850"/>
            </a:xfrm>
            <a:custGeom>
              <a:avLst/>
              <a:gdLst>
                <a:gd name="T0" fmla="*/ 52 w 72"/>
                <a:gd name="T1" fmla="*/ 63 h 72"/>
                <a:gd name="T2" fmla="*/ 52 w 72"/>
                <a:gd name="T3" fmla="*/ 63 h 72"/>
                <a:gd name="T4" fmla="*/ 52 w 72"/>
                <a:gd name="T5" fmla="*/ 63 h 72"/>
                <a:gd name="T6" fmla="*/ 53 w 72"/>
                <a:gd name="T7" fmla="*/ 63 h 72"/>
                <a:gd name="T8" fmla="*/ 63 w 72"/>
                <a:gd name="T9" fmla="*/ 20 h 72"/>
                <a:gd name="T10" fmla="*/ 21 w 72"/>
                <a:gd name="T11" fmla="*/ 9 h 72"/>
                <a:gd name="T12" fmla="*/ 20 w 72"/>
                <a:gd name="T13" fmla="*/ 9 h 72"/>
                <a:gd name="T14" fmla="*/ 20 w 72"/>
                <a:gd name="T15" fmla="*/ 10 h 72"/>
                <a:gd name="T16" fmla="*/ 9 w 72"/>
                <a:gd name="T17" fmla="*/ 52 h 72"/>
                <a:gd name="T18" fmla="*/ 52 w 72"/>
                <a:gd name="T19" fmla="*/ 63 h 72"/>
                <a:gd name="T20" fmla="*/ 52 w 72"/>
                <a:gd name="T21" fmla="*/ 63 h 72"/>
                <a:gd name="T22" fmla="*/ 52 w 72"/>
                <a:gd name="T23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72"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67" y="54"/>
                    <a:pt x="72" y="35"/>
                    <a:pt x="63" y="20"/>
                  </a:cubicBezTo>
                  <a:cubicBezTo>
                    <a:pt x="55" y="5"/>
                    <a:pt x="36" y="0"/>
                    <a:pt x="21" y="9"/>
                  </a:cubicBezTo>
                  <a:cubicBezTo>
                    <a:pt x="21" y="9"/>
                    <a:pt x="20" y="9"/>
                    <a:pt x="20" y="9"/>
                  </a:cubicBezTo>
                  <a:cubicBezTo>
                    <a:pt x="20" y="9"/>
                    <a:pt x="20" y="10"/>
                    <a:pt x="20" y="10"/>
                  </a:cubicBezTo>
                  <a:cubicBezTo>
                    <a:pt x="5" y="18"/>
                    <a:pt x="0" y="38"/>
                    <a:pt x="9" y="52"/>
                  </a:cubicBezTo>
                  <a:cubicBezTo>
                    <a:pt x="18" y="67"/>
                    <a:pt x="37" y="72"/>
                    <a:pt x="52" y="63"/>
                  </a:cubicBezTo>
                  <a:close/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53">
              <a:extLst>
                <a:ext uri="{FF2B5EF4-FFF2-40B4-BE49-F238E27FC236}">
                  <a16:creationId xmlns:a16="http://schemas.microsoft.com/office/drawing/2014/main" xmlns="" id="{8BA02CA3-56DE-4695-B7FC-A13F6092ED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4475" y="1514475"/>
              <a:ext cx="65088" cy="69850"/>
            </a:xfrm>
            <a:custGeom>
              <a:avLst/>
              <a:gdLst>
                <a:gd name="T0" fmla="*/ 49 w 69"/>
                <a:gd name="T1" fmla="*/ 9 h 72"/>
                <a:gd name="T2" fmla="*/ 6 w 69"/>
                <a:gd name="T3" fmla="*/ 21 h 72"/>
                <a:gd name="T4" fmla="*/ 7 w 69"/>
                <a:gd name="T5" fmla="*/ 52 h 72"/>
                <a:gd name="T6" fmla="*/ 18 w 69"/>
                <a:gd name="T7" fmla="*/ 64 h 72"/>
                <a:gd name="T8" fmla="*/ 61 w 69"/>
                <a:gd name="T9" fmla="*/ 52 h 72"/>
                <a:gd name="T10" fmla="*/ 49 w 69"/>
                <a:gd name="T11" fmla="*/ 9 h 72"/>
                <a:gd name="T12" fmla="*/ 49 w 69"/>
                <a:gd name="T13" fmla="*/ 9 h 72"/>
                <a:gd name="T14" fmla="*/ 49 w 69"/>
                <a:gd name="T15" fmla="*/ 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72">
                  <a:moveTo>
                    <a:pt x="49" y="9"/>
                  </a:moveTo>
                  <a:cubicBezTo>
                    <a:pt x="34" y="0"/>
                    <a:pt x="15" y="6"/>
                    <a:pt x="6" y="21"/>
                  </a:cubicBezTo>
                  <a:cubicBezTo>
                    <a:pt x="0" y="31"/>
                    <a:pt x="1" y="43"/>
                    <a:pt x="7" y="52"/>
                  </a:cubicBezTo>
                  <a:cubicBezTo>
                    <a:pt x="9" y="57"/>
                    <a:pt x="13" y="61"/>
                    <a:pt x="18" y="64"/>
                  </a:cubicBezTo>
                  <a:cubicBezTo>
                    <a:pt x="33" y="72"/>
                    <a:pt x="52" y="67"/>
                    <a:pt x="61" y="52"/>
                  </a:cubicBezTo>
                  <a:cubicBezTo>
                    <a:pt x="69" y="36"/>
                    <a:pt x="64" y="18"/>
                    <a:pt x="49" y="9"/>
                  </a:cubicBezTo>
                  <a:close/>
                  <a:moveTo>
                    <a:pt x="49" y="9"/>
                  </a:moveTo>
                  <a:cubicBezTo>
                    <a:pt x="49" y="9"/>
                    <a:pt x="49" y="9"/>
                    <a:pt x="49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E694C8F0-7862-4094-8628-443AE3130E3C}"/>
              </a:ext>
            </a:extLst>
          </p:cNvPr>
          <p:cNvGrpSpPr/>
          <p:nvPr/>
        </p:nvGrpSpPr>
        <p:grpSpPr>
          <a:xfrm>
            <a:off x="539552" y="2927076"/>
            <a:ext cx="667895" cy="508770"/>
            <a:chOff x="1938338" y="685800"/>
            <a:chExt cx="1485900" cy="1131888"/>
          </a:xfrm>
          <a:solidFill>
            <a:schemeClr val="bg1"/>
          </a:solidFill>
        </p:grpSpPr>
        <p:sp>
          <p:nvSpPr>
            <p:cNvPr id="51" name="Freeform 38">
              <a:extLst>
                <a:ext uri="{FF2B5EF4-FFF2-40B4-BE49-F238E27FC236}">
                  <a16:creationId xmlns:a16="http://schemas.microsoft.com/office/drawing/2014/main" xmlns="" id="{BD2392FD-1074-4C53-949D-56A1CB6425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1575" y="685800"/>
              <a:ext cx="982663" cy="1131888"/>
            </a:xfrm>
            <a:custGeom>
              <a:avLst/>
              <a:gdLst>
                <a:gd name="T0" fmla="*/ 942 w 1033"/>
                <a:gd name="T1" fmla="*/ 354 h 1188"/>
                <a:gd name="T2" fmla="*/ 982 w 1033"/>
                <a:gd name="T3" fmla="*/ 354 h 1188"/>
                <a:gd name="T4" fmla="*/ 1022 w 1033"/>
                <a:gd name="T5" fmla="*/ 314 h 1188"/>
                <a:gd name="T6" fmla="*/ 1022 w 1033"/>
                <a:gd name="T7" fmla="*/ 274 h 1188"/>
                <a:gd name="T8" fmla="*/ 932 w 1033"/>
                <a:gd name="T9" fmla="*/ 184 h 1188"/>
                <a:gd name="T10" fmla="*/ 892 w 1033"/>
                <a:gd name="T11" fmla="*/ 184 h 1188"/>
                <a:gd name="T12" fmla="*/ 852 w 1033"/>
                <a:gd name="T13" fmla="*/ 224 h 1188"/>
                <a:gd name="T14" fmla="*/ 852 w 1033"/>
                <a:gd name="T15" fmla="*/ 264 h 1188"/>
                <a:gd name="T16" fmla="*/ 856 w 1033"/>
                <a:gd name="T17" fmla="*/ 267 h 1188"/>
                <a:gd name="T18" fmla="*/ 827 w 1033"/>
                <a:gd name="T19" fmla="*/ 296 h 1188"/>
                <a:gd name="T20" fmla="*/ 576 w 1033"/>
                <a:gd name="T21" fmla="*/ 191 h 1188"/>
                <a:gd name="T22" fmla="*/ 576 w 1033"/>
                <a:gd name="T23" fmla="*/ 140 h 1188"/>
                <a:gd name="T24" fmla="*/ 607 w 1033"/>
                <a:gd name="T25" fmla="*/ 140 h 1188"/>
                <a:gd name="T26" fmla="*/ 635 w 1033"/>
                <a:gd name="T27" fmla="*/ 112 h 1188"/>
                <a:gd name="T28" fmla="*/ 635 w 1033"/>
                <a:gd name="T29" fmla="*/ 28 h 1188"/>
                <a:gd name="T30" fmla="*/ 607 w 1033"/>
                <a:gd name="T31" fmla="*/ 0 h 1188"/>
                <a:gd name="T32" fmla="*/ 427 w 1033"/>
                <a:gd name="T33" fmla="*/ 0 h 1188"/>
                <a:gd name="T34" fmla="*/ 399 w 1033"/>
                <a:gd name="T35" fmla="*/ 28 h 1188"/>
                <a:gd name="T36" fmla="*/ 399 w 1033"/>
                <a:gd name="T37" fmla="*/ 112 h 1188"/>
                <a:gd name="T38" fmla="*/ 427 w 1033"/>
                <a:gd name="T39" fmla="*/ 140 h 1188"/>
                <a:gd name="T40" fmla="*/ 458 w 1033"/>
                <a:gd name="T41" fmla="*/ 140 h 1188"/>
                <a:gd name="T42" fmla="*/ 458 w 1033"/>
                <a:gd name="T43" fmla="*/ 191 h 1188"/>
                <a:gd name="T44" fmla="*/ 207 w 1033"/>
                <a:gd name="T45" fmla="*/ 296 h 1188"/>
                <a:gd name="T46" fmla="*/ 178 w 1033"/>
                <a:gd name="T47" fmla="*/ 267 h 1188"/>
                <a:gd name="T48" fmla="*/ 182 w 1033"/>
                <a:gd name="T49" fmla="*/ 264 h 1188"/>
                <a:gd name="T50" fmla="*/ 182 w 1033"/>
                <a:gd name="T51" fmla="*/ 224 h 1188"/>
                <a:gd name="T52" fmla="*/ 142 w 1033"/>
                <a:gd name="T53" fmla="*/ 184 h 1188"/>
                <a:gd name="T54" fmla="*/ 102 w 1033"/>
                <a:gd name="T55" fmla="*/ 184 h 1188"/>
                <a:gd name="T56" fmla="*/ 12 w 1033"/>
                <a:gd name="T57" fmla="*/ 274 h 1188"/>
                <a:gd name="T58" fmla="*/ 12 w 1033"/>
                <a:gd name="T59" fmla="*/ 314 h 1188"/>
                <a:gd name="T60" fmla="*/ 52 w 1033"/>
                <a:gd name="T61" fmla="*/ 354 h 1188"/>
                <a:gd name="T62" fmla="*/ 92 w 1033"/>
                <a:gd name="T63" fmla="*/ 354 h 1188"/>
                <a:gd name="T64" fmla="*/ 96 w 1033"/>
                <a:gd name="T65" fmla="*/ 350 h 1188"/>
                <a:gd name="T66" fmla="*/ 124 w 1033"/>
                <a:gd name="T67" fmla="*/ 378 h 1188"/>
                <a:gd name="T68" fmla="*/ 16 w 1033"/>
                <a:gd name="T69" fmla="*/ 688 h 1188"/>
                <a:gd name="T70" fmla="*/ 517 w 1033"/>
                <a:gd name="T71" fmla="*/ 1188 h 1188"/>
                <a:gd name="T72" fmla="*/ 1017 w 1033"/>
                <a:gd name="T73" fmla="*/ 688 h 1188"/>
                <a:gd name="T74" fmla="*/ 910 w 1033"/>
                <a:gd name="T75" fmla="*/ 378 h 1188"/>
                <a:gd name="T76" fmla="*/ 938 w 1033"/>
                <a:gd name="T77" fmla="*/ 350 h 1188"/>
                <a:gd name="T78" fmla="*/ 942 w 1033"/>
                <a:gd name="T79" fmla="*/ 354 h 1188"/>
                <a:gd name="T80" fmla="*/ 517 w 1033"/>
                <a:gd name="T81" fmla="*/ 1072 h 1188"/>
                <a:gd name="T82" fmla="*/ 133 w 1033"/>
                <a:gd name="T83" fmla="*/ 688 h 1188"/>
                <a:gd name="T84" fmla="*/ 517 w 1033"/>
                <a:gd name="T85" fmla="*/ 304 h 1188"/>
                <a:gd name="T86" fmla="*/ 901 w 1033"/>
                <a:gd name="T87" fmla="*/ 688 h 1188"/>
                <a:gd name="T88" fmla="*/ 517 w 1033"/>
                <a:gd name="T89" fmla="*/ 1072 h 1188"/>
                <a:gd name="T90" fmla="*/ 517 w 1033"/>
                <a:gd name="T91" fmla="*/ 1072 h 1188"/>
                <a:gd name="T92" fmla="*/ 517 w 1033"/>
                <a:gd name="T93" fmla="*/ 1072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33" h="1188">
                  <a:moveTo>
                    <a:pt x="942" y="354"/>
                  </a:moveTo>
                  <a:cubicBezTo>
                    <a:pt x="953" y="365"/>
                    <a:pt x="971" y="365"/>
                    <a:pt x="982" y="354"/>
                  </a:cubicBezTo>
                  <a:cubicBezTo>
                    <a:pt x="1022" y="314"/>
                    <a:pt x="1022" y="314"/>
                    <a:pt x="1022" y="314"/>
                  </a:cubicBezTo>
                  <a:cubicBezTo>
                    <a:pt x="1033" y="303"/>
                    <a:pt x="1033" y="285"/>
                    <a:pt x="1022" y="274"/>
                  </a:cubicBezTo>
                  <a:cubicBezTo>
                    <a:pt x="932" y="184"/>
                    <a:pt x="932" y="184"/>
                    <a:pt x="932" y="184"/>
                  </a:cubicBezTo>
                  <a:cubicBezTo>
                    <a:pt x="920" y="172"/>
                    <a:pt x="903" y="172"/>
                    <a:pt x="892" y="184"/>
                  </a:cubicBezTo>
                  <a:cubicBezTo>
                    <a:pt x="852" y="224"/>
                    <a:pt x="852" y="224"/>
                    <a:pt x="852" y="224"/>
                  </a:cubicBezTo>
                  <a:cubicBezTo>
                    <a:pt x="840" y="235"/>
                    <a:pt x="840" y="253"/>
                    <a:pt x="852" y="264"/>
                  </a:cubicBezTo>
                  <a:cubicBezTo>
                    <a:pt x="856" y="267"/>
                    <a:pt x="856" y="267"/>
                    <a:pt x="856" y="267"/>
                  </a:cubicBezTo>
                  <a:cubicBezTo>
                    <a:pt x="827" y="296"/>
                    <a:pt x="827" y="296"/>
                    <a:pt x="827" y="296"/>
                  </a:cubicBezTo>
                  <a:cubicBezTo>
                    <a:pt x="756" y="239"/>
                    <a:pt x="670" y="202"/>
                    <a:pt x="576" y="191"/>
                  </a:cubicBezTo>
                  <a:cubicBezTo>
                    <a:pt x="576" y="140"/>
                    <a:pt x="576" y="140"/>
                    <a:pt x="576" y="140"/>
                  </a:cubicBezTo>
                  <a:cubicBezTo>
                    <a:pt x="607" y="140"/>
                    <a:pt x="607" y="140"/>
                    <a:pt x="607" y="140"/>
                  </a:cubicBezTo>
                  <a:cubicBezTo>
                    <a:pt x="623" y="140"/>
                    <a:pt x="635" y="127"/>
                    <a:pt x="635" y="112"/>
                  </a:cubicBezTo>
                  <a:cubicBezTo>
                    <a:pt x="635" y="28"/>
                    <a:pt x="635" y="28"/>
                    <a:pt x="635" y="28"/>
                  </a:cubicBezTo>
                  <a:cubicBezTo>
                    <a:pt x="635" y="13"/>
                    <a:pt x="622" y="0"/>
                    <a:pt x="607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11" y="0"/>
                    <a:pt x="399" y="13"/>
                    <a:pt x="399" y="28"/>
                  </a:cubicBezTo>
                  <a:cubicBezTo>
                    <a:pt x="399" y="112"/>
                    <a:pt x="399" y="112"/>
                    <a:pt x="399" y="112"/>
                  </a:cubicBezTo>
                  <a:cubicBezTo>
                    <a:pt x="399" y="127"/>
                    <a:pt x="412" y="140"/>
                    <a:pt x="427" y="140"/>
                  </a:cubicBezTo>
                  <a:cubicBezTo>
                    <a:pt x="458" y="140"/>
                    <a:pt x="458" y="140"/>
                    <a:pt x="458" y="140"/>
                  </a:cubicBezTo>
                  <a:cubicBezTo>
                    <a:pt x="458" y="191"/>
                    <a:pt x="458" y="191"/>
                    <a:pt x="458" y="191"/>
                  </a:cubicBezTo>
                  <a:cubicBezTo>
                    <a:pt x="364" y="202"/>
                    <a:pt x="277" y="240"/>
                    <a:pt x="207" y="296"/>
                  </a:cubicBezTo>
                  <a:cubicBezTo>
                    <a:pt x="178" y="267"/>
                    <a:pt x="178" y="267"/>
                    <a:pt x="178" y="267"/>
                  </a:cubicBezTo>
                  <a:cubicBezTo>
                    <a:pt x="182" y="264"/>
                    <a:pt x="182" y="264"/>
                    <a:pt x="182" y="264"/>
                  </a:cubicBezTo>
                  <a:cubicBezTo>
                    <a:pt x="193" y="252"/>
                    <a:pt x="193" y="234"/>
                    <a:pt x="182" y="224"/>
                  </a:cubicBezTo>
                  <a:cubicBezTo>
                    <a:pt x="142" y="184"/>
                    <a:pt x="142" y="184"/>
                    <a:pt x="142" y="184"/>
                  </a:cubicBezTo>
                  <a:cubicBezTo>
                    <a:pt x="131" y="172"/>
                    <a:pt x="113" y="172"/>
                    <a:pt x="102" y="184"/>
                  </a:cubicBezTo>
                  <a:cubicBezTo>
                    <a:pt x="12" y="274"/>
                    <a:pt x="12" y="274"/>
                    <a:pt x="12" y="274"/>
                  </a:cubicBezTo>
                  <a:cubicBezTo>
                    <a:pt x="0" y="285"/>
                    <a:pt x="0" y="303"/>
                    <a:pt x="12" y="314"/>
                  </a:cubicBezTo>
                  <a:cubicBezTo>
                    <a:pt x="52" y="354"/>
                    <a:pt x="52" y="354"/>
                    <a:pt x="52" y="354"/>
                  </a:cubicBezTo>
                  <a:cubicBezTo>
                    <a:pt x="63" y="365"/>
                    <a:pt x="81" y="365"/>
                    <a:pt x="92" y="354"/>
                  </a:cubicBezTo>
                  <a:cubicBezTo>
                    <a:pt x="96" y="350"/>
                    <a:pt x="96" y="350"/>
                    <a:pt x="96" y="350"/>
                  </a:cubicBezTo>
                  <a:cubicBezTo>
                    <a:pt x="124" y="378"/>
                    <a:pt x="124" y="378"/>
                    <a:pt x="124" y="378"/>
                  </a:cubicBezTo>
                  <a:cubicBezTo>
                    <a:pt x="56" y="464"/>
                    <a:pt x="16" y="571"/>
                    <a:pt x="16" y="688"/>
                  </a:cubicBezTo>
                  <a:cubicBezTo>
                    <a:pt x="16" y="963"/>
                    <a:pt x="241" y="1188"/>
                    <a:pt x="517" y="1188"/>
                  </a:cubicBezTo>
                  <a:cubicBezTo>
                    <a:pt x="793" y="1188"/>
                    <a:pt x="1017" y="963"/>
                    <a:pt x="1017" y="688"/>
                  </a:cubicBezTo>
                  <a:cubicBezTo>
                    <a:pt x="1017" y="571"/>
                    <a:pt x="977" y="464"/>
                    <a:pt x="910" y="378"/>
                  </a:cubicBezTo>
                  <a:cubicBezTo>
                    <a:pt x="938" y="350"/>
                    <a:pt x="938" y="350"/>
                    <a:pt x="938" y="350"/>
                  </a:cubicBezTo>
                  <a:lnTo>
                    <a:pt x="942" y="354"/>
                  </a:lnTo>
                  <a:close/>
                  <a:moveTo>
                    <a:pt x="517" y="1072"/>
                  </a:moveTo>
                  <a:cubicBezTo>
                    <a:pt x="305" y="1072"/>
                    <a:pt x="133" y="900"/>
                    <a:pt x="133" y="688"/>
                  </a:cubicBezTo>
                  <a:cubicBezTo>
                    <a:pt x="133" y="476"/>
                    <a:pt x="305" y="304"/>
                    <a:pt x="517" y="304"/>
                  </a:cubicBezTo>
                  <a:cubicBezTo>
                    <a:pt x="729" y="304"/>
                    <a:pt x="901" y="476"/>
                    <a:pt x="901" y="688"/>
                  </a:cubicBezTo>
                  <a:cubicBezTo>
                    <a:pt x="901" y="900"/>
                    <a:pt x="729" y="1072"/>
                    <a:pt x="517" y="1072"/>
                  </a:cubicBezTo>
                  <a:close/>
                  <a:moveTo>
                    <a:pt x="517" y="1072"/>
                  </a:moveTo>
                  <a:cubicBezTo>
                    <a:pt x="517" y="1072"/>
                    <a:pt x="517" y="1072"/>
                    <a:pt x="517" y="10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39">
              <a:extLst>
                <a:ext uri="{FF2B5EF4-FFF2-40B4-BE49-F238E27FC236}">
                  <a16:creationId xmlns:a16="http://schemas.microsoft.com/office/drawing/2014/main" xmlns="" id="{96A89D66-81A5-4BF8-99FD-7E7B8F92FF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4388" y="1468438"/>
              <a:ext cx="317500" cy="93663"/>
            </a:xfrm>
            <a:custGeom>
              <a:avLst/>
              <a:gdLst>
                <a:gd name="T0" fmla="*/ 50 w 334"/>
                <a:gd name="T1" fmla="*/ 0 h 99"/>
                <a:gd name="T2" fmla="*/ 0 w 334"/>
                <a:gd name="T3" fmla="*/ 50 h 99"/>
                <a:gd name="T4" fmla="*/ 50 w 334"/>
                <a:gd name="T5" fmla="*/ 99 h 99"/>
                <a:gd name="T6" fmla="*/ 319 w 334"/>
                <a:gd name="T7" fmla="*/ 99 h 99"/>
                <a:gd name="T8" fmla="*/ 334 w 334"/>
                <a:gd name="T9" fmla="*/ 97 h 99"/>
                <a:gd name="T10" fmla="*/ 303 w 334"/>
                <a:gd name="T11" fmla="*/ 0 h 99"/>
                <a:gd name="T12" fmla="*/ 50 w 334"/>
                <a:gd name="T13" fmla="*/ 0 h 99"/>
                <a:gd name="T14" fmla="*/ 50 w 334"/>
                <a:gd name="T15" fmla="*/ 0 h 99"/>
                <a:gd name="T16" fmla="*/ 50 w 334"/>
                <a:gd name="T1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4" h="99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319" y="99"/>
                    <a:pt x="319" y="99"/>
                    <a:pt x="319" y="99"/>
                  </a:cubicBezTo>
                  <a:cubicBezTo>
                    <a:pt x="325" y="99"/>
                    <a:pt x="329" y="98"/>
                    <a:pt x="334" y="97"/>
                  </a:cubicBezTo>
                  <a:cubicBezTo>
                    <a:pt x="321" y="66"/>
                    <a:pt x="311" y="33"/>
                    <a:pt x="303" y="0"/>
                  </a:cubicBezTo>
                  <a:cubicBezTo>
                    <a:pt x="50" y="0"/>
                    <a:pt x="50" y="0"/>
                    <a:pt x="50" y="0"/>
                  </a:cubicBezTo>
                  <a:close/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0">
              <a:extLst>
                <a:ext uri="{FF2B5EF4-FFF2-40B4-BE49-F238E27FC236}">
                  <a16:creationId xmlns:a16="http://schemas.microsoft.com/office/drawing/2014/main" xmlns="" id="{93930B9B-0436-45B1-A473-5906522C55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38338" y="1119188"/>
              <a:ext cx="463550" cy="93663"/>
            </a:xfrm>
            <a:custGeom>
              <a:avLst/>
              <a:gdLst>
                <a:gd name="T0" fmla="*/ 487 w 487"/>
                <a:gd name="T1" fmla="*/ 3 h 99"/>
                <a:gd name="T2" fmla="*/ 472 w 487"/>
                <a:gd name="T3" fmla="*/ 0 h 99"/>
                <a:gd name="T4" fmla="*/ 49 w 487"/>
                <a:gd name="T5" fmla="*/ 0 h 99"/>
                <a:gd name="T6" fmla="*/ 0 w 487"/>
                <a:gd name="T7" fmla="*/ 50 h 99"/>
                <a:gd name="T8" fmla="*/ 49 w 487"/>
                <a:gd name="T9" fmla="*/ 99 h 99"/>
                <a:gd name="T10" fmla="*/ 456 w 487"/>
                <a:gd name="T11" fmla="*/ 99 h 99"/>
                <a:gd name="T12" fmla="*/ 487 w 487"/>
                <a:gd name="T13" fmla="*/ 3 h 99"/>
                <a:gd name="T14" fmla="*/ 487 w 487"/>
                <a:gd name="T15" fmla="*/ 3 h 99"/>
                <a:gd name="T16" fmla="*/ 487 w 487"/>
                <a:gd name="T17" fmla="*/ 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7" h="99">
                  <a:moveTo>
                    <a:pt x="487" y="3"/>
                  </a:moveTo>
                  <a:cubicBezTo>
                    <a:pt x="482" y="2"/>
                    <a:pt x="477" y="0"/>
                    <a:pt x="47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3"/>
                    <a:pt x="0" y="50"/>
                  </a:cubicBezTo>
                  <a:cubicBezTo>
                    <a:pt x="0" y="77"/>
                    <a:pt x="22" y="99"/>
                    <a:pt x="49" y="99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64" y="67"/>
                    <a:pt x="474" y="34"/>
                    <a:pt x="487" y="3"/>
                  </a:cubicBezTo>
                  <a:close/>
                  <a:moveTo>
                    <a:pt x="487" y="3"/>
                  </a:moveTo>
                  <a:cubicBezTo>
                    <a:pt x="487" y="3"/>
                    <a:pt x="487" y="3"/>
                    <a:pt x="48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1">
              <a:extLst>
                <a:ext uri="{FF2B5EF4-FFF2-40B4-BE49-F238E27FC236}">
                  <a16:creationId xmlns:a16="http://schemas.microsoft.com/office/drawing/2014/main" xmlns="" id="{A034D09F-2995-4F7C-9647-F1E4731165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3425" y="1293813"/>
              <a:ext cx="357188" cy="95250"/>
            </a:xfrm>
            <a:custGeom>
              <a:avLst/>
              <a:gdLst>
                <a:gd name="T0" fmla="*/ 372 w 375"/>
                <a:gd name="T1" fmla="*/ 49 h 99"/>
                <a:gd name="T2" fmla="*/ 375 w 375"/>
                <a:gd name="T3" fmla="*/ 0 h 99"/>
                <a:gd name="T4" fmla="*/ 50 w 375"/>
                <a:gd name="T5" fmla="*/ 0 h 99"/>
                <a:gd name="T6" fmla="*/ 0 w 375"/>
                <a:gd name="T7" fmla="*/ 49 h 99"/>
                <a:gd name="T8" fmla="*/ 50 w 375"/>
                <a:gd name="T9" fmla="*/ 99 h 99"/>
                <a:gd name="T10" fmla="*/ 374 w 375"/>
                <a:gd name="T11" fmla="*/ 99 h 99"/>
                <a:gd name="T12" fmla="*/ 372 w 375"/>
                <a:gd name="T13" fmla="*/ 49 h 99"/>
                <a:gd name="T14" fmla="*/ 372 w 375"/>
                <a:gd name="T15" fmla="*/ 49 h 99"/>
                <a:gd name="T16" fmla="*/ 372 w 375"/>
                <a:gd name="T17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5" h="99">
                  <a:moveTo>
                    <a:pt x="372" y="49"/>
                  </a:moveTo>
                  <a:cubicBezTo>
                    <a:pt x="372" y="32"/>
                    <a:pt x="373" y="16"/>
                    <a:pt x="37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76"/>
                    <a:pt x="22" y="99"/>
                    <a:pt x="50" y="99"/>
                  </a:cubicBezTo>
                  <a:cubicBezTo>
                    <a:pt x="374" y="99"/>
                    <a:pt x="374" y="99"/>
                    <a:pt x="374" y="99"/>
                  </a:cubicBezTo>
                  <a:cubicBezTo>
                    <a:pt x="373" y="83"/>
                    <a:pt x="372" y="66"/>
                    <a:pt x="372" y="49"/>
                  </a:cubicBezTo>
                  <a:close/>
                  <a:moveTo>
                    <a:pt x="372" y="49"/>
                  </a:moveTo>
                  <a:cubicBezTo>
                    <a:pt x="372" y="49"/>
                    <a:pt x="372" y="49"/>
                    <a:pt x="372" y="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2">
              <a:extLst>
                <a:ext uri="{FF2B5EF4-FFF2-40B4-BE49-F238E27FC236}">
                  <a16:creationId xmlns:a16="http://schemas.microsoft.com/office/drawing/2014/main" xmlns="" id="{09AE4B07-BE9B-43D1-B247-2EB6EEC8C1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9563" y="1185863"/>
              <a:ext cx="322263" cy="238125"/>
            </a:xfrm>
            <a:custGeom>
              <a:avLst/>
              <a:gdLst>
                <a:gd name="T0" fmla="*/ 330 w 338"/>
                <a:gd name="T1" fmla="*/ 19 h 249"/>
                <a:gd name="T2" fmla="*/ 290 w 338"/>
                <a:gd name="T3" fmla="*/ 7 h 249"/>
                <a:gd name="T4" fmla="*/ 116 w 338"/>
                <a:gd name="T5" fmla="*/ 92 h 249"/>
                <a:gd name="T6" fmla="*/ 49 w 338"/>
                <a:gd name="T7" fmla="*/ 97 h 249"/>
                <a:gd name="T8" fmla="*/ 22 w 338"/>
                <a:gd name="T9" fmla="*/ 201 h 249"/>
                <a:gd name="T10" fmla="*/ 126 w 338"/>
                <a:gd name="T11" fmla="*/ 228 h 249"/>
                <a:gd name="T12" fmla="*/ 163 w 338"/>
                <a:gd name="T13" fmla="*/ 171 h 249"/>
                <a:gd name="T14" fmla="*/ 321 w 338"/>
                <a:gd name="T15" fmla="*/ 60 h 249"/>
                <a:gd name="T16" fmla="*/ 330 w 338"/>
                <a:gd name="T17" fmla="*/ 19 h 249"/>
                <a:gd name="T18" fmla="*/ 120 w 338"/>
                <a:gd name="T19" fmla="*/ 170 h 249"/>
                <a:gd name="T20" fmla="*/ 79 w 338"/>
                <a:gd name="T21" fmla="*/ 194 h 249"/>
                <a:gd name="T22" fmla="*/ 55 w 338"/>
                <a:gd name="T23" fmla="*/ 154 h 249"/>
                <a:gd name="T24" fmla="*/ 96 w 338"/>
                <a:gd name="T25" fmla="*/ 130 h 249"/>
                <a:gd name="T26" fmla="*/ 120 w 338"/>
                <a:gd name="T27" fmla="*/ 170 h 249"/>
                <a:gd name="T28" fmla="*/ 120 w 338"/>
                <a:gd name="T29" fmla="*/ 170 h 249"/>
                <a:gd name="T30" fmla="*/ 120 w 338"/>
                <a:gd name="T31" fmla="*/ 17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8" h="249">
                  <a:moveTo>
                    <a:pt x="330" y="19"/>
                  </a:moveTo>
                  <a:cubicBezTo>
                    <a:pt x="321" y="5"/>
                    <a:pt x="304" y="0"/>
                    <a:pt x="290" y="7"/>
                  </a:cubicBezTo>
                  <a:cubicBezTo>
                    <a:pt x="116" y="92"/>
                    <a:pt x="116" y="92"/>
                    <a:pt x="116" y="92"/>
                  </a:cubicBezTo>
                  <a:cubicBezTo>
                    <a:pt x="95" y="83"/>
                    <a:pt x="70" y="84"/>
                    <a:pt x="49" y="97"/>
                  </a:cubicBezTo>
                  <a:cubicBezTo>
                    <a:pt x="12" y="118"/>
                    <a:pt x="0" y="165"/>
                    <a:pt x="22" y="201"/>
                  </a:cubicBezTo>
                  <a:cubicBezTo>
                    <a:pt x="43" y="237"/>
                    <a:pt x="90" y="249"/>
                    <a:pt x="126" y="228"/>
                  </a:cubicBezTo>
                  <a:cubicBezTo>
                    <a:pt x="147" y="215"/>
                    <a:pt x="160" y="194"/>
                    <a:pt x="163" y="171"/>
                  </a:cubicBezTo>
                  <a:cubicBezTo>
                    <a:pt x="321" y="60"/>
                    <a:pt x="321" y="60"/>
                    <a:pt x="321" y="60"/>
                  </a:cubicBezTo>
                  <a:cubicBezTo>
                    <a:pt x="334" y="51"/>
                    <a:pt x="338" y="33"/>
                    <a:pt x="330" y="19"/>
                  </a:cubicBezTo>
                  <a:close/>
                  <a:moveTo>
                    <a:pt x="120" y="170"/>
                  </a:moveTo>
                  <a:cubicBezTo>
                    <a:pt x="115" y="188"/>
                    <a:pt x="97" y="199"/>
                    <a:pt x="79" y="194"/>
                  </a:cubicBezTo>
                  <a:cubicBezTo>
                    <a:pt x="61" y="189"/>
                    <a:pt x="51" y="171"/>
                    <a:pt x="55" y="154"/>
                  </a:cubicBezTo>
                  <a:cubicBezTo>
                    <a:pt x="60" y="136"/>
                    <a:pt x="78" y="125"/>
                    <a:pt x="96" y="130"/>
                  </a:cubicBezTo>
                  <a:cubicBezTo>
                    <a:pt x="114" y="134"/>
                    <a:pt x="124" y="153"/>
                    <a:pt x="120" y="170"/>
                  </a:cubicBezTo>
                  <a:close/>
                  <a:moveTo>
                    <a:pt x="120" y="170"/>
                  </a:moveTo>
                  <a:cubicBezTo>
                    <a:pt x="120" y="170"/>
                    <a:pt x="120" y="170"/>
                    <a:pt x="120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3">
              <a:extLst>
                <a:ext uri="{FF2B5EF4-FFF2-40B4-BE49-F238E27FC236}">
                  <a16:creationId xmlns:a16="http://schemas.microsoft.com/office/drawing/2014/main" xmlns="" id="{CD0821AB-5E81-441F-B288-CAAF1B8E38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19425" y="1098550"/>
              <a:ext cx="65088" cy="68263"/>
            </a:xfrm>
            <a:custGeom>
              <a:avLst/>
              <a:gdLst>
                <a:gd name="T0" fmla="*/ 17 w 68"/>
                <a:gd name="T1" fmla="*/ 63 h 72"/>
                <a:gd name="T2" fmla="*/ 60 w 68"/>
                <a:gd name="T3" fmla="*/ 51 h 72"/>
                <a:gd name="T4" fmla="*/ 48 w 68"/>
                <a:gd name="T5" fmla="*/ 9 h 72"/>
                <a:gd name="T6" fmla="*/ 5 w 68"/>
                <a:gd name="T7" fmla="*/ 21 h 72"/>
                <a:gd name="T8" fmla="*/ 6 w 68"/>
                <a:gd name="T9" fmla="*/ 52 h 72"/>
                <a:gd name="T10" fmla="*/ 17 w 68"/>
                <a:gd name="T11" fmla="*/ 63 h 72"/>
                <a:gd name="T12" fmla="*/ 17 w 68"/>
                <a:gd name="T13" fmla="*/ 63 h 72"/>
                <a:gd name="T14" fmla="*/ 17 w 68"/>
                <a:gd name="T15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72">
                  <a:moveTo>
                    <a:pt x="17" y="63"/>
                  </a:moveTo>
                  <a:cubicBezTo>
                    <a:pt x="32" y="72"/>
                    <a:pt x="51" y="66"/>
                    <a:pt x="60" y="51"/>
                  </a:cubicBezTo>
                  <a:cubicBezTo>
                    <a:pt x="68" y="36"/>
                    <a:pt x="63" y="17"/>
                    <a:pt x="48" y="9"/>
                  </a:cubicBezTo>
                  <a:cubicBezTo>
                    <a:pt x="33" y="0"/>
                    <a:pt x="14" y="6"/>
                    <a:pt x="5" y="21"/>
                  </a:cubicBezTo>
                  <a:cubicBezTo>
                    <a:pt x="0" y="31"/>
                    <a:pt x="0" y="43"/>
                    <a:pt x="6" y="52"/>
                  </a:cubicBezTo>
                  <a:cubicBezTo>
                    <a:pt x="8" y="56"/>
                    <a:pt x="12" y="60"/>
                    <a:pt x="17" y="63"/>
                  </a:cubicBezTo>
                  <a:close/>
                  <a:moveTo>
                    <a:pt x="17" y="63"/>
                  </a:moveTo>
                  <a:cubicBezTo>
                    <a:pt x="17" y="63"/>
                    <a:pt x="17" y="63"/>
                    <a:pt x="17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xmlns="" id="{35E57DA5-28A4-447A-921F-82EF05C610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1950" y="1071563"/>
              <a:ext cx="58738" cy="60325"/>
            </a:xfrm>
            <a:custGeom>
              <a:avLst/>
              <a:gdLst>
                <a:gd name="T0" fmla="*/ 31 w 62"/>
                <a:gd name="T1" fmla="*/ 62 h 63"/>
                <a:gd name="T2" fmla="*/ 62 w 62"/>
                <a:gd name="T3" fmla="*/ 31 h 63"/>
                <a:gd name="T4" fmla="*/ 31 w 62"/>
                <a:gd name="T5" fmla="*/ 0 h 63"/>
                <a:gd name="T6" fmla="*/ 0 w 62"/>
                <a:gd name="T7" fmla="*/ 31 h 63"/>
                <a:gd name="T8" fmla="*/ 4 w 62"/>
                <a:gd name="T9" fmla="*/ 47 h 63"/>
                <a:gd name="T10" fmla="*/ 31 w 62"/>
                <a:gd name="T11" fmla="*/ 62 h 63"/>
                <a:gd name="T12" fmla="*/ 31 w 62"/>
                <a:gd name="T13" fmla="*/ 62 h 63"/>
                <a:gd name="T14" fmla="*/ 31 w 62"/>
                <a:gd name="T15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3">
                  <a:moveTo>
                    <a:pt x="31" y="62"/>
                  </a:moveTo>
                  <a:cubicBezTo>
                    <a:pt x="48" y="62"/>
                    <a:pt x="62" y="48"/>
                    <a:pt x="62" y="31"/>
                  </a:cubicBezTo>
                  <a:cubicBezTo>
                    <a:pt x="62" y="14"/>
                    <a:pt x="48" y="0"/>
                    <a:pt x="31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37"/>
                    <a:pt x="1" y="43"/>
                    <a:pt x="4" y="47"/>
                  </a:cubicBezTo>
                  <a:cubicBezTo>
                    <a:pt x="9" y="56"/>
                    <a:pt x="20" y="63"/>
                    <a:pt x="31" y="62"/>
                  </a:cubicBezTo>
                  <a:close/>
                  <a:moveTo>
                    <a:pt x="31" y="62"/>
                  </a:moveTo>
                  <a:cubicBezTo>
                    <a:pt x="31" y="62"/>
                    <a:pt x="31" y="62"/>
                    <a:pt x="31" y="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xmlns="" id="{1F3FD938-4472-4481-BD69-83B04B5B20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5125" y="1550988"/>
              <a:ext cx="60325" cy="58738"/>
            </a:xfrm>
            <a:custGeom>
              <a:avLst/>
              <a:gdLst>
                <a:gd name="T0" fmla="*/ 31 w 63"/>
                <a:gd name="T1" fmla="*/ 0 h 63"/>
                <a:gd name="T2" fmla="*/ 0 w 63"/>
                <a:gd name="T3" fmla="*/ 32 h 63"/>
                <a:gd name="T4" fmla="*/ 4 w 63"/>
                <a:gd name="T5" fmla="*/ 47 h 63"/>
                <a:gd name="T6" fmla="*/ 32 w 63"/>
                <a:gd name="T7" fmla="*/ 63 h 63"/>
                <a:gd name="T8" fmla="*/ 62 w 63"/>
                <a:gd name="T9" fmla="*/ 31 h 63"/>
                <a:gd name="T10" fmla="*/ 31 w 63"/>
                <a:gd name="T11" fmla="*/ 0 h 63"/>
                <a:gd name="T12" fmla="*/ 31 w 63"/>
                <a:gd name="T13" fmla="*/ 0 h 63"/>
                <a:gd name="T14" fmla="*/ 31 w 63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3">
                  <a:moveTo>
                    <a:pt x="31" y="0"/>
                  </a:moveTo>
                  <a:cubicBezTo>
                    <a:pt x="14" y="0"/>
                    <a:pt x="0" y="15"/>
                    <a:pt x="0" y="32"/>
                  </a:cubicBezTo>
                  <a:cubicBezTo>
                    <a:pt x="0" y="38"/>
                    <a:pt x="2" y="43"/>
                    <a:pt x="4" y="47"/>
                  </a:cubicBezTo>
                  <a:cubicBezTo>
                    <a:pt x="10" y="56"/>
                    <a:pt x="20" y="63"/>
                    <a:pt x="32" y="63"/>
                  </a:cubicBezTo>
                  <a:cubicBezTo>
                    <a:pt x="49" y="62"/>
                    <a:pt x="63" y="48"/>
                    <a:pt x="62" y="31"/>
                  </a:cubicBezTo>
                  <a:cubicBezTo>
                    <a:pt x="63" y="14"/>
                    <a:pt x="48" y="0"/>
                    <a:pt x="31" y="0"/>
                  </a:cubicBezTo>
                  <a:close/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xmlns="" id="{7ECF8886-9A76-4CD8-ADFD-5787C2D45D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1013" y="1512888"/>
              <a:ext cx="68263" cy="68263"/>
            </a:xfrm>
            <a:custGeom>
              <a:avLst/>
              <a:gdLst>
                <a:gd name="T0" fmla="*/ 20 w 71"/>
                <a:gd name="T1" fmla="*/ 9 h 71"/>
                <a:gd name="T2" fmla="*/ 9 w 71"/>
                <a:gd name="T3" fmla="*/ 51 h 71"/>
                <a:gd name="T4" fmla="*/ 52 w 71"/>
                <a:gd name="T5" fmla="*/ 62 h 71"/>
                <a:gd name="T6" fmla="*/ 63 w 71"/>
                <a:gd name="T7" fmla="*/ 20 h 71"/>
                <a:gd name="T8" fmla="*/ 20 w 71"/>
                <a:gd name="T9" fmla="*/ 9 h 71"/>
                <a:gd name="T10" fmla="*/ 20 w 71"/>
                <a:gd name="T11" fmla="*/ 9 h 71"/>
                <a:gd name="T12" fmla="*/ 20 w 71"/>
                <a:gd name="T13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71">
                  <a:moveTo>
                    <a:pt x="20" y="9"/>
                  </a:moveTo>
                  <a:cubicBezTo>
                    <a:pt x="5" y="17"/>
                    <a:pt x="0" y="37"/>
                    <a:pt x="9" y="51"/>
                  </a:cubicBezTo>
                  <a:cubicBezTo>
                    <a:pt x="17" y="66"/>
                    <a:pt x="37" y="71"/>
                    <a:pt x="52" y="62"/>
                  </a:cubicBezTo>
                  <a:cubicBezTo>
                    <a:pt x="66" y="54"/>
                    <a:pt x="71" y="34"/>
                    <a:pt x="63" y="20"/>
                  </a:cubicBezTo>
                  <a:cubicBezTo>
                    <a:pt x="54" y="5"/>
                    <a:pt x="34" y="0"/>
                    <a:pt x="20" y="9"/>
                  </a:cubicBezTo>
                  <a:close/>
                  <a:moveTo>
                    <a:pt x="20" y="9"/>
                  </a:moveTo>
                  <a:cubicBezTo>
                    <a:pt x="20" y="9"/>
                    <a:pt x="20" y="9"/>
                    <a:pt x="20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xmlns="" id="{3796A820-F556-4969-9607-D06037F9EA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9913" y="1425575"/>
              <a:ext cx="65088" cy="68263"/>
            </a:xfrm>
            <a:custGeom>
              <a:avLst/>
              <a:gdLst>
                <a:gd name="T0" fmla="*/ 48 w 68"/>
                <a:gd name="T1" fmla="*/ 8 h 71"/>
                <a:gd name="T2" fmla="*/ 5 w 68"/>
                <a:gd name="T3" fmla="*/ 20 h 71"/>
                <a:gd name="T4" fmla="*/ 6 w 68"/>
                <a:gd name="T5" fmla="*/ 51 h 71"/>
                <a:gd name="T6" fmla="*/ 17 w 68"/>
                <a:gd name="T7" fmla="*/ 62 h 71"/>
                <a:gd name="T8" fmla="*/ 60 w 68"/>
                <a:gd name="T9" fmla="*/ 50 h 71"/>
                <a:gd name="T10" fmla="*/ 48 w 68"/>
                <a:gd name="T11" fmla="*/ 8 h 71"/>
                <a:gd name="T12" fmla="*/ 48 w 68"/>
                <a:gd name="T13" fmla="*/ 8 h 71"/>
                <a:gd name="T14" fmla="*/ 48 w 68"/>
                <a:gd name="T15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71">
                  <a:moveTo>
                    <a:pt x="48" y="8"/>
                  </a:moveTo>
                  <a:cubicBezTo>
                    <a:pt x="33" y="0"/>
                    <a:pt x="14" y="5"/>
                    <a:pt x="5" y="20"/>
                  </a:cubicBezTo>
                  <a:cubicBezTo>
                    <a:pt x="0" y="30"/>
                    <a:pt x="0" y="42"/>
                    <a:pt x="6" y="51"/>
                  </a:cubicBezTo>
                  <a:cubicBezTo>
                    <a:pt x="8" y="56"/>
                    <a:pt x="12" y="60"/>
                    <a:pt x="17" y="62"/>
                  </a:cubicBezTo>
                  <a:cubicBezTo>
                    <a:pt x="32" y="71"/>
                    <a:pt x="51" y="66"/>
                    <a:pt x="60" y="50"/>
                  </a:cubicBezTo>
                  <a:cubicBezTo>
                    <a:pt x="68" y="35"/>
                    <a:pt x="63" y="16"/>
                    <a:pt x="48" y="8"/>
                  </a:cubicBezTo>
                  <a:close/>
                  <a:moveTo>
                    <a:pt x="48" y="8"/>
                  </a:moveTo>
                  <a:cubicBezTo>
                    <a:pt x="48" y="8"/>
                    <a:pt x="48" y="8"/>
                    <a:pt x="4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xmlns="" id="{384697F4-053F-49DF-A2C0-A656A5B79E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3825" y="1314450"/>
              <a:ext cx="60325" cy="60325"/>
            </a:xfrm>
            <a:custGeom>
              <a:avLst/>
              <a:gdLst>
                <a:gd name="T0" fmla="*/ 63 w 63"/>
                <a:gd name="T1" fmla="*/ 31 h 63"/>
                <a:gd name="T2" fmla="*/ 31 w 63"/>
                <a:gd name="T3" fmla="*/ 0 h 63"/>
                <a:gd name="T4" fmla="*/ 0 w 63"/>
                <a:gd name="T5" fmla="*/ 31 h 63"/>
                <a:gd name="T6" fmla="*/ 5 w 63"/>
                <a:gd name="T7" fmla="*/ 47 h 63"/>
                <a:gd name="T8" fmla="*/ 32 w 63"/>
                <a:gd name="T9" fmla="*/ 62 h 63"/>
                <a:gd name="T10" fmla="*/ 63 w 63"/>
                <a:gd name="T11" fmla="*/ 31 h 63"/>
                <a:gd name="T12" fmla="*/ 63 w 63"/>
                <a:gd name="T13" fmla="*/ 31 h 63"/>
                <a:gd name="T14" fmla="*/ 63 w 63"/>
                <a:gd name="T15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3">
                  <a:moveTo>
                    <a:pt x="63" y="31"/>
                  </a:moveTo>
                  <a:cubicBezTo>
                    <a:pt x="63" y="14"/>
                    <a:pt x="48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37"/>
                    <a:pt x="2" y="42"/>
                    <a:pt x="5" y="47"/>
                  </a:cubicBezTo>
                  <a:cubicBezTo>
                    <a:pt x="10" y="56"/>
                    <a:pt x="20" y="63"/>
                    <a:pt x="32" y="62"/>
                  </a:cubicBezTo>
                  <a:cubicBezTo>
                    <a:pt x="49" y="62"/>
                    <a:pt x="63" y="48"/>
                    <a:pt x="63" y="31"/>
                  </a:cubicBezTo>
                  <a:close/>
                  <a:moveTo>
                    <a:pt x="63" y="31"/>
                  </a:moveTo>
                  <a:cubicBezTo>
                    <a:pt x="63" y="31"/>
                    <a:pt x="63" y="31"/>
                    <a:pt x="63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xmlns="" id="{F545CCE4-D506-4658-A52D-3102EFC75C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3988" y="1428750"/>
              <a:ext cx="66675" cy="68263"/>
            </a:xfrm>
            <a:custGeom>
              <a:avLst/>
              <a:gdLst>
                <a:gd name="T0" fmla="*/ 20 w 71"/>
                <a:gd name="T1" fmla="*/ 9 h 72"/>
                <a:gd name="T2" fmla="*/ 9 w 71"/>
                <a:gd name="T3" fmla="*/ 52 h 72"/>
                <a:gd name="T4" fmla="*/ 52 w 71"/>
                <a:gd name="T5" fmla="*/ 63 h 72"/>
                <a:gd name="T6" fmla="*/ 63 w 71"/>
                <a:gd name="T7" fmla="*/ 20 h 72"/>
                <a:gd name="T8" fmla="*/ 20 w 71"/>
                <a:gd name="T9" fmla="*/ 9 h 72"/>
                <a:gd name="T10" fmla="*/ 20 w 71"/>
                <a:gd name="T11" fmla="*/ 9 h 72"/>
                <a:gd name="T12" fmla="*/ 20 w 71"/>
                <a:gd name="T13" fmla="*/ 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72">
                  <a:moveTo>
                    <a:pt x="20" y="9"/>
                  </a:moveTo>
                  <a:cubicBezTo>
                    <a:pt x="5" y="18"/>
                    <a:pt x="0" y="37"/>
                    <a:pt x="9" y="52"/>
                  </a:cubicBezTo>
                  <a:cubicBezTo>
                    <a:pt x="18" y="67"/>
                    <a:pt x="37" y="72"/>
                    <a:pt x="52" y="63"/>
                  </a:cubicBezTo>
                  <a:cubicBezTo>
                    <a:pt x="67" y="54"/>
                    <a:pt x="71" y="35"/>
                    <a:pt x="63" y="20"/>
                  </a:cubicBezTo>
                  <a:cubicBezTo>
                    <a:pt x="54" y="6"/>
                    <a:pt x="35" y="0"/>
                    <a:pt x="20" y="9"/>
                  </a:cubicBezTo>
                  <a:close/>
                  <a:moveTo>
                    <a:pt x="20" y="9"/>
                  </a:moveTo>
                  <a:cubicBezTo>
                    <a:pt x="20" y="9"/>
                    <a:pt x="20" y="9"/>
                    <a:pt x="20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0">
              <a:extLst>
                <a:ext uri="{FF2B5EF4-FFF2-40B4-BE49-F238E27FC236}">
                  <a16:creationId xmlns:a16="http://schemas.microsoft.com/office/drawing/2014/main" xmlns="" id="{92E23B01-2DD2-4BE4-ACB3-4F989DF537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1663" y="1309688"/>
              <a:ext cx="61913" cy="58738"/>
            </a:xfrm>
            <a:custGeom>
              <a:avLst/>
              <a:gdLst>
                <a:gd name="T0" fmla="*/ 1 w 64"/>
                <a:gd name="T1" fmla="*/ 31 h 62"/>
                <a:gd name="T2" fmla="*/ 5 w 64"/>
                <a:gd name="T3" fmla="*/ 47 h 62"/>
                <a:gd name="T4" fmla="*/ 32 w 64"/>
                <a:gd name="T5" fmla="*/ 62 h 62"/>
                <a:gd name="T6" fmla="*/ 64 w 64"/>
                <a:gd name="T7" fmla="*/ 31 h 62"/>
                <a:gd name="T8" fmla="*/ 32 w 64"/>
                <a:gd name="T9" fmla="*/ 0 h 62"/>
                <a:gd name="T10" fmla="*/ 1 w 64"/>
                <a:gd name="T11" fmla="*/ 31 h 62"/>
                <a:gd name="T12" fmla="*/ 1 w 64"/>
                <a:gd name="T13" fmla="*/ 31 h 62"/>
                <a:gd name="T14" fmla="*/ 1 w 64"/>
                <a:gd name="T15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62">
                  <a:moveTo>
                    <a:pt x="1" y="31"/>
                  </a:moveTo>
                  <a:cubicBezTo>
                    <a:pt x="1" y="37"/>
                    <a:pt x="2" y="42"/>
                    <a:pt x="5" y="47"/>
                  </a:cubicBezTo>
                  <a:cubicBezTo>
                    <a:pt x="11" y="56"/>
                    <a:pt x="21" y="62"/>
                    <a:pt x="32" y="62"/>
                  </a:cubicBezTo>
                  <a:cubicBezTo>
                    <a:pt x="50" y="62"/>
                    <a:pt x="64" y="48"/>
                    <a:pt x="64" y="31"/>
                  </a:cubicBezTo>
                  <a:cubicBezTo>
                    <a:pt x="64" y="14"/>
                    <a:pt x="49" y="0"/>
                    <a:pt x="32" y="0"/>
                  </a:cubicBezTo>
                  <a:cubicBezTo>
                    <a:pt x="15" y="0"/>
                    <a:pt x="0" y="14"/>
                    <a:pt x="1" y="31"/>
                  </a:cubicBezTo>
                  <a:close/>
                  <a:moveTo>
                    <a:pt x="1" y="31"/>
                  </a:moveTo>
                  <a:cubicBezTo>
                    <a:pt x="1" y="31"/>
                    <a:pt x="1" y="31"/>
                    <a:pt x="1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1">
              <a:extLst>
                <a:ext uri="{FF2B5EF4-FFF2-40B4-BE49-F238E27FC236}">
                  <a16:creationId xmlns:a16="http://schemas.microsoft.com/office/drawing/2014/main" xmlns="" id="{2DDAC86E-9850-416C-BF9B-B16261F71E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3988" y="1190625"/>
              <a:ext cx="65088" cy="66675"/>
            </a:xfrm>
            <a:custGeom>
              <a:avLst/>
              <a:gdLst>
                <a:gd name="T0" fmla="*/ 18 w 69"/>
                <a:gd name="T1" fmla="*/ 63 h 71"/>
                <a:gd name="T2" fmla="*/ 60 w 69"/>
                <a:gd name="T3" fmla="*/ 51 h 71"/>
                <a:gd name="T4" fmla="*/ 48 w 69"/>
                <a:gd name="T5" fmla="*/ 8 h 71"/>
                <a:gd name="T6" fmla="*/ 6 w 69"/>
                <a:gd name="T7" fmla="*/ 20 h 71"/>
                <a:gd name="T8" fmla="*/ 6 w 69"/>
                <a:gd name="T9" fmla="*/ 51 h 71"/>
                <a:gd name="T10" fmla="*/ 18 w 69"/>
                <a:gd name="T11" fmla="*/ 63 h 71"/>
                <a:gd name="T12" fmla="*/ 18 w 69"/>
                <a:gd name="T13" fmla="*/ 63 h 71"/>
                <a:gd name="T14" fmla="*/ 18 w 69"/>
                <a:gd name="T15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71">
                  <a:moveTo>
                    <a:pt x="18" y="63"/>
                  </a:moveTo>
                  <a:cubicBezTo>
                    <a:pt x="33" y="71"/>
                    <a:pt x="52" y="66"/>
                    <a:pt x="60" y="51"/>
                  </a:cubicBezTo>
                  <a:cubicBezTo>
                    <a:pt x="69" y="36"/>
                    <a:pt x="63" y="17"/>
                    <a:pt x="48" y="8"/>
                  </a:cubicBezTo>
                  <a:cubicBezTo>
                    <a:pt x="33" y="0"/>
                    <a:pt x="14" y="5"/>
                    <a:pt x="6" y="20"/>
                  </a:cubicBezTo>
                  <a:cubicBezTo>
                    <a:pt x="0" y="30"/>
                    <a:pt x="0" y="42"/>
                    <a:pt x="6" y="51"/>
                  </a:cubicBezTo>
                  <a:cubicBezTo>
                    <a:pt x="9" y="56"/>
                    <a:pt x="13" y="60"/>
                    <a:pt x="18" y="63"/>
                  </a:cubicBezTo>
                  <a:close/>
                  <a:moveTo>
                    <a:pt x="18" y="63"/>
                  </a:moveTo>
                  <a:cubicBezTo>
                    <a:pt x="18" y="63"/>
                    <a:pt x="18" y="63"/>
                    <a:pt x="18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2">
              <a:extLst>
                <a:ext uri="{FF2B5EF4-FFF2-40B4-BE49-F238E27FC236}">
                  <a16:creationId xmlns:a16="http://schemas.microsoft.com/office/drawing/2014/main" xmlns="" id="{45A6935D-6B2B-4DB0-A976-149DD7FA4E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6538" y="1100138"/>
              <a:ext cx="69850" cy="69850"/>
            </a:xfrm>
            <a:custGeom>
              <a:avLst/>
              <a:gdLst>
                <a:gd name="T0" fmla="*/ 52 w 72"/>
                <a:gd name="T1" fmla="*/ 63 h 72"/>
                <a:gd name="T2" fmla="*/ 52 w 72"/>
                <a:gd name="T3" fmla="*/ 63 h 72"/>
                <a:gd name="T4" fmla="*/ 52 w 72"/>
                <a:gd name="T5" fmla="*/ 63 h 72"/>
                <a:gd name="T6" fmla="*/ 53 w 72"/>
                <a:gd name="T7" fmla="*/ 63 h 72"/>
                <a:gd name="T8" fmla="*/ 63 w 72"/>
                <a:gd name="T9" fmla="*/ 20 h 72"/>
                <a:gd name="T10" fmla="*/ 21 w 72"/>
                <a:gd name="T11" fmla="*/ 9 h 72"/>
                <a:gd name="T12" fmla="*/ 20 w 72"/>
                <a:gd name="T13" fmla="*/ 9 h 72"/>
                <a:gd name="T14" fmla="*/ 20 w 72"/>
                <a:gd name="T15" fmla="*/ 10 h 72"/>
                <a:gd name="T16" fmla="*/ 9 w 72"/>
                <a:gd name="T17" fmla="*/ 52 h 72"/>
                <a:gd name="T18" fmla="*/ 52 w 72"/>
                <a:gd name="T19" fmla="*/ 63 h 72"/>
                <a:gd name="T20" fmla="*/ 52 w 72"/>
                <a:gd name="T21" fmla="*/ 63 h 72"/>
                <a:gd name="T22" fmla="*/ 52 w 72"/>
                <a:gd name="T23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72"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67" y="54"/>
                    <a:pt x="72" y="35"/>
                    <a:pt x="63" y="20"/>
                  </a:cubicBezTo>
                  <a:cubicBezTo>
                    <a:pt x="55" y="5"/>
                    <a:pt x="36" y="0"/>
                    <a:pt x="21" y="9"/>
                  </a:cubicBezTo>
                  <a:cubicBezTo>
                    <a:pt x="21" y="9"/>
                    <a:pt x="20" y="9"/>
                    <a:pt x="20" y="9"/>
                  </a:cubicBezTo>
                  <a:cubicBezTo>
                    <a:pt x="20" y="9"/>
                    <a:pt x="20" y="10"/>
                    <a:pt x="20" y="10"/>
                  </a:cubicBezTo>
                  <a:cubicBezTo>
                    <a:pt x="5" y="18"/>
                    <a:pt x="0" y="38"/>
                    <a:pt x="9" y="52"/>
                  </a:cubicBezTo>
                  <a:cubicBezTo>
                    <a:pt x="18" y="67"/>
                    <a:pt x="37" y="72"/>
                    <a:pt x="52" y="63"/>
                  </a:cubicBezTo>
                  <a:close/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3">
              <a:extLst>
                <a:ext uri="{FF2B5EF4-FFF2-40B4-BE49-F238E27FC236}">
                  <a16:creationId xmlns:a16="http://schemas.microsoft.com/office/drawing/2014/main" xmlns="" id="{A2E60BE7-F682-49DB-8277-10D5F4AB18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4475" y="1514475"/>
              <a:ext cx="65088" cy="69850"/>
            </a:xfrm>
            <a:custGeom>
              <a:avLst/>
              <a:gdLst>
                <a:gd name="T0" fmla="*/ 49 w 69"/>
                <a:gd name="T1" fmla="*/ 9 h 72"/>
                <a:gd name="T2" fmla="*/ 6 w 69"/>
                <a:gd name="T3" fmla="*/ 21 h 72"/>
                <a:gd name="T4" fmla="*/ 7 w 69"/>
                <a:gd name="T5" fmla="*/ 52 h 72"/>
                <a:gd name="T6" fmla="*/ 18 w 69"/>
                <a:gd name="T7" fmla="*/ 64 h 72"/>
                <a:gd name="T8" fmla="*/ 61 w 69"/>
                <a:gd name="T9" fmla="*/ 52 h 72"/>
                <a:gd name="T10" fmla="*/ 49 w 69"/>
                <a:gd name="T11" fmla="*/ 9 h 72"/>
                <a:gd name="T12" fmla="*/ 49 w 69"/>
                <a:gd name="T13" fmla="*/ 9 h 72"/>
                <a:gd name="T14" fmla="*/ 49 w 69"/>
                <a:gd name="T15" fmla="*/ 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72">
                  <a:moveTo>
                    <a:pt x="49" y="9"/>
                  </a:moveTo>
                  <a:cubicBezTo>
                    <a:pt x="34" y="0"/>
                    <a:pt x="15" y="6"/>
                    <a:pt x="6" y="21"/>
                  </a:cubicBezTo>
                  <a:cubicBezTo>
                    <a:pt x="0" y="31"/>
                    <a:pt x="1" y="43"/>
                    <a:pt x="7" y="52"/>
                  </a:cubicBezTo>
                  <a:cubicBezTo>
                    <a:pt x="9" y="57"/>
                    <a:pt x="13" y="61"/>
                    <a:pt x="18" y="64"/>
                  </a:cubicBezTo>
                  <a:cubicBezTo>
                    <a:pt x="33" y="72"/>
                    <a:pt x="52" y="67"/>
                    <a:pt x="61" y="52"/>
                  </a:cubicBezTo>
                  <a:cubicBezTo>
                    <a:pt x="69" y="36"/>
                    <a:pt x="64" y="18"/>
                    <a:pt x="49" y="9"/>
                  </a:cubicBezTo>
                  <a:close/>
                  <a:moveTo>
                    <a:pt x="49" y="9"/>
                  </a:moveTo>
                  <a:cubicBezTo>
                    <a:pt x="49" y="9"/>
                    <a:pt x="49" y="9"/>
                    <a:pt x="49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xmlns="" id="{B0F6348B-8CA0-4F7C-8522-4686BE2FC2B9}"/>
              </a:ext>
            </a:extLst>
          </p:cNvPr>
          <p:cNvGrpSpPr/>
          <p:nvPr/>
        </p:nvGrpSpPr>
        <p:grpSpPr>
          <a:xfrm>
            <a:off x="539552" y="3935188"/>
            <a:ext cx="667895" cy="508770"/>
            <a:chOff x="1938338" y="685800"/>
            <a:chExt cx="1485900" cy="1131888"/>
          </a:xfrm>
          <a:solidFill>
            <a:schemeClr val="bg1"/>
          </a:solidFill>
        </p:grpSpPr>
        <p:sp>
          <p:nvSpPr>
            <p:cNvPr id="68" name="Freeform 38">
              <a:extLst>
                <a:ext uri="{FF2B5EF4-FFF2-40B4-BE49-F238E27FC236}">
                  <a16:creationId xmlns:a16="http://schemas.microsoft.com/office/drawing/2014/main" xmlns="" id="{3D3B8B92-6B6E-49DF-B65C-28551D9DBF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1575" y="685800"/>
              <a:ext cx="982663" cy="1131888"/>
            </a:xfrm>
            <a:custGeom>
              <a:avLst/>
              <a:gdLst>
                <a:gd name="T0" fmla="*/ 942 w 1033"/>
                <a:gd name="T1" fmla="*/ 354 h 1188"/>
                <a:gd name="T2" fmla="*/ 982 w 1033"/>
                <a:gd name="T3" fmla="*/ 354 h 1188"/>
                <a:gd name="T4" fmla="*/ 1022 w 1033"/>
                <a:gd name="T5" fmla="*/ 314 h 1188"/>
                <a:gd name="T6" fmla="*/ 1022 w 1033"/>
                <a:gd name="T7" fmla="*/ 274 h 1188"/>
                <a:gd name="T8" fmla="*/ 932 w 1033"/>
                <a:gd name="T9" fmla="*/ 184 h 1188"/>
                <a:gd name="T10" fmla="*/ 892 w 1033"/>
                <a:gd name="T11" fmla="*/ 184 h 1188"/>
                <a:gd name="T12" fmla="*/ 852 w 1033"/>
                <a:gd name="T13" fmla="*/ 224 h 1188"/>
                <a:gd name="T14" fmla="*/ 852 w 1033"/>
                <a:gd name="T15" fmla="*/ 264 h 1188"/>
                <a:gd name="T16" fmla="*/ 856 w 1033"/>
                <a:gd name="T17" fmla="*/ 267 h 1188"/>
                <a:gd name="T18" fmla="*/ 827 w 1033"/>
                <a:gd name="T19" fmla="*/ 296 h 1188"/>
                <a:gd name="T20" fmla="*/ 576 w 1033"/>
                <a:gd name="T21" fmla="*/ 191 h 1188"/>
                <a:gd name="T22" fmla="*/ 576 w 1033"/>
                <a:gd name="T23" fmla="*/ 140 h 1188"/>
                <a:gd name="T24" fmla="*/ 607 w 1033"/>
                <a:gd name="T25" fmla="*/ 140 h 1188"/>
                <a:gd name="T26" fmla="*/ 635 w 1033"/>
                <a:gd name="T27" fmla="*/ 112 h 1188"/>
                <a:gd name="T28" fmla="*/ 635 w 1033"/>
                <a:gd name="T29" fmla="*/ 28 h 1188"/>
                <a:gd name="T30" fmla="*/ 607 w 1033"/>
                <a:gd name="T31" fmla="*/ 0 h 1188"/>
                <a:gd name="T32" fmla="*/ 427 w 1033"/>
                <a:gd name="T33" fmla="*/ 0 h 1188"/>
                <a:gd name="T34" fmla="*/ 399 w 1033"/>
                <a:gd name="T35" fmla="*/ 28 h 1188"/>
                <a:gd name="T36" fmla="*/ 399 w 1033"/>
                <a:gd name="T37" fmla="*/ 112 h 1188"/>
                <a:gd name="T38" fmla="*/ 427 w 1033"/>
                <a:gd name="T39" fmla="*/ 140 h 1188"/>
                <a:gd name="T40" fmla="*/ 458 w 1033"/>
                <a:gd name="T41" fmla="*/ 140 h 1188"/>
                <a:gd name="T42" fmla="*/ 458 w 1033"/>
                <a:gd name="T43" fmla="*/ 191 h 1188"/>
                <a:gd name="T44" fmla="*/ 207 w 1033"/>
                <a:gd name="T45" fmla="*/ 296 h 1188"/>
                <a:gd name="T46" fmla="*/ 178 w 1033"/>
                <a:gd name="T47" fmla="*/ 267 h 1188"/>
                <a:gd name="T48" fmla="*/ 182 w 1033"/>
                <a:gd name="T49" fmla="*/ 264 h 1188"/>
                <a:gd name="T50" fmla="*/ 182 w 1033"/>
                <a:gd name="T51" fmla="*/ 224 h 1188"/>
                <a:gd name="T52" fmla="*/ 142 w 1033"/>
                <a:gd name="T53" fmla="*/ 184 h 1188"/>
                <a:gd name="T54" fmla="*/ 102 w 1033"/>
                <a:gd name="T55" fmla="*/ 184 h 1188"/>
                <a:gd name="T56" fmla="*/ 12 w 1033"/>
                <a:gd name="T57" fmla="*/ 274 h 1188"/>
                <a:gd name="T58" fmla="*/ 12 w 1033"/>
                <a:gd name="T59" fmla="*/ 314 h 1188"/>
                <a:gd name="T60" fmla="*/ 52 w 1033"/>
                <a:gd name="T61" fmla="*/ 354 h 1188"/>
                <a:gd name="T62" fmla="*/ 92 w 1033"/>
                <a:gd name="T63" fmla="*/ 354 h 1188"/>
                <a:gd name="T64" fmla="*/ 96 w 1033"/>
                <a:gd name="T65" fmla="*/ 350 h 1188"/>
                <a:gd name="T66" fmla="*/ 124 w 1033"/>
                <a:gd name="T67" fmla="*/ 378 h 1188"/>
                <a:gd name="T68" fmla="*/ 16 w 1033"/>
                <a:gd name="T69" fmla="*/ 688 h 1188"/>
                <a:gd name="T70" fmla="*/ 517 w 1033"/>
                <a:gd name="T71" fmla="*/ 1188 h 1188"/>
                <a:gd name="T72" fmla="*/ 1017 w 1033"/>
                <a:gd name="T73" fmla="*/ 688 h 1188"/>
                <a:gd name="T74" fmla="*/ 910 w 1033"/>
                <a:gd name="T75" fmla="*/ 378 h 1188"/>
                <a:gd name="T76" fmla="*/ 938 w 1033"/>
                <a:gd name="T77" fmla="*/ 350 h 1188"/>
                <a:gd name="T78" fmla="*/ 942 w 1033"/>
                <a:gd name="T79" fmla="*/ 354 h 1188"/>
                <a:gd name="T80" fmla="*/ 517 w 1033"/>
                <a:gd name="T81" fmla="*/ 1072 h 1188"/>
                <a:gd name="T82" fmla="*/ 133 w 1033"/>
                <a:gd name="T83" fmla="*/ 688 h 1188"/>
                <a:gd name="T84" fmla="*/ 517 w 1033"/>
                <a:gd name="T85" fmla="*/ 304 h 1188"/>
                <a:gd name="T86" fmla="*/ 901 w 1033"/>
                <a:gd name="T87" fmla="*/ 688 h 1188"/>
                <a:gd name="T88" fmla="*/ 517 w 1033"/>
                <a:gd name="T89" fmla="*/ 1072 h 1188"/>
                <a:gd name="T90" fmla="*/ 517 w 1033"/>
                <a:gd name="T91" fmla="*/ 1072 h 1188"/>
                <a:gd name="T92" fmla="*/ 517 w 1033"/>
                <a:gd name="T93" fmla="*/ 1072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33" h="1188">
                  <a:moveTo>
                    <a:pt x="942" y="354"/>
                  </a:moveTo>
                  <a:cubicBezTo>
                    <a:pt x="953" y="365"/>
                    <a:pt x="971" y="365"/>
                    <a:pt x="982" y="354"/>
                  </a:cubicBezTo>
                  <a:cubicBezTo>
                    <a:pt x="1022" y="314"/>
                    <a:pt x="1022" y="314"/>
                    <a:pt x="1022" y="314"/>
                  </a:cubicBezTo>
                  <a:cubicBezTo>
                    <a:pt x="1033" y="303"/>
                    <a:pt x="1033" y="285"/>
                    <a:pt x="1022" y="274"/>
                  </a:cubicBezTo>
                  <a:cubicBezTo>
                    <a:pt x="932" y="184"/>
                    <a:pt x="932" y="184"/>
                    <a:pt x="932" y="184"/>
                  </a:cubicBezTo>
                  <a:cubicBezTo>
                    <a:pt x="920" y="172"/>
                    <a:pt x="903" y="172"/>
                    <a:pt x="892" y="184"/>
                  </a:cubicBezTo>
                  <a:cubicBezTo>
                    <a:pt x="852" y="224"/>
                    <a:pt x="852" y="224"/>
                    <a:pt x="852" y="224"/>
                  </a:cubicBezTo>
                  <a:cubicBezTo>
                    <a:pt x="840" y="235"/>
                    <a:pt x="840" y="253"/>
                    <a:pt x="852" y="264"/>
                  </a:cubicBezTo>
                  <a:cubicBezTo>
                    <a:pt x="856" y="267"/>
                    <a:pt x="856" y="267"/>
                    <a:pt x="856" y="267"/>
                  </a:cubicBezTo>
                  <a:cubicBezTo>
                    <a:pt x="827" y="296"/>
                    <a:pt x="827" y="296"/>
                    <a:pt x="827" y="296"/>
                  </a:cubicBezTo>
                  <a:cubicBezTo>
                    <a:pt x="756" y="239"/>
                    <a:pt x="670" y="202"/>
                    <a:pt x="576" y="191"/>
                  </a:cubicBezTo>
                  <a:cubicBezTo>
                    <a:pt x="576" y="140"/>
                    <a:pt x="576" y="140"/>
                    <a:pt x="576" y="140"/>
                  </a:cubicBezTo>
                  <a:cubicBezTo>
                    <a:pt x="607" y="140"/>
                    <a:pt x="607" y="140"/>
                    <a:pt x="607" y="140"/>
                  </a:cubicBezTo>
                  <a:cubicBezTo>
                    <a:pt x="623" y="140"/>
                    <a:pt x="635" y="127"/>
                    <a:pt x="635" y="112"/>
                  </a:cubicBezTo>
                  <a:cubicBezTo>
                    <a:pt x="635" y="28"/>
                    <a:pt x="635" y="28"/>
                    <a:pt x="635" y="28"/>
                  </a:cubicBezTo>
                  <a:cubicBezTo>
                    <a:pt x="635" y="13"/>
                    <a:pt x="622" y="0"/>
                    <a:pt x="607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11" y="0"/>
                    <a:pt x="399" y="13"/>
                    <a:pt x="399" y="28"/>
                  </a:cubicBezTo>
                  <a:cubicBezTo>
                    <a:pt x="399" y="112"/>
                    <a:pt x="399" y="112"/>
                    <a:pt x="399" y="112"/>
                  </a:cubicBezTo>
                  <a:cubicBezTo>
                    <a:pt x="399" y="127"/>
                    <a:pt x="412" y="140"/>
                    <a:pt x="427" y="140"/>
                  </a:cubicBezTo>
                  <a:cubicBezTo>
                    <a:pt x="458" y="140"/>
                    <a:pt x="458" y="140"/>
                    <a:pt x="458" y="140"/>
                  </a:cubicBezTo>
                  <a:cubicBezTo>
                    <a:pt x="458" y="191"/>
                    <a:pt x="458" y="191"/>
                    <a:pt x="458" y="191"/>
                  </a:cubicBezTo>
                  <a:cubicBezTo>
                    <a:pt x="364" y="202"/>
                    <a:pt x="277" y="240"/>
                    <a:pt x="207" y="296"/>
                  </a:cubicBezTo>
                  <a:cubicBezTo>
                    <a:pt x="178" y="267"/>
                    <a:pt x="178" y="267"/>
                    <a:pt x="178" y="267"/>
                  </a:cubicBezTo>
                  <a:cubicBezTo>
                    <a:pt x="182" y="264"/>
                    <a:pt x="182" y="264"/>
                    <a:pt x="182" y="264"/>
                  </a:cubicBezTo>
                  <a:cubicBezTo>
                    <a:pt x="193" y="252"/>
                    <a:pt x="193" y="234"/>
                    <a:pt x="182" y="224"/>
                  </a:cubicBezTo>
                  <a:cubicBezTo>
                    <a:pt x="142" y="184"/>
                    <a:pt x="142" y="184"/>
                    <a:pt x="142" y="184"/>
                  </a:cubicBezTo>
                  <a:cubicBezTo>
                    <a:pt x="131" y="172"/>
                    <a:pt x="113" y="172"/>
                    <a:pt x="102" y="184"/>
                  </a:cubicBezTo>
                  <a:cubicBezTo>
                    <a:pt x="12" y="274"/>
                    <a:pt x="12" y="274"/>
                    <a:pt x="12" y="274"/>
                  </a:cubicBezTo>
                  <a:cubicBezTo>
                    <a:pt x="0" y="285"/>
                    <a:pt x="0" y="303"/>
                    <a:pt x="12" y="314"/>
                  </a:cubicBezTo>
                  <a:cubicBezTo>
                    <a:pt x="52" y="354"/>
                    <a:pt x="52" y="354"/>
                    <a:pt x="52" y="354"/>
                  </a:cubicBezTo>
                  <a:cubicBezTo>
                    <a:pt x="63" y="365"/>
                    <a:pt x="81" y="365"/>
                    <a:pt x="92" y="354"/>
                  </a:cubicBezTo>
                  <a:cubicBezTo>
                    <a:pt x="96" y="350"/>
                    <a:pt x="96" y="350"/>
                    <a:pt x="96" y="350"/>
                  </a:cubicBezTo>
                  <a:cubicBezTo>
                    <a:pt x="124" y="378"/>
                    <a:pt x="124" y="378"/>
                    <a:pt x="124" y="378"/>
                  </a:cubicBezTo>
                  <a:cubicBezTo>
                    <a:pt x="56" y="464"/>
                    <a:pt x="16" y="571"/>
                    <a:pt x="16" y="688"/>
                  </a:cubicBezTo>
                  <a:cubicBezTo>
                    <a:pt x="16" y="963"/>
                    <a:pt x="241" y="1188"/>
                    <a:pt x="517" y="1188"/>
                  </a:cubicBezTo>
                  <a:cubicBezTo>
                    <a:pt x="793" y="1188"/>
                    <a:pt x="1017" y="963"/>
                    <a:pt x="1017" y="688"/>
                  </a:cubicBezTo>
                  <a:cubicBezTo>
                    <a:pt x="1017" y="571"/>
                    <a:pt x="977" y="464"/>
                    <a:pt x="910" y="378"/>
                  </a:cubicBezTo>
                  <a:cubicBezTo>
                    <a:pt x="938" y="350"/>
                    <a:pt x="938" y="350"/>
                    <a:pt x="938" y="350"/>
                  </a:cubicBezTo>
                  <a:lnTo>
                    <a:pt x="942" y="354"/>
                  </a:lnTo>
                  <a:close/>
                  <a:moveTo>
                    <a:pt x="517" y="1072"/>
                  </a:moveTo>
                  <a:cubicBezTo>
                    <a:pt x="305" y="1072"/>
                    <a:pt x="133" y="900"/>
                    <a:pt x="133" y="688"/>
                  </a:cubicBezTo>
                  <a:cubicBezTo>
                    <a:pt x="133" y="476"/>
                    <a:pt x="305" y="304"/>
                    <a:pt x="517" y="304"/>
                  </a:cubicBezTo>
                  <a:cubicBezTo>
                    <a:pt x="729" y="304"/>
                    <a:pt x="901" y="476"/>
                    <a:pt x="901" y="688"/>
                  </a:cubicBezTo>
                  <a:cubicBezTo>
                    <a:pt x="901" y="900"/>
                    <a:pt x="729" y="1072"/>
                    <a:pt x="517" y="1072"/>
                  </a:cubicBezTo>
                  <a:close/>
                  <a:moveTo>
                    <a:pt x="517" y="1072"/>
                  </a:moveTo>
                  <a:cubicBezTo>
                    <a:pt x="517" y="1072"/>
                    <a:pt x="517" y="1072"/>
                    <a:pt x="517" y="10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39">
              <a:extLst>
                <a:ext uri="{FF2B5EF4-FFF2-40B4-BE49-F238E27FC236}">
                  <a16:creationId xmlns:a16="http://schemas.microsoft.com/office/drawing/2014/main" xmlns="" id="{3DEA19CE-AFD0-4056-B89C-83ADE727DA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4388" y="1468438"/>
              <a:ext cx="317500" cy="93663"/>
            </a:xfrm>
            <a:custGeom>
              <a:avLst/>
              <a:gdLst>
                <a:gd name="T0" fmla="*/ 50 w 334"/>
                <a:gd name="T1" fmla="*/ 0 h 99"/>
                <a:gd name="T2" fmla="*/ 0 w 334"/>
                <a:gd name="T3" fmla="*/ 50 h 99"/>
                <a:gd name="T4" fmla="*/ 50 w 334"/>
                <a:gd name="T5" fmla="*/ 99 h 99"/>
                <a:gd name="T6" fmla="*/ 319 w 334"/>
                <a:gd name="T7" fmla="*/ 99 h 99"/>
                <a:gd name="T8" fmla="*/ 334 w 334"/>
                <a:gd name="T9" fmla="*/ 97 h 99"/>
                <a:gd name="T10" fmla="*/ 303 w 334"/>
                <a:gd name="T11" fmla="*/ 0 h 99"/>
                <a:gd name="T12" fmla="*/ 50 w 334"/>
                <a:gd name="T13" fmla="*/ 0 h 99"/>
                <a:gd name="T14" fmla="*/ 50 w 334"/>
                <a:gd name="T15" fmla="*/ 0 h 99"/>
                <a:gd name="T16" fmla="*/ 50 w 334"/>
                <a:gd name="T1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4" h="99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319" y="99"/>
                    <a:pt x="319" y="99"/>
                    <a:pt x="319" y="99"/>
                  </a:cubicBezTo>
                  <a:cubicBezTo>
                    <a:pt x="325" y="99"/>
                    <a:pt x="329" y="98"/>
                    <a:pt x="334" y="97"/>
                  </a:cubicBezTo>
                  <a:cubicBezTo>
                    <a:pt x="321" y="66"/>
                    <a:pt x="311" y="33"/>
                    <a:pt x="303" y="0"/>
                  </a:cubicBezTo>
                  <a:cubicBezTo>
                    <a:pt x="50" y="0"/>
                    <a:pt x="50" y="0"/>
                    <a:pt x="50" y="0"/>
                  </a:cubicBezTo>
                  <a:close/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40">
              <a:extLst>
                <a:ext uri="{FF2B5EF4-FFF2-40B4-BE49-F238E27FC236}">
                  <a16:creationId xmlns:a16="http://schemas.microsoft.com/office/drawing/2014/main" xmlns="" id="{B7AE4393-4718-48B8-8D76-4BDFD868F6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38338" y="1119188"/>
              <a:ext cx="463550" cy="93663"/>
            </a:xfrm>
            <a:custGeom>
              <a:avLst/>
              <a:gdLst>
                <a:gd name="T0" fmla="*/ 487 w 487"/>
                <a:gd name="T1" fmla="*/ 3 h 99"/>
                <a:gd name="T2" fmla="*/ 472 w 487"/>
                <a:gd name="T3" fmla="*/ 0 h 99"/>
                <a:gd name="T4" fmla="*/ 49 w 487"/>
                <a:gd name="T5" fmla="*/ 0 h 99"/>
                <a:gd name="T6" fmla="*/ 0 w 487"/>
                <a:gd name="T7" fmla="*/ 50 h 99"/>
                <a:gd name="T8" fmla="*/ 49 w 487"/>
                <a:gd name="T9" fmla="*/ 99 h 99"/>
                <a:gd name="T10" fmla="*/ 456 w 487"/>
                <a:gd name="T11" fmla="*/ 99 h 99"/>
                <a:gd name="T12" fmla="*/ 487 w 487"/>
                <a:gd name="T13" fmla="*/ 3 h 99"/>
                <a:gd name="T14" fmla="*/ 487 w 487"/>
                <a:gd name="T15" fmla="*/ 3 h 99"/>
                <a:gd name="T16" fmla="*/ 487 w 487"/>
                <a:gd name="T17" fmla="*/ 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7" h="99">
                  <a:moveTo>
                    <a:pt x="487" y="3"/>
                  </a:moveTo>
                  <a:cubicBezTo>
                    <a:pt x="482" y="2"/>
                    <a:pt x="477" y="0"/>
                    <a:pt x="47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3"/>
                    <a:pt x="0" y="50"/>
                  </a:cubicBezTo>
                  <a:cubicBezTo>
                    <a:pt x="0" y="77"/>
                    <a:pt x="22" y="99"/>
                    <a:pt x="49" y="99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64" y="67"/>
                    <a:pt x="474" y="34"/>
                    <a:pt x="487" y="3"/>
                  </a:cubicBezTo>
                  <a:close/>
                  <a:moveTo>
                    <a:pt x="487" y="3"/>
                  </a:moveTo>
                  <a:cubicBezTo>
                    <a:pt x="487" y="3"/>
                    <a:pt x="487" y="3"/>
                    <a:pt x="48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41">
              <a:extLst>
                <a:ext uri="{FF2B5EF4-FFF2-40B4-BE49-F238E27FC236}">
                  <a16:creationId xmlns:a16="http://schemas.microsoft.com/office/drawing/2014/main" xmlns="" id="{D1307F22-CC28-4A8F-8E03-9C1C69D57C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3425" y="1293813"/>
              <a:ext cx="357188" cy="95250"/>
            </a:xfrm>
            <a:custGeom>
              <a:avLst/>
              <a:gdLst>
                <a:gd name="T0" fmla="*/ 372 w 375"/>
                <a:gd name="T1" fmla="*/ 49 h 99"/>
                <a:gd name="T2" fmla="*/ 375 w 375"/>
                <a:gd name="T3" fmla="*/ 0 h 99"/>
                <a:gd name="T4" fmla="*/ 50 w 375"/>
                <a:gd name="T5" fmla="*/ 0 h 99"/>
                <a:gd name="T6" fmla="*/ 0 w 375"/>
                <a:gd name="T7" fmla="*/ 49 h 99"/>
                <a:gd name="T8" fmla="*/ 50 w 375"/>
                <a:gd name="T9" fmla="*/ 99 h 99"/>
                <a:gd name="T10" fmla="*/ 374 w 375"/>
                <a:gd name="T11" fmla="*/ 99 h 99"/>
                <a:gd name="T12" fmla="*/ 372 w 375"/>
                <a:gd name="T13" fmla="*/ 49 h 99"/>
                <a:gd name="T14" fmla="*/ 372 w 375"/>
                <a:gd name="T15" fmla="*/ 49 h 99"/>
                <a:gd name="T16" fmla="*/ 372 w 375"/>
                <a:gd name="T17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5" h="99">
                  <a:moveTo>
                    <a:pt x="372" y="49"/>
                  </a:moveTo>
                  <a:cubicBezTo>
                    <a:pt x="372" y="32"/>
                    <a:pt x="373" y="16"/>
                    <a:pt x="37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76"/>
                    <a:pt x="22" y="99"/>
                    <a:pt x="50" y="99"/>
                  </a:cubicBezTo>
                  <a:cubicBezTo>
                    <a:pt x="374" y="99"/>
                    <a:pt x="374" y="99"/>
                    <a:pt x="374" y="99"/>
                  </a:cubicBezTo>
                  <a:cubicBezTo>
                    <a:pt x="373" y="83"/>
                    <a:pt x="372" y="66"/>
                    <a:pt x="372" y="49"/>
                  </a:cubicBezTo>
                  <a:close/>
                  <a:moveTo>
                    <a:pt x="372" y="49"/>
                  </a:moveTo>
                  <a:cubicBezTo>
                    <a:pt x="372" y="49"/>
                    <a:pt x="372" y="49"/>
                    <a:pt x="372" y="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42">
              <a:extLst>
                <a:ext uri="{FF2B5EF4-FFF2-40B4-BE49-F238E27FC236}">
                  <a16:creationId xmlns:a16="http://schemas.microsoft.com/office/drawing/2014/main" xmlns="" id="{0B1AA205-4775-41B0-A9B8-C79C870814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9563" y="1185863"/>
              <a:ext cx="322263" cy="238125"/>
            </a:xfrm>
            <a:custGeom>
              <a:avLst/>
              <a:gdLst>
                <a:gd name="T0" fmla="*/ 330 w 338"/>
                <a:gd name="T1" fmla="*/ 19 h 249"/>
                <a:gd name="T2" fmla="*/ 290 w 338"/>
                <a:gd name="T3" fmla="*/ 7 h 249"/>
                <a:gd name="T4" fmla="*/ 116 w 338"/>
                <a:gd name="T5" fmla="*/ 92 h 249"/>
                <a:gd name="T6" fmla="*/ 49 w 338"/>
                <a:gd name="T7" fmla="*/ 97 h 249"/>
                <a:gd name="T8" fmla="*/ 22 w 338"/>
                <a:gd name="T9" fmla="*/ 201 h 249"/>
                <a:gd name="T10" fmla="*/ 126 w 338"/>
                <a:gd name="T11" fmla="*/ 228 h 249"/>
                <a:gd name="T12" fmla="*/ 163 w 338"/>
                <a:gd name="T13" fmla="*/ 171 h 249"/>
                <a:gd name="T14" fmla="*/ 321 w 338"/>
                <a:gd name="T15" fmla="*/ 60 h 249"/>
                <a:gd name="T16" fmla="*/ 330 w 338"/>
                <a:gd name="T17" fmla="*/ 19 h 249"/>
                <a:gd name="T18" fmla="*/ 120 w 338"/>
                <a:gd name="T19" fmla="*/ 170 h 249"/>
                <a:gd name="T20" fmla="*/ 79 w 338"/>
                <a:gd name="T21" fmla="*/ 194 h 249"/>
                <a:gd name="T22" fmla="*/ 55 w 338"/>
                <a:gd name="T23" fmla="*/ 154 h 249"/>
                <a:gd name="T24" fmla="*/ 96 w 338"/>
                <a:gd name="T25" fmla="*/ 130 h 249"/>
                <a:gd name="T26" fmla="*/ 120 w 338"/>
                <a:gd name="T27" fmla="*/ 170 h 249"/>
                <a:gd name="T28" fmla="*/ 120 w 338"/>
                <a:gd name="T29" fmla="*/ 170 h 249"/>
                <a:gd name="T30" fmla="*/ 120 w 338"/>
                <a:gd name="T31" fmla="*/ 17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8" h="249">
                  <a:moveTo>
                    <a:pt x="330" y="19"/>
                  </a:moveTo>
                  <a:cubicBezTo>
                    <a:pt x="321" y="5"/>
                    <a:pt x="304" y="0"/>
                    <a:pt x="290" y="7"/>
                  </a:cubicBezTo>
                  <a:cubicBezTo>
                    <a:pt x="116" y="92"/>
                    <a:pt x="116" y="92"/>
                    <a:pt x="116" y="92"/>
                  </a:cubicBezTo>
                  <a:cubicBezTo>
                    <a:pt x="95" y="83"/>
                    <a:pt x="70" y="84"/>
                    <a:pt x="49" y="97"/>
                  </a:cubicBezTo>
                  <a:cubicBezTo>
                    <a:pt x="12" y="118"/>
                    <a:pt x="0" y="165"/>
                    <a:pt x="22" y="201"/>
                  </a:cubicBezTo>
                  <a:cubicBezTo>
                    <a:pt x="43" y="237"/>
                    <a:pt x="90" y="249"/>
                    <a:pt x="126" y="228"/>
                  </a:cubicBezTo>
                  <a:cubicBezTo>
                    <a:pt x="147" y="215"/>
                    <a:pt x="160" y="194"/>
                    <a:pt x="163" y="171"/>
                  </a:cubicBezTo>
                  <a:cubicBezTo>
                    <a:pt x="321" y="60"/>
                    <a:pt x="321" y="60"/>
                    <a:pt x="321" y="60"/>
                  </a:cubicBezTo>
                  <a:cubicBezTo>
                    <a:pt x="334" y="51"/>
                    <a:pt x="338" y="33"/>
                    <a:pt x="330" y="19"/>
                  </a:cubicBezTo>
                  <a:close/>
                  <a:moveTo>
                    <a:pt x="120" y="170"/>
                  </a:moveTo>
                  <a:cubicBezTo>
                    <a:pt x="115" y="188"/>
                    <a:pt x="97" y="199"/>
                    <a:pt x="79" y="194"/>
                  </a:cubicBezTo>
                  <a:cubicBezTo>
                    <a:pt x="61" y="189"/>
                    <a:pt x="51" y="171"/>
                    <a:pt x="55" y="154"/>
                  </a:cubicBezTo>
                  <a:cubicBezTo>
                    <a:pt x="60" y="136"/>
                    <a:pt x="78" y="125"/>
                    <a:pt x="96" y="130"/>
                  </a:cubicBezTo>
                  <a:cubicBezTo>
                    <a:pt x="114" y="134"/>
                    <a:pt x="124" y="153"/>
                    <a:pt x="120" y="170"/>
                  </a:cubicBezTo>
                  <a:close/>
                  <a:moveTo>
                    <a:pt x="120" y="170"/>
                  </a:moveTo>
                  <a:cubicBezTo>
                    <a:pt x="120" y="170"/>
                    <a:pt x="120" y="170"/>
                    <a:pt x="120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43">
              <a:extLst>
                <a:ext uri="{FF2B5EF4-FFF2-40B4-BE49-F238E27FC236}">
                  <a16:creationId xmlns:a16="http://schemas.microsoft.com/office/drawing/2014/main" xmlns="" id="{C3A22E9B-A075-4BB0-88A7-0811A94821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19425" y="1098550"/>
              <a:ext cx="65088" cy="68263"/>
            </a:xfrm>
            <a:custGeom>
              <a:avLst/>
              <a:gdLst>
                <a:gd name="T0" fmla="*/ 17 w 68"/>
                <a:gd name="T1" fmla="*/ 63 h 72"/>
                <a:gd name="T2" fmla="*/ 60 w 68"/>
                <a:gd name="T3" fmla="*/ 51 h 72"/>
                <a:gd name="T4" fmla="*/ 48 w 68"/>
                <a:gd name="T5" fmla="*/ 9 h 72"/>
                <a:gd name="T6" fmla="*/ 5 w 68"/>
                <a:gd name="T7" fmla="*/ 21 h 72"/>
                <a:gd name="T8" fmla="*/ 6 w 68"/>
                <a:gd name="T9" fmla="*/ 52 h 72"/>
                <a:gd name="T10" fmla="*/ 17 w 68"/>
                <a:gd name="T11" fmla="*/ 63 h 72"/>
                <a:gd name="T12" fmla="*/ 17 w 68"/>
                <a:gd name="T13" fmla="*/ 63 h 72"/>
                <a:gd name="T14" fmla="*/ 17 w 68"/>
                <a:gd name="T15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72">
                  <a:moveTo>
                    <a:pt x="17" y="63"/>
                  </a:moveTo>
                  <a:cubicBezTo>
                    <a:pt x="32" y="72"/>
                    <a:pt x="51" y="66"/>
                    <a:pt x="60" y="51"/>
                  </a:cubicBezTo>
                  <a:cubicBezTo>
                    <a:pt x="68" y="36"/>
                    <a:pt x="63" y="17"/>
                    <a:pt x="48" y="9"/>
                  </a:cubicBezTo>
                  <a:cubicBezTo>
                    <a:pt x="33" y="0"/>
                    <a:pt x="14" y="6"/>
                    <a:pt x="5" y="21"/>
                  </a:cubicBezTo>
                  <a:cubicBezTo>
                    <a:pt x="0" y="31"/>
                    <a:pt x="0" y="43"/>
                    <a:pt x="6" y="52"/>
                  </a:cubicBezTo>
                  <a:cubicBezTo>
                    <a:pt x="8" y="56"/>
                    <a:pt x="12" y="60"/>
                    <a:pt x="17" y="63"/>
                  </a:cubicBezTo>
                  <a:close/>
                  <a:moveTo>
                    <a:pt x="17" y="63"/>
                  </a:moveTo>
                  <a:cubicBezTo>
                    <a:pt x="17" y="63"/>
                    <a:pt x="17" y="63"/>
                    <a:pt x="17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44">
              <a:extLst>
                <a:ext uri="{FF2B5EF4-FFF2-40B4-BE49-F238E27FC236}">
                  <a16:creationId xmlns:a16="http://schemas.microsoft.com/office/drawing/2014/main" xmlns="" id="{9F78CC98-626B-40E3-8B73-1F8493413E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1950" y="1071563"/>
              <a:ext cx="58738" cy="60325"/>
            </a:xfrm>
            <a:custGeom>
              <a:avLst/>
              <a:gdLst>
                <a:gd name="T0" fmla="*/ 31 w 62"/>
                <a:gd name="T1" fmla="*/ 62 h 63"/>
                <a:gd name="T2" fmla="*/ 62 w 62"/>
                <a:gd name="T3" fmla="*/ 31 h 63"/>
                <a:gd name="T4" fmla="*/ 31 w 62"/>
                <a:gd name="T5" fmla="*/ 0 h 63"/>
                <a:gd name="T6" fmla="*/ 0 w 62"/>
                <a:gd name="T7" fmla="*/ 31 h 63"/>
                <a:gd name="T8" fmla="*/ 4 w 62"/>
                <a:gd name="T9" fmla="*/ 47 h 63"/>
                <a:gd name="T10" fmla="*/ 31 w 62"/>
                <a:gd name="T11" fmla="*/ 62 h 63"/>
                <a:gd name="T12" fmla="*/ 31 w 62"/>
                <a:gd name="T13" fmla="*/ 62 h 63"/>
                <a:gd name="T14" fmla="*/ 31 w 62"/>
                <a:gd name="T15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3">
                  <a:moveTo>
                    <a:pt x="31" y="62"/>
                  </a:moveTo>
                  <a:cubicBezTo>
                    <a:pt x="48" y="62"/>
                    <a:pt x="62" y="48"/>
                    <a:pt x="62" y="31"/>
                  </a:cubicBezTo>
                  <a:cubicBezTo>
                    <a:pt x="62" y="14"/>
                    <a:pt x="48" y="0"/>
                    <a:pt x="31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37"/>
                    <a:pt x="1" y="43"/>
                    <a:pt x="4" y="47"/>
                  </a:cubicBezTo>
                  <a:cubicBezTo>
                    <a:pt x="9" y="56"/>
                    <a:pt x="20" y="63"/>
                    <a:pt x="31" y="62"/>
                  </a:cubicBezTo>
                  <a:close/>
                  <a:moveTo>
                    <a:pt x="31" y="62"/>
                  </a:moveTo>
                  <a:cubicBezTo>
                    <a:pt x="31" y="62"/>
                    <a:pt x="31" y="62"/>
                    <a:pt x="31" y="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45">
              <a:extLst>
                <a:ext uri="{FF2B5EF4-FFF2-40B4-BE49-F238E27FC236}">
                  <a16:creationId xmlns:a16="http://schemas.microsoft.com/office/drawing/2014/main" xmlns="" id="{C8BA69B5-3B8F-4DC0-B391-44DD6E3519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5125" y="1550988"/>
              <a:ext cx="60325" cy="58738"/>
            </a:xfrm>
            <a:custGeom>
              <a:avLst/>
              <a:gdLst>
                <a:gd name="T0" fmla="*/ 31 w 63"/>
                <a:gd name="T1" fmla="*/ 0 h 63"/>
                <a:gd name="T2" fmla="*/ 0 w 63"/>
                <a:gd name="T3" fmla="*/ 32 h 63"/>
                <a:gd name="T4" fmla="*/ 4 w 63"/>
                <a:gd name="T5" fmla="*/ 47 h 63"/>
                <a:gd name="T6" fmla="*/ 32 w 63"/>
                <a:gd name="T7" fmla="*/ 63 h 63"/>
                <a:gd name="T8" fmla="*/ 62 w 63"/>
                <a:gd name="T9" fmla="*/ 31 h 63"/>
                <a:gd name="T10" fmla="*/ 31 w 63"/>
                <a:gd name="T11" fmla="*/ 0 h 63"/>
                <a:gd name="T12" fmla="*/ 31 w 63"/>
                <a:gd name="T13" fmla="*/ 0 h 63"/>
                <a:gd name="T14" fmla="*/ 31 w 63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3">
                  <a:moveTo>
                    <a:pt x="31" y="0"/>
                  </a:moveTo>
                  <a:cubicBezTo>
                    <a:pt x="14" y="0"/>
                    <a:pt x="0" y="15"/>
                    <a:pt x="0" y="32"/>
                  </a:cubicBezTo>
                  <a:cubicBezTo>
                    <a:pt x="0" y="38"/>
                    <a:pt x="2" y="43"/>
                    <a:pt x="4" y="47"/>
                  </a:cubicBezTo>
                  <a:cubicBezTo>
                    <a:pt x="10" y="56"/>
                    <a:pt x="20" y="63"/>
                    <a:pt x="32" y="63"/>
                  </a:cubicBezTo>
                  <a:cubicBezTo>
                    <a:pt x="49" y="62"/>
                    <a:pt x="63" y="48"/>
                    <a:pt x="62" y="31"/>
                  </a:cubicBezTo>
                  <a:cubicBezTo>
                    <a:pt x="63" y="14"/>
                    <a:pt x="48" y="0"/>
                    <a:pt x="31" y="0"/>
                  </a:cubicBezTo>
                  <a:close/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46">
              <a:extLst>
                <a:ext uri="{FF2B5EF4-FFF2-40B4-BE49-F238E27FC236}">
                  <a16:creationId xmlns:a16="http://schemas.microsoft.com/office/drawing/2014/main" xmlns="" id="{CB966EF5-A578-4B2E-B6DE-8B045DAD89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1013" y="1512888"/>
              <a:ext cx="68263" cy="68263"/>
            </a:xfrm>
            <a:custGeom>
              <a:avLst/>
              <a:gdLst>
                <a:gd name="T0" fmla="*/ 20 w 71"/>
                <a:gd name="T1" fmla="*/ 9 h 71"/>
                <a:gd name="T2" fmla="*/ 9 w 71"/>
                <a:gd name="T3" fmla="*/ 51 h 71"/>
                <a:gd name="T4" fmla="*/ 52 w 71"/>
                <a:gd name="T5" fmla="*/ 62 h 71"/>
                <a:gd name="T6" fmla="*/ 63 w 71"/>
                <a:gd name="T7" fmla="*/ 20 h 71"/>
                <a:gd name="T8" fmla="*/ 20 w 71"/>
                <a:gd name="T9" fmla="*/ 9 h 71"/>
                <a:gd name="T10" fmla="*/ 20 w 71"/>
                <a:gd name="T11" fmla="*/ 9 h 71"/>
                <a:gd name="T12" fmla="*/ 20 w 71"/>
                <a:gd name="T13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71">
                  <a:moveTo>
                    <a:pt x="20" y="9"/>
                  </a:moveTo>
                  <a:cubicBezTo>
                    <a:pt x="5" y="17"/>
                    <a:pt x="0" y="37"/>
                    <a:pt x="9" y="51"/>
                  </a:cubicBezTo>
                  <a:cubicBezTo>
                    <a:pt x="17" y="66"/>
                    <a:pt x="37" y="71"/>
                    <a:pt x="52" y="62"/>
                  </a:cubicBezTo>
                  <a:cubicBezTo>
                    <a:pt x="66" y="54"/>
                    <a:pt x="71" y="34"/>
                    <a:pt x="63" y="20"/>
                  </a:cubicBezTo>
                  <a:cubicBezTo>
                    <a:pt x="54" y="5"/>
                    <a:pt x="34" y="0"/>
                    <a:pt x="20" y="9"/>
                  </a:cubicBezTo>
                  <a:close/>
                  <a:moveTo>
                    <a:pt x="20" y="9"/>
                  </a:moveTo>
                  <a:cubicBezTo>
                    <a:pt x="20" y="9"/>
                    <a:pt x="20" y="9"/>
                    <a:pt x="20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47">
              <a:extLst>
                <a:ext uri="{FF2B5EF4-FFF2-40B4-BE49-F238E27FC236}">
                  <a16:creationId xmlns:a16="http://schemas.microsoft.com/office/drawing/2014/main" xmlns="" id="{FC2A4D2A-DA0D-4EF1-ACC1-E1B3EDDB0D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9913" y="1425575"/>
              <a:ext cx="65088" cy="68263"/>
            </a:xfrm>
            <a:custGeom>
              <a:avLst/>
              <a:gdLst>
                <a:gd name="T0" fmla="*/ 48 w 68"/>
                <a:gd name="T1" fmla="*/ 8 h 71"/>
                <a:gd name="T2" fmla="*/ 5 w 68"/>
                <a:gd name="T3" fmla="*/ 20 h 71"/>
                <a:gd name="T4" fmla="*/ 6 w 68"/>
                <a:gd name="T5" fmla="*/ 51 h 71"/>
                <a:gd name="T6" fmla="*/ 17 w 68"/>
                <a:gd name="T7" fmla="*/ 62 h 71"/>
                <a:gd name="T8" fmla="*/ 60 w 68"/>
                <a:gd name="T9" fmla="*/ 50 h 71"/>
                <a:gd name="T10" fmla="*/ 48 w 68"/>
                <a:gd name="T11" fmla="*/ 8 h 71"/>
                <a:gd name="T12" fmla="*/ 48 w 68"/>
                <a:gd name="T13" fmla="*/ 8 h 71"/>
                <a:gd name="T14" fmla="*/ 48 w 68"/>
                <a:gd name="T15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71">
                  <a:moveTo>
                    <a:pt x="48" y="8"/>
                  </a:moveTo>
                  <a:cubicBezTo>
                    <a:pt x="33" y="0"/>
                    <a:pt x="14" y="5"/>
                    <a:pt x="5" y="20"/>
                  </a:cubicBezTo>
                  <a:cubicBezTo>
                    <a:pt x="0" y="30"/>
                    <a:pt x="0" y="42"/>
                    <a:pt x="6" y="51"/>
                  </a:cubicBezTo>
                  <a:cubicBezTo>
                    <a:pt x="8" y="56"/>
                    <a:pt x="12" y="60"/>
                    <a:pt x="17" y="62"/>
                  </a:cubicBezTo>
                  <a:cubicBezTo>
                    <a:pt x="32" y="71"/>
                    <a:pt x="51" y="66"/>
                    <a:pt x="60" y="50"/>
                  </a:cubicBezTo>
                  <a:cubicBezTo>
                    <a:pt x="68" y="35"/>
                    <a:pt x="63" y="16"/>
                    <a:pt x="48" y="8"/>
                  </a:cubicBezTo>
                  <a:close/>
                  <a:moveTo>
                    <a:pt x="48" y="8"/>
                  </a:moveTo>
                  <a:cubicBezTo>
                    <a:pt x="48" y="8"/>
                    <a:pt x="48" y="8"/>
                    <a:pt x="4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48">
              <a:extLst>
                <a:ext uri="{FF2B5EF4-FFF2-40B4-BE49-F238E27FC236}">
                  <a16:creationId xmlns:a16="http://schemas.microsoft.com/office/drawing/2014/main" xmlns="" id="{F55C1282-A798-4C83-BF82-1168A3A128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3825" y="1314450"/>
              <a:ext cx="60325" cy="60325"/>
            </a:xfrm>
            <a:custGeom>
              <a:avLst/>
              <a:gdLst>
                <a:gd name="T0" fmla="*/ 63 w 63"/>
                <a:gd name="T1" fmla="*/ 31 h 63"/>
                <a:gd name="T2" fmla="*/ 31 w 63"/>
                <a:gd name="T3" fmla="*/ 0 h 63"/>
                <a:gd name="T4" fmla="*/ 0 w 63"/>
                <a:gd name="T5" fmla="*/ 31 h 63"/>
                <a:gd name="T6" fmla="*/ 5 w 63"/>
                <a:gd name="T7" fmla="*/ 47 h 63"/>
                <a:gd name="T8" fmla="*/ 32 w 63"/>
                <a:gd name="T9" fmla="*/ 62 h 63"/>
                <a:gd name="T10" fmla="*/ 63 w 63"/>
                <a:gd name="T11" fmla="*/ 31 h 63"/>
                <a:gd name="T12" fmla="*/ 63 w 63"/>
                <a:gd name="T13" fmla="*/ 31 h 63"/>
                <a:gd name="T14" fmla="*/ 63 w 63"/>
                <a:gd name="T15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3">
                  <a:moveTo>
                    <a:pt x="63" y="31"/>
                  </a:moveTo>
                  <a:cubicBezTo>
                    <a:pt x="63" y="14"/>
                    <a:pt x="48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37"/>
                    <a:pt x="2" y="42"/>
                    <a:pt x="5" y="47"/>
                  </a:cubicBezTo>
                  <a:cubicBezTo>
                    <a:pt x="10" y="56"/>
                    <a:pt x="20" y="63"/>
                    <a:pt x="32" y="62"/>
                  </a:cubicBezTo>
                  <a:cubicBezTo>
                    <a:pt x="49" y="62"/>
                    <a:pt x="63" y="48"/>
                    <a:pt x="63" y="31"/>
                  </a:cubicBezTo>
                  <a:close/>
                  <a:moveTo>
                    <a:pt x="63" y="31"/>
                  </a:moveTo>
                  <a:cubicBezTo>
                    <a:pt x="63" y="31"/>
                    <a:pt x="63" y="31"/>
                    <a:pt x="63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49">
              <a:extLst>
                <a:ext uri="{FF2B5EF4-FFF2-40B4-BE49-F238E27FC236}">
                  <a16:creationId xmlns:a16="http://schemas.microsoft.com/office/drawing/2014/main" xmlns="" id="{86E5B79E-465F-4C0E-AEE7-660F3BE68A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3988" y="1428750"/>
              <a:ext cx="66675" cy="68263"/>
            </a:xfrm>
            <a:custGeom>
              <a:avLst/>
              <a:gdLst>
                <a:gd name="T0" fmla="*/ 20 w 71"/>
                <a:gd name="T1" fmla="*/ 9 h 72"/>
                <a:gd name="T2" fmla="*/ 9 w 71"/>
                <a:gd name="T3" fmla="*/ 52 h 72"/>
                <a:gd name="T4" fmla="*/ 52 w 71"/>
                <a:gd name="T5" fmla="*/ 63 h 72"/>
                <a:gd name="T6" fmla="*/ 63 w 71"/>
                <a:gd name="T7" fmla="*/ 20 h 72"/>
                <a:gd name="T8" fmla="*/ 20 w 71"/>
                <a:gd name="T9" fmla="*/ 9 h 72"/>
                <a:gd name="T10" fmla="*/ 20 w 71"/>
                <a:gd name="T11" fmla="*/ 9 h 72"/>
                <a:gd name="T12" fmla="*/ 20 w 71"/>
                <a:gd name="T13" fmla="*/ 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72">
                  <a:moveTo>
                    <a:pt x="20" y="9"/>
                  </a:moveTo>
                  <a:cubicBezTo>
                    <a:pt x="5" y="18"/>
                    <a:pt x="0" y="37"/>
                    <a:pt x="9" y="52"/>
                  </a:cubicBezTo>
                  <a:cubicBezTo>
                    <a:pt x="18" y="67"/>
                    <a:pt x="37" y="72"/>
                    <a:pt x="52" y="63"/>
                  </a:cubicBezTo>
                  <a:cubicBezTo>
                    <a:pt x="67" y="54"/>
                    <a:pt x="71" y="35"/>
                    <a:pt x="63" y="20"/>
                  </a:cubicBezTo>
                  <a:cubicBezTo>
                    <a:pt x="54" y="6"/>
                    <a:pt x="35" y="0"/>
                    <a:pt x="20" y="9"/>
                  </a:cubicBezTo>
                  <a:close/>
                  <a:moveTo>
                    <a:pt x="20" y="9"/>
                  </a:moveTo>
                  <a:cubicBezTo>
                    <a:pt x="20" y="9"/>
                    <a:pt x="20" y="9"/>
                    <a:pt x="20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50">
              <a:extLst>
                <a:ext uri="{FF2B5EF4-FFF2-40B4-BE49-F238E27FC236}">
                  <a16:creationId xmlns:a16="http://schemas.microsoft.com/office/drawing/2014/main" xmlns="" id="{0D508B29-12AD-4C0F-9E81-920E9382BA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1663" y="1309688"/>
              <a:ext cx="61913" cy="58738"/>
            </a:xfrm>
            <a:custGeom>
              <a:avLst/>
              <a:gdLst>
                <a:gd name="T0" fmla="*/ 1 w 64"/>
                <a:gd name="T1" fmla="*/ 31 h 62"/>
                <a:gd name="T2" fmla="*/ 5 w 64"/>
                <a:gd name="T3" fmla="*/ 47 h 62"/>
                <a:gd name="T4" fmla="*/ 32 w 64"/>
                <a:gd name="T5" fmla="*/ 62 h 62"/>
                <a:gd name="T6" fmla="*/ 64 w 64"/>
                <a:gd name="T7" fmla="*/ 31 h 62"/>
                <a:gd name="T8" fmla="*/ 32 w 64"/>
                <a:gd name="T9" fmla="*/ 0 h 62"/>
                <a:gd name="T10" fmla="*/ 1 w 64"/>
                <a:gd name="T11" fmla="*/ 31 h 62"/>
                <a:gd name="T12" fmla="*/ 1 w 64"/>
                <a:gd name="T13" fmla="*/ 31 h 62"/>
                <a:gd name="T14" fmla="*/ 1 w 64"/>
                <a:gd name="T15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62">
                  <a:moveTo>
                    <a:pt x="1" y="31"/>
                  </a:moveTo>
                  <a:cubicBezTo>
                    <a:pt x="1" y="37"/>
                    <a:pt x="2" y="42"/>
                    <a:pt x="5" y="47"/>
                  </a:cubicBezTo>
                  <a:cubicBezTo>
                    <a:pt x="11" y="56"/>
                    <a:pt x="21" y="62"/>
                    <a:pt x="32" y="62"/>
                  </a:cubicBezTo>
                  <a:cubicBezTo>
                    <a:pt x="50" y="62"/>
                    <a:pt x="64" y="48"/>
                    <a:pt x="64" y="31"/>
                  </a:cubicBezTo>
                  <a:cubicBezTo>
                    <a:pt x="64" y="14"/>
                    <a:pt x="49" y="0"/>
                    <a:pt x="32" y="0"/>
                  </a:cubicBezTo>
                  <a:cubicBezTo>
                    <a:pt x="15" y="0"/>
                    <a:pt x="0" y="14"/>
                    <a:pt x="1" y="31"/>
                  </a:cubicBezTo>
                  <a:close/>
                  <a:moveTo>
                    <a:pt x="1" y="31"/>
                  </a:moveTo>
                  <a:cubicBezTo>
                    <a:pt x="1" y="31"/>
                    <a:pt x="1" y="31"/>
                    <a:pt x="1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51">
              <a:extLst>
                <a:ext uri="{FF2B5EF4-FFF2-40B4-BE49-F238E27FC236}">
                  <a16:creationId xmlns:a16="http://schemas.microsoft.com/office/drawing/2014/main" xmlns="" id="{D449E461-A6E9-4D5E-B431-F39A246755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3988" y="1190625"/>
              <a:ext cx="65088" cy="66675"/>
            </a:xfrm>
            <a:custGeom>
              <a:avLst/>
              <a:gdLst>
                <a:gd name="T0" fmla="*/ 18 w 69"/>
                <a:gd name="T1" fmla="*/ 63 h 71"/>
                <a:gd name="T2" fmla="*/ 60 w 69"/>
                <a:gd name="T3" fmla="*/ 51 h 71"/>
                <a:gd name="T4" fmla="*/ 48 w 69"/>
                <a:gd name="T5" fmla="*/ 8 h 71"/>
                <a:gd name="T6" fmla="*/ 6 w 69"/>
                <a:gd name="T7" fmla="*/ 20 h 71"/>
                <a:gd name="T8" fmla="*/ 6 w 69"/>
                <a:gd name="T9" fmla="*/ 51 h 71"/>
                <a:gd name="T10" fmla="*/ 18 w 69"/>
                <a:gd name="T11" fmla="*/ 63 h 71"/>
                <a:gd name="T12" fmla="*/ 18 w 69"/>
                <a:gd name="T13" fmla="*/ 63 h 71"/>
                <a:gd name="T14" fmla="*/ 18 w 69"/>
                <a:gd name="T15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71">
                  <a:moveTo>
                    <a:pt x="18" y="63"/>
                  </a:moveTo>
                  <a:cubicBezTo>
                    <a:pt x="33" y="71"/>
                    <a:pt x="52" y="66"/>
                    <a:pt x="60" y="51"/>
                  </a:cubicBezTo>
                  <a:cubicBezTo>
                    <a:pt x="69" y="36"/>
                    <a:pt x="63" y="17"/>
                    <a:pt x="48" y="8"/>
                  </a:cubicBezTo>
                  <a:cubicBezTo>
                    <a:pt x="33" y="0"/>
                    <a:pt x="14" y="5"/>
                    <a:pt x="6" y="20"/>
                  </a:cubicBezTo>
                  <a:cubicBezTo>
                    <a:pt x="0" y="30"/>
                    <a:pt x="0" y="42"/>
                    <a:pt x="6" y="51"/>
                  </a:cubicBezTo>
                  <a:cubicBezTo>
                    <a:pt x="9" y="56"/>
                    <a:pt x="13" y="60"/>
                    <a:pt x="18" y="63"/>
                  </a:cubicBezTo>
                  <a:close/>
                  <a:moveTo>
                    <a:pt x="18" y="63"/>
                  </a:moveTo>
                  <a:cubicBezTo>
                    <a:pt x="18" y="63"/>
                    <a:pt x="18" y="63"/>
                    <a:pt x="18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52">
              <a:extLst>
                <a:ext uri="{FF2B5EF4-FFF2-40B4-BE49-F238E27FC236}">
                  <a16:creationId xmlns:a16="http://schemas.microsoft.com/office/drawing/2014/main" xmlns="" id="{AEFA18BD-C74D-4752-96C5-FA6743DA91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6538" y="1100138"/>
              <a:ext cx="69850" cy="69850"/>
            </a:xfrm>
            <a:custGeom>
              <a:avLst/>
              <a:gdLst>
                <a:gd name="T0" fmla="*/ 52 w 72"/>
                <a:gd name="T1" fmla="*/ 63 h 72"/>
                <a:gd name="T2" fmla="*/ 52 w 72"/>
                <a:gd name="T3" fmla="*/ 63 h 72"/>
                <a:gd name="T4" fmla="*/ 52 w 72"/>
                <a:gd name="T5" fmla="*/ 63 h 72"/>
                <a:gd name="T6" fmla="*/ 53 w 72"/>
                <a:gd name="T7" fmla="*/ 63 h 72"/>
                <a:gd name="T8" fmla="*/ 63 w 72"/>
                <a:gd name="T9" fmla="*/ 20 h 72"/>
                <a:gd name="T10" fmla="*/ 21 w 72"/>
                <a:gd name="T11" fmla="*/ 9 h 72"/>
                <a:gd name="T12" fmla="*/ 20 w 72"/>
                <a:gd name="T13" fmla="*/ 9 h 72"/>
                <a:gd name="T14" fmla="*/ 20 w 72"/>
                <a:gd name="T15" fmla="*/ 10 h 72"/>
                <a:gd name="T16" fmla="*/ 9 w 72"/>
                <a:gd name="T17" fmla="*/ 52 h 72"/>
                <a:gd name="T18" fmla="*/ 52 w 72"/>
                <a:gd name="T19" fmla="*/ 63 h 72"/>
                <a:gd name="T20" fmla="*/ 52 w 72"/>
                <a:gd name="T21" fmla="*/ 63 h 72"/>
                <a:gd name="T22" fmla="*/ 52 w 72"/>
                <a:gd name="T23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72"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67" y="54"/>
                    <a:pt x="72" y="35"/>
                    <a:pt x="63" y="20"/>
                  </a:cubicBezTo>
                  <a:cubicBezTo>
                    <a:pt x="55" y="5"/>
                    <a:pt x="36" y="0"/>
                    <a:pt x="21" y="9"/>
                  </a:cubicBezTo>
                  <a:cubicBezTo>
                    <a:pt x="21" y="9"/>
                    <a:pt x="20" y="9"/>
                    <a:pt x="20" y="9"/>
                  </a:cubicBezTo>
                  <a:cubicBezTo>
                    <a:pt x="20" y="9"/>
                    <a:pt x="20" y="10"/>
                    <a:pt x="20" y="10"/>
                  </a:cubicBezTo>
                  <a:cubicBezTo>
                    <a:pt x="5" y="18"/>
                    <a:pt x="0" y="38"/>
                    <a:pt x="9" y="52"/>
                  </a:cubicBezTo>
                  <a:cubicBezTo>
                    <a:pt x="18" y="67"/>
                    <a:pt x="37" y="72"/>
                    <a:pt x="52" y="63"/>
                  </a:cubicBezTo>
                  <a:close/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53">
              <a:extLst>
                <a:ext uri="{FF2B5EF4-FFF2-40B4-BE49-F238E27FC236}">
                  <a16:creationId xmlns:a16="http://schemas.microsoft.com/office/drawing/2014/main" xmlns="" id="{E7AA4E23-103B-4FB3-AD6C-B7957E4441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4475" y="1514475"/>
              <a:ext cx="65088" cy="69850"/>
            </a:xfrm>
            <a:custGeom>
              <a:avLst/>
              <a:gdLst>
                <a:gd name="T0" fmla="*/ 49 w 69"/>
                <a:gd name="T1" fmla="*/ 9 h 72"/>
                <a:gd name="T2" fmla="*/ 6 w 69"/>
                <a:gd name="T3" fmla="*/ 21 h 72"/>
                <a:gd name="T4" fmla="*/ 7 w 69"/>
                <a:gd name="T5" fmla="*/ 52 h 72"/>
                <a:gd name="T6" fmla="*/ 18 w 69"/>
                <a:gd name="T7" fmla="*/ 64 h 72"/>
                <a:gd name="T8" fmla="*/ 61 w 69"/>
                <a:gd name="T9" fmla="*/ 52 h 72"/>
                <a:gd name="T10" fmla="*/ 49 w 69"/>
                <a:gd name="T11" fmla="*/ 9 h 72"/>
                <a:gd name="T12" fmla="*/ 49 w 69"/>
                <a:gd name="T13" fmla="*/ 9 h 72"/>
                <a:gd name="T14" fmla="*/ 49 w 69"/>
                <a:gd name="T15" fmla="*/ 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72">
                  <a:moveTo>
                    <a:pt x="49" y="9"/>
                  </a:moveTo>
                  <a:cubicBezTo>
                    <a:pt x="34" y="0"/>
                    <a:pt x="15" y="6"/>
                    <a:pt x="6" y="21"/>
                  </a:cubicBezTo>
                  <a:cubicBezTo>
                    <a:pt x="0" y="31"/>
                    <a:pt x="1" y="43"/>
                    <a:pt x="7" y="52"/>
                  </a:cubicBezTo>
                  <a:cubicBezTo>
                    <a:pt x="9" y="57"/>
                    <a:pt x="13" y="61"/>
                    <a:pt x="18" y="64"/>
                  </a:cubicBezTo>
                  <a:cubicBezTo>
                    <a:pt x="33" y="72"/>
                    <a:pt x="52" y="67"/>
                    <a:pt x="61" y="52"/>
                  </a:cubicBezTo>
                  <a:cubicBezTo>
                    <a:pt x="69" y="36"/>
                    <a:pt x="64" y="18"/>
                    <a:pt x="49" y="9"/>
                  </a:cubicBezTo>
                  <a:close/>
                  <a:moveTo>
                    <a:pt x="49" y="9"/>
                  </a:moveTo>
                  <a:cubicBezTo>
                    <a:pt x="49" y="9"/>
                    <a:pt x="49" y="9"/>
                    <a:pt x="49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89295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-36512" y="0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75556" y="189609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BIDANG TUGAS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1C77A4D-5519-43E8-9963-67DA310BD77D}"/>
              </a:ext>
            </a:extLst>
          </p:cNvPr>
          <p:cNvSpPr txBox="1"/>
          <p:nvPr/>
        </p:nvSpPr>
        <p:spPr>
          <a:xfrm>
            <a:off x="215516" y="873469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Menyemak, menyelaras anggaran belanja mengurus.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C53931-C775-426D-88B4-EF634BD08DA2}"/>
              </a:ext>
            </a:extLst>
          </p:cNvPr>
          <p:cNvSpPr txBox="1"/>
          <p:nvPr/>
        </p:nvSpPr>
        <p:spPr>
          <a:xfrm>
            <a:off x="1259632" y="2156931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Menyelaras</a:t>
            </a:r>
            <a:r>
              <a:rPr lang="en-US" sz="1600" b="1" dirty="0">
                <a:solidFill>
                  <a:schemeClr val="bg1"/>
                </a:solidFill>
              </a:rPr>
              <a:t> dan </a:t>
            </a:r>
            <a:r>
              <a:rPr lang="en-US" sz="1600" b="1" dirty="0" err="1">
                <a:solidFill>
                  <a:schemeClr val="bg1"/>
                </a:solidFill>
              </a:rPr>
              <a:t>merancang</a:t>
            </a:r>
            <a:r>
              <a:rPr lang="en-US" sz="1600" b="1" dirty="0">
                <a:solidFill>
                  <a:schemeClr val="bg1"/>
                </a:solidFill>
              </a:rPr>
              <a:t> program / </a:t>
            </a:r>
            <a:r>
              <a:rPr lang="en-US" sz="1600" b="1" dirty="0" err="1">
                <a:solidFill>
                  <a:schemeClr val="bg1"/>
                </a:solidFill>
              </a:rPr>
              <a:t>aktiviti</a:t>
            </a:r>
            <a:r>
              <a:rPr lang="en-US" sz="1600" b="1" dirty="0">
                <a:solidFill>
                  <a:schemeClr val="bg1"/>
                </a:solidFill>
              </a:rPr>
              <a:t> sub unit </a:t>
            </a:r>
            <a:r>
              <a:rPr lang="en-US" sz="1600" b="1" dirty="0" err="1">
                <a:solidFill>
                  <a:schemeClr val="bg1"/>
                </a:solidFill>
              </a:rPr>
              <a:t>peringkat</a:t>
            </a:r>
            <a:r>
              <a:rPr lang="en-US" sz="1600" b="1" dirty="0">
                <a:solidFill>
                  <a:schemeClr val="bg1"/>
                </a:solidFill>
              </a:rPr>
              <a:t> negeri dan </a:t>
            </a:r>
            <a:r>
              <a:rPr lang="en-US" sz="1600" b="1" dirty="0" err="1">
                <a:solidFill>
                  <a:schemeClr val="bg1"/>
                </a:solidFill>
              </a:rPr>
              <a:t>daerah</a:t>
            </a:r>
            <a:r>
              <a:rPr lang="en-US" sz="1600" b="1" dirty="0">
                <a:solidFill>
                  <a:schemeClr val="bg1"/>
                </a:solidFill>
              </a:rPr>
              <a:t> PPD </a:t>
            </a:r>
            <a:r>
              <a:rPr lang="en-US" sz="1600" b="1" dirty="0" err="1">
                <a:solidFill>
                  <a:schemeClr val="bg1"/>
                </a:solidFill>
              </a:rPr>
              <a:t>mengikut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waran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peruntukan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diterima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88851BC-C550-4B3E-BA8A-6B29A1C99A74}"/>
              </a:ext>
            </a:extLst>
          </p:cNvPr>
          <p:cNvSpPr txBox="1"/>
          <p:nvPr/>
        </p:nvSpPr>
        <p:spPr>
          <a:xfrm>
            <a:off x="1292523" y="3003940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chemeClr val="bg1"/>
                </a:solidFill>
              </a:rPr>
              <a:t>Melaksanakan perbincangan bersama pegawai HEM PPD bagi perancangan program / aktiviti di peringkat daerah.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3E021F-1445-4C68-B6D8-33699F25F38A}"/>
              </a:ext>
            </a:extLst>
          </p:cNvPr>
          <p:cNvSpPr txBox="1"/>
          <p:nvPr/>
        </p:nvSpPr>
        <p:spPr>
          <a:xfrm>
            <a:off x="1259632" y="3865755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Melaksanakan</a:t>
            </a:r>
            <a:r>
              <a:rPr lang="en-US" sz="1600" b="1" dirty="0">
                <a:solidFill>
                  <a:schemeClr val="bg1"/>
                </a:solidFill>
              </a:rPr>
              <a:t> dan </a:t>
            </a:r>
            <a:r>
              <a:rPr lang="en-US" sz="1600" b="1" dirty="0" err="1">
                <a:solidFill>
                  <a:schemeClr val="bg1"/>
                </a:solidFill>
              </a:rPr>
              <a:t>menyelaras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surat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penyerahan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agihan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waran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peruntukan</a:t>
            </a:r>
            <a:r>
              <a:rPr lang="en-US" sz="1600" b="1" dirty="0">
                <a:solidFill>
                  <a:schemeClr val="bg1"/>
                </a:solidFill>
              </a:rPr>
              <a:t> 3K </a:t>
            </a:r>
            <a:r>
              <a:rPr lang="en-US" sz="1600" b="1" dirty="0" err="1">
                <a:solidFill>
                  <a:schemeClr val="bg1"/>
                </a:solidFill>
              </a:rPr>
              <a:t>ke</a:t>
            </a:r>
            <a:r>
              <a:rPr lang="en-US" sz="1600" b="1" dirty="0">
                <a:solidFill>
                  <a:schemeClr val="bg1"/>
                </a:solidFill>
              </a:rPr>
              <a:t> PPD.</a:t>
            </a:r>
          </a:p>
        </p:txBody>
      </p:sp>
      <p:sp>
        <p:nvSpPr>
          <p:cNvPr id="84" name="Freeform 9">
            <a:extLst>
              <a:ext uri="{FF2B5EF4-FFF2-40B4-BE49-F238E27FC236}">
                <a16:creationId xmlns:a16="http://schemas.microsoft.com/office/drawing/2014/main" xmlns="" id="{08749D07-625B-4C8F-8D85-367D4DA7511C}"/>
              </a:ext>
            </a:extLst>
          </p:cNvPr>
          <p:cNvSpPr>
            <a:spLocks noEditPoints="1"/>
          </p:cNvSpPr>
          <p:nvPr/>
        </p:nvSpPr>
        <p:spPr bwMode="auto">
          <a:xfrm>
            <a:off x="467544" y="2201912"/>
            <a:ext cx="720089" cy="513854"/>
          </a:xfrm>
          <a:custGeom>
            <a:avLst/>
            <a:gdLst>
              <a:gd name="T0" fmla="*/ 2459 w 2578"/>
              <a:gd name="T1" fmla="*/ 472 h 1838"/>
              <a:gd name="T2" fmla="*/ 2312 w 2578"/>
              <a:gd name="T3" fmla="*/ 396 h 1838"/>
              <a:gd name="T4" fmla="*/ 1157 w 2578"/>
              <a:gd name="T5" fmla="*/ 0 h 1838"/>
              <a:gd name="T6" fmla="*/ 0 w 2578"/>
              <a:gd name="T7" fmla="*/ 448 h 1838"/>
              <a:gd name="T8" fmla="*/ 0 w 2578"/>
              <a:gd name="T9" fmla="*/ 497 h 1838"/>
              <a:gd name="T10" fmla="*/ 139 w 2578"/>
              <a:gd name="T11" fmla="*/ 636 h 1838"/>
              <a:gd name="T12" fmla="*/ 488 w 2578"/>
              <a:gd name="T13" fmla="*/ 636 h 1838"/>
              <a:gd name="T14" fmla="*/ 627 w 2578"/>
              <a:gd name="T15" fmla="*/ 497 h 1838"/>
              <a:gd name="T16" fmla="*/ 627 w 2578"/>
              <a:gd name="T17" fmla="*/ 448 h 1838"/>
              <a:gd name="T18" fmla="*/ 1157 w 2578"/>
              <a:gd name="T19" fmla="*/ 221 h 1838"/>
              <a:gd name="T20" fmla="*/ 1687 w 2578"/>
              <a:gd name="T21" fmla="*/ 448 h 1838"/>
              <a:gd name="T22" fmla="*/ 1687 w 2578"/>
              <a:gd name="T23" fmla="*/ 497 h 1838"/>
              <a:gd name="T24" fmla="*/ 1827 w 2578"/>
              <a:gd name="T25" fmla="*/ 636 h 1838"/>
              <a:gd name="T26" fmla="*/ 2176 w 2578"/>
              <a:gd name="T27" fmla="*/ 636 h 1838"/>
              <a:gd name="T28" fmla="*/ 2315 w 2578"/>
              <a:gd name="T29" fmla="*/ 497 h 1838"/>
              <a:gd name="T30" fmla="*/ 2315 w 2578"/>
              <a:gd name="T31" fmla="*/ 478 h 1838"/>
              <a:gd name="T32" fmla="*/ 2402 w 2578"/>
              <a:gd name="T33" fmla="*/ 528 h 1838"/>
              <a:gd name="T34" fmla="*/ 2469 w 2578"/>
              <a:gd name="T35" fmla="*/ 933 h 1838"/>
              <a:gd name="T36" fmla="*/ 2153 w 2578"/>
              <a:gd name="T37" fmla="*/ 1426 h 1838"/>
              <a:gd name="T38" fmla="*/ 2153 w 2578"/>
              <a:gd name="T39" fmla="*/ 1368 h 1838"/>
              <a:gd name="T40" fmla="*/ 2109 w 2578"/>
              <a:gd name="T41" fmla="*/ 1200 h 1838"/>
              <a:gd name="T42" fmla="*/ 1519 w 2578"/>
              <a:gd name="T43" fmla="*/ 563 h 1838"/>
              <a:gd name="T44" fmla="*/ 1519 w 2578"/>
              <a:gd name="T45" fmla="*/ 422 h 1838"/>
              <a:gd name="T46" fmla="*/ 1500 w 2578"/>
              <a:gd name="T47" fmla="*/ 402 h 1838"/>
              <a:gd name="T48" fmla="*/ 1293 w 2578"/>
              <a:gd name="T49" fmla="*/ 402 h 1838"/>
              <a:gd name="T50" fmla="*/ 1273 w 2578"/>
              <a:gd name="T51" fmla="*/ 422 h 1838"/>
              <a:gd name="T52" fmla="*/ 1273 w 2578"/>
              <a:gd name="T53" fmla="*/ 562 h 1838"/>
              <a:gd name="T54" fmla="*/ 1036 w 2578"/>
              <a:gd name="T55" fmla="*/ 562 h 1838"/>
              <a:gd name="T56" fmla="*/ 1036 w 2578"/>
              <a:gd name="T57" fmla="*/ 422 h 1838"/>
              <a:gd name="T58" fmla="*/ 1016 w 2578"/>
              <a:gd name="T59" fmla="*/ 402 h 1838"/>
              <a:gd name="T60" fmla="*/ 809 w 2578"/>
              <a:gd name="T61" fmla="*/ 402 h 1838"/>
              <a:gd name="T62" fmla="*/ 789 w 2578"/>
              <a:gd name="T63" fmla="*/ 422 h 1838"/>
              <a:gd name="T64" fmla="*/ 789 w 2578"/>
              <a:gd name="T65" fmla="*/ 562 h 1838"/>
              <a:gd name="T66" fmla="*/ 200 w 2578"/>
              <a:gd name="T67" fmla="*/ 1200 h 1838"/>
              <a:gd name="T68" fmla="*/ 155 w 2578"/>
              <a:gd name="T69" fmla="*/ 1368 h 1838"/>
              <a:gd name="T70" fmla="*/ 155 w 2578"/>
              <a:gd name="T71" fmla="*/ 1499 h 1838"/>
              <a:gd name="T72" fmla="*/ 494 w 2578"/>
              <a:gd name="T73" fmla="*/ 1838 h 1838"/>
              <a:gd name="T74" fmla="*/ 1815 w 2578"/>
              <a:gd name="T75" fmla="*/ 1838 h 1838"/>
              <a:gd name="T76" fmla="*/ 2153 w 2578"/>
              <a:gd name="T77" fmla="*/ 1508 h 1838"/>
              <a:gd name="T78" fmla="*/ 2548 w 2578"/>
              <a:gd name="T79" fmla="*/ 944 h 1838"/>
              <a:gd name="T80" fmla="*/ 2459 w 2578"/>
              <a:gd name="T81" fmla="*/ 472 h 1838"/>
              <a:gd name="T82" fmla="*/ 1500 w 2578"/>
              <a:gd name="T83" fmla="*/ 1371 h 1838"/>
              <a:gd name="T84" fmla="*/ 1367 w 2578"/>
              <a:gd name="T85" fmla="*/ 1324 h 1838"/>
              <a:gd name="T86" fmla="*/ 1389 w 2578"/>
              <a:gd name="T87" fmla="*/ 1230 h 1838"/>
              <a:gd name="T88" fmla="*/ 1177 w 2578"/>
              <a:gd name="T89" fmla="*/ 1018 h 1838"/>
              <a:gd name="T90" fmla="*/ 965 w 2578"/>
              <a:gd name="T91" fmla="*/ 1230 h 1838"/>
              <a:gd name="T92" fmla="*/ 1177 w 2578"/>
              <a:gd name="T93" fmla="*/ 1442 h 1838"/>
              <a:gd name="T94" fmla="*/ 1294 w 2578"/>
              <a:gd name="T95" fmla="*/ 1407 h 1838"/>
              <a:gd name="T96" fmla="*/ 1367 w 2578"/>
              <a:gd name="T97" fmla="*/ 1527 h 1838"/>
              <a:gd name="T98" fmla="*/ 1177 w 2578"/>
              <a:gd name="T99" fmla="*/ 1583 h 1838"/>
              <a:gd name="T100" fmla="*/ 824 w 2578"/>
              <a:gd name="T101" fmla="*/ 1230 h 1838"/>
              <a:gd name="T102" fmla="*/ 1177 w 2578"/>
              <a:gd name="T103" fmla="*/ 877 h 1838"/>
              <a:gd name="T104" fmla="*/ 1530 w 2578"/>
              <a:gd name="T105" fmla="*/ 1230 h 1838"/>
              <a:gd name="T106" fmla="*/ 1500 w 2578"/>
              <a:gd name="T107" fmla="*/ 1371 h 1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578" h="1838">
                <a:moveTo>
                  <a:pt x="2459" y="472"/>
                </a:moveTo>
                <a:cubicBezTo>
                  <a:pt x="2409" y="421"/>
                  <a:pt x="2352" y="402"/>
                  <a:pt x="2312" y="396"/>
                </a:cubicBezTo>
                <a:cubicBezTo>
                  <a:pt x="2277" y="135"/>
                  <a:pt x="2245" y="0"/>
                  <a:pt x="1157" y="0"/>
                </a:cubicBezTo>
                <a:cubicBezTo>
                  <a:pt x="70" y="0"/>
                  <a:pt x="0" y="164"/>
                  <a:pt x="0" y="448"/>
                </a:cubicBezTo>
                <a:cubicBezTo>
                  <a:pt x="0" y="497"/>
                  <a:pt x="0" y="497"/>
                  <a:pt x="0" y="497"/>
                </a:cubicBezTo>
                <a:cubicBezTo>
                  <a:pt x="0" y="574"/>
                  <a:pt x="62" y="636"/>
                  <a:pt x="139" y="636"/>
                </a:cubicBezTo>
                <a:cubicBezTo>
                  <a:pt x="488" y="636"/>
                  <a:pt x="488" y="636"/>
                  <a:pt x="488" y="636"/>
                </a:cubicBezTo>
                <a:cubicBezTo>
                  <a:pt x="565" y="636"/>
                  <a:pt x="627" y="574"/>
                  <a:pt x="627" y="497"/>
                </a:cubicBezTo>
                <a:cubicBezTo>
                  <a:pt x="627" y="448"/>
                  <a:pt x="627" y="448"/>
                  <a:pt x="627" y="448"/>
                </a:cubicBezTo>
                <a:cubicBezTo>
                  <a:pt x="627" y="228"/>
                  <a:pt x="965" y="221"/>
                  <a:pt x="1157" y="221"/>
                </a:cubicBezTo>
                <a:cubicBezTo>
                  <a:pt x="1350" y="221"/>
                  <a:pt x="1687" y="228"/>
                  <a:pt x="1687" y="448"/>
                </a:cubicBezTo>
                <a:cubicBezTo>
                  <a:pt x="1687" y="497"/>
                  <a:pt x="1687" y="497"/>
                  <a:pt x="1687" y="497"/>
                </a:cubicBezTo>
                <a:cubicBezTo>
                  <a:pt x="1687" y="574"/>
                  <a:pt x="1750" y="636"/>
                  <a:pt x="1827" y="636"/>
                </a:cubicBezTo>
                <a:cubicBezTo>
                  <a:pt x="2176" y="636"/>
                  <a:pt x="2176" y="636"/>
                  <a:pt x="2176" y="636"/>
                </a:cubicBezTo>
                <a:cubicBezTo>
                  <a:pt x="2253" y="636"/>
                  <a:pt x="2315" y="574"/>
                  <a:pt x="2315" y="497"/>
                </a:cubicBezTo>
                <a:cubicBezTo>
                  <a:pt x="2315" y="478"/>
                  <a:pt x="2315" y="478"/>
                  <a:pt x="2315" y="478"/>
                </a:cubicBezTo>
                <a:cubicBezTo>
                  <a:pt x="2341" y="484"/>
                  <a:pt x="2373" y="498"/>
                  <a:pt x="2402" y="528"/>
                </a:cubicBezTo>
                <a:cubicBezTo>
                  <a:pt x="2472" y="600"/>
                  <a:pt x="2495" y="741"/>
                  <a:pt x="2469" y="933"/>
                </a:cubicBezTo>
                <a:cubicBezTo>
                  <a:pt x="2424" y="1267"/>
                  <a:pt x="2293" y="1386"/>
                  <a:pt x="2153" y="1426"/>
                </a:cubicBezTo>
                <a:cubicBezTo>
                  <a:pt x="2153" y="1368"/>
                  <a:pt x="2153" y="1368"/>
                  <a:pt x="2153" y="1368"/>
                </a:cubicBezTo>
                <a:cubicBezTo>
                  <a:pt x="2153" y="1309"/>
                  <a:pt x="2138" y="1251"/>
                  <a:pt x="2109" y="1200"/>
                </a:cubicBezTo>
                <a:cubicBezTo>
                  <a:pt x="1969" y="961"/>
                  <a:pt x="1771" y="749"/>
                  <a:pt x="1519" y="563"/>
                </a:cubicBezTo>
                <a:cubicBezTo>
                  <a:pt x="1519" y="422"/>
                  <a:pt x="1519" y="422"/>
                  <a:pt x="1519" y="422"/>
                </a:cubicBezTo>
                <a:cubicBezTo>
                  <a:pt x="1519" y="411"/>
                  <a:pt x="1511" y="402"/>
                  <a:pt x="1500" y="402"/>
                </a:cubicBezTo>
                <a:cubicBezTo>
                  <a:pt x="1293" y="402"/>
                  <a:pt x="1293" y="402"/>
                  <a:pt x="1293" y="402"/>
                </a:cubicBezTo>
                <a:cubicBezTo>
                  <a:pt x="1281" y="402"/>
                  <a:pt x="1273" y="411"/>
                  <a:pt x="1273" y="422"/>
                </a:cubicBezTo>
                <a:cubicBezTo>
                  <a:pt x="1273" y="562"/>
                  <a:pt x="1273" y="562"/>
                  <a:pt x="1273" y="562"/>
                </a:cubicBezTo>
                <a:cubicBezTo>
                  <a:pt x="1036" y="562"/>
                  <a:pt x="1036" y="562"/>
                  <a:pt x="1036" y="562"/>
                </a:cubicBezTo>
                <a:cubicBezTo>
                  <a:pt x="1036" y="422"/>
                  <a:pt x="1036" y="422"/>
                  <a:pt x="1036" y="422"/>
                </a:cubicBezTo>
                <a:cubicBezTo>
                  <a:pt x="1036" y="411"/>
                  <a:pt x="1027" y="402"/>
                  <a:pt x="1016" y="402"/>
                </a:cubicBezTo>
                <a:cubicBezTo>
                  <a:pt x="809" y="402"/>
                  <a:pt x="809" y="402"/>
                  <a:pt x="809" y="402"/>
                </a:cubicBezTo>
                <a:cubicBezTo>
                  <a:pt x="798" y="402"/>
                  <a:pt x="789" y="411"/>
                  <a:pt x="789" y="422"/>
                </a:cubicBezTo>
                <a:cubicBezTo>
                  <a:pt x="789" y="562"/>
                  <a:pt x="789" y="562"/>
                  <a:pt x="789" y="562"/>
                </a:cubicBezTo>
                <a:cubicBezTo>
                  <a:pt x="537" y="749"/>
                  <a:pt x="339" y="961"/>
                  <a:pt x="200" y="1200"/>
                </a:cubicBezTo>
                <a:cubicBezTo>
                  <a:pt x="170" y="1251"/>
                  <a:pt x="155" y="1309"/>
                  <a:pt x="155" y="1368"/>
                </a:cubicBezTo>
                <a:cubicBezTo>
                  <a:pt x="155" y="1499"/>
                  <a:pt x="155" y="1499"/>
                  <a:pt x="155" y="1499"/>
                </a:cubicBezTo>
                <a:cubicBezTo>
                  <a:pt x="155" y="1686"/>
                  <a:pt x="306" y="1838"/>
                  <a:pt x="494" y="1838"/>
                </a:cubicBezTo>
                <a:cubicBezTo>
                  <a:pt x="1815" y="1838"/>
                  <a:pt x="1815" y="1838"/>
                  <a:pt x="1815" y="1838"/>
                </a:cubicBezTo>
                <a:cubicBezTo>
                  <a:pt x="1999" y="1838"/>
                  <a:pt x="2148" y="1691"/>
                  <a:pt x="2153" y="1508"/>
                </a:cubicBezTo>
                <a:cubicBezTo>
                  <a:pt x="2377" y="1456"/>
                  <a:pt x="2504" y="1273"/>
                  <a:pt x="2548" y="944"/>
                </a:cubicBezTo>
                <a:cubicBezTo>
                  <a:pt x="2578" y="723"/>
                  <a:pt x="2548" y="565"/>
                  <a:pt x="2459" y="472"/>
                </a:cubicBezTo>
                <a:close/>
                <a:moveTo>
                  <a:pt x="1500" y="1371"/>
                </a:moveTo>
                <a:cubicBezTo>
                  <a:pt x="1367" y="1324"/>
                  <a:pt x="1367" y="1324"/>
                  <a:pt x="1367" y="1324"/>
                </a:cubicBezTo>
                <a:cubicBezTo>
                  <a:pt x="1381" y="1296"/>
                  <a:pt x="1389" y="1264"/>
                  <a:pt x="1389" y="1230"/>
                </a:cubicBezTo>
                <a:cubicBezTo>
                  <a:pt x="1389" y="1113"/>
                  <a:pt x="1294" y="1018"/>
                  <a:pt x="1177" y="1018"/>
                </a:cubicBezTo>
                <a:cubicBezTo>
                  <a:pt x="1060" y="1018"/>
                  <a:pt x="965" y="1113"/>
                  <a:pt x="965" y="1230"/>
                </a:cubicBezTo>
                <a:cubicBezTo>
                  <a:pt x="965" y="1347"/>
                  <a:pt x="1060" y="1442"/>
                  <a:pt x="1177" y="1442"/>
                </a:cubicBezTo>
                <a:cubicBezTo>
                  <a:pt x="1220" y="1442"/>
                  <a:pt x="1261" y="1429"/>
                  <a:pt x="1294" y="1407"/>
                </a:cubicBezTo>
                <a:cubicBezTo>
                  <a:pt x="1367" y="1527"/>
                  <a:pt x="1367" y="1527"/>
                  <a:pt x="1367" y="1527"/>
                </a:cubicBezTo>
                <a:cubicBezTo>
                  <a:pt x="1312" y="1562"/>
                  <a:pt x="1247" y="1583"/>
                  <a:pt x="1177" y="1583"/>
                </a:cubicBezTo>
                <a:cubicBezTo>
                  <a:pt x="982" y="1583"/>
                  <a:pt x="824" y="1425"/>
                  <a:pt x="824" y="1230"/>
                </a:cubicBezTo>
                <a:cubicBezTo>
                  <a:pt x="824" y="1035"/>
                  <a:pt x="982" y="877"/>
                  <a:pt x="1177" y="877"/>
                </a:cubicBezTo>
                <a:cubicBezTo>
                  <a:pt x="1372" y="877"/>
                  <a:pt x="1530" y="1035"/>
                  <a:pt x="1530" y="1230"/>
                </a:cubicBezTo>
                <a:cubicBezTo>
                  <a:pt x="1530" y="1280"/>
                  <a:pt x="1519" y="1328"/>
                  <a:pt x="1500" y="13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/>
          </a:p>
        </p:txBody>
      </p:sp>
      <p:sp>
        <p:nvSpPr>
          <p:cNvPr id="85" name="Freeform 9">
            <a:extLst>
              <a:ext uri="{FF2B5EF4-FFF2-40B4-BE49-F238E27FC236}">
                <a16:creationId xmlns:a16="http://schemas.microsoft.com/office/drawing/2014/main" xmlns="" id="{83626943-7237-4E95-A13C-696E02334AAE}"/>
              </a:ext>
            </a:extLst>
          </p:cNvPr>
          <p:cNvSpPr>
            <a:spLocks noEditPoints="1"/>
          </p:cNvSpPr>
          <p:nvPr/>
        </p:nvSpPr>
        <p:spPr bwMode="auto">
          <a:xfrm>
            <a:off x="467535" y="3138016"/>
            <a:ext cx="720089" cy="513854"/>
          </a:xfrm>
          <a:custGeom>
            <a:avLst/>
            <a:gdLst>
              <a:gd name="T0" fmla="*/ 2459 w 2578"/>
              <a:gd name="T1" fmla="*/ 472 h 1838"/>
              <a:gd name="T2" fmla="*/ 2312 w 2578"/>
              <a:gd name="T3" fmla="*/ 396 h 1838"/>
              <a:gd name="T4" fmla="*/ 1157 w 2578"/>
              <a:gd name="T5" fmla="*/ 0 h 1838"/>
              <a:gd name="T6" fmla="*/ 0 w 2578"/>
              <a:gd name="T7" fmla="*/ 448 h 1838"/>
              <a:gd name="T8" fmla="*/ 0 w 2578"/>
              <a:gd name="T9" fmla="*/ 497 h 1838"/>
              <a:gd name="T10" fmla="*/ 139 w 2578"/>
              <a:gd name="T11" fmla="*/ 636 h 1838"/>
              <a:gd name="T12" fmla="*/ 488 w 2578"/>
              <a:gd name="T13" fmla="*/ 636 h 1838"/>
              <a:gd name="T14" fmla="*/ 627 w 2578"/>
              <a:gd name="T15" fmla="*/ 497 h 1838"/>
              <a:gd name="T16" fmla="*/ 627 w 2578"/>
              <a:gd name="T17" fmla="*/ 448 h 1838"/>
              <a:gd name="T18" fmla="*/ 1157 w 2578"/>
              <a:gd name="T19" fmla="*/ 221 h 1838"/>
              <a:gd name="T20" fmla="*/ 1687 w 2578"/>
              <a:gd name="T21" fmla="*/ 448 h 1838"/>
              <a:gd name="T22" fmla="*/ 1687 w 2578"/>
              <a:gd name="T23" fmla="*/ 497 h 1838"/>
              <a:gd name="T24" fmla="*/ 1827 w 2578"/>
              <a:gd name="T25" fmla="*/ 636 h 1838"/>
              <a:gd name="T26" fmla="*/ 2176 w 2578"/>
              <a:gd name="T27" fmla="*/ 636 h 1838"/>
              <a:gd name="T28" fmla="*/ 2315 w 2578"/>
              <a:gd name="T29" fmla="*/ 497 h 1838"/>
              <a:gd name="T30" fmla="*/ 2315 w 2578"/>
              <a:gd name="T31" fmla="*/ 478 h 1838"/>
              <a:gd name="T32" fmla="*/ 2402 w 2578"/>
              <a:gd name="T33" fmla="*/ 528 h 1838"/>
              <a:gd name="T34" fmla="*/ 2469 w 2578"/>
              <a:gd name="T35" fmla="*/ 933 h 1838"/>
              <a:gd name="T36" fmla="*/ 2153 w 2578"/>
              <a:gd name="T37" fmla="*/ 1426 h 1838"/>
              <a:gd name="T38" fmla="*/ 2153 w 2578"/>
              <a:gd name="T39" fmla="*/ 1368 h 1838"/>
              <a:gd name="T40" fmla="*/ 2109 w 2578"/>
              <a:gd name="T41" fmla="*/ 1200 h 1838"/>
              <a:gd name="T42" fmla="*/ 1519 w 2578"/>
              <a:gd name="T43" fmla="*/ 563 h 1838"/>
              <a:gd name="T44" fmla="*/ 1519 w 2578"/>
              <a:gd name="T45" fmla="*/ 422 h 1838"/>
              <a:gd name="T46" fmla="*/ 1500 w 2578"/>
              <a:gd name="T47" fmla="*/ 402 h 1838"/>
              <a:gd name="T48" fmla="*/ 1293 w 2578"/>
              <a:gd name="T49" fmla="*/ 402 h 1838"/>
              <a:gd name="T50" fmla="*/ 1273 w 2578"/>
              <a:gd name="T51" fmla="*/ 422 h 1838"/>
              <a:gd name="T52" fmla="*/ 1273 w 2578"/>
              <a:gd name="T53" fmla="*/ 562 h 1838"/>
              <a:gd name="T54" fmla="*/ 1036 w 2578"/>
              <a:gd name="T55" fmla="*/ 562 h 1838"/>
              <a:gd name="T56" fmla="*/ 1036 w 2578"/>
              <a:gd name="T57" fmla="*/ 422 h 1838"/>
              <a:gd name="T58" fmla="*/ 1016 w 2578"/>
              <a:gd name="T59" fmla="*/ 402 h 1838"/>
              <a:gd name="T60" fmla="*/ 809 w 2578"/>
              <a:gd name="T61" fmla="*/ 402 h 1838"/>
              <a:gd name="T62" fmla="*/ 789 w 2578"/>
              <a:gd name="T63" fmla="*/ 422 h 1838"/>
              <a:gd name="T64" fmla="*/ 789 w 2578"/>
              <a:gd name="T65" fmla="*/ 562 h 1838"/>
              <a:gd name="T66" fmla="*/ 200 w 2578"/>
              <a:gd name="T67" fmla="*/ 1200 h 1838"/>
              <a:gd name="T68" fmla="*/ 155 w 2578"/>
              <a:gd name="T69" fmla="*/ 1368 h 1838"/>
              <a:gd name="T70" fmla="*/ 155 w 2578"/>
              <a:gd name="T71" fmla="*/ 1499 h 1838"/>
              <a:gd name="T72" fmla="*/ 494 w 2578"/>
              <a:gd name="T73" fmla="*/ 1838 h 1838"/>
              <a:gd name="T74" fmla="*/ 1815 w 2578"/>
              <a:gd name="T75" fmla="*/ 1838 h 1838"/>
              <a:gd name="T76" fmla="*/ 2153 w 2578"/>
              <a:gd name="T77" fmla="*/ 1508 h 1838"/>
              <a:gd name="T78" fmla="*/ 2548 w 2578"/>
              <a:gd name="T79" fmla="*/ 944 h 1838"/>
              <a:gd name="T80" fmla="*/ 2459 w 2578"/>
              <a:gd name="T81" fmla="*/ 472 h 1838"/>
              <a:gd name="T82" fmla="*/ 1500 w 2578"/>
              <a:gd name="T83" fmla="*/ 1371 h 1838"/>
              <a:gd name="T84" fmla="*/ 1367 w 2578"/>
              <a:gd name="T85" fmla="*/ 1324 h 1838"/>
              <a:gd name="T86" fmla="*/ 1389 w 2578"/>
              <a:gd name="T87" fmla="*/ 1230 h 1838"/>
              <a:gd name="T88" fmla="*/ 1177 w 2578"/>
              <a:gd name="T89" fmla="*/ 1018 h 1838"/>
              <a:gd name="T90" fmla="*/ 965 w 2578"/>
              <a:gd name="T91" fmla="*/ 1230 h 1838"/>
              <a:gd name="T92" fmla="*/ 1177 w 2578"/>
              <a:gd name="T93" fmla="*/ 1442 h 1838"/>
              <a:gd name="T94" fmla="*/ 1294 w 2578"/>
              <a:gd name="T95" fmla="*/ 1407 h 1838"/>
              <a:gd name="T96" fmla="*/ 1367 w 2578"/>
              <a:gd name="T97" fmla="*/ 1527 h 1838"/>
              <a:gd name="T98" fmla="*/ 1177 w 2578"/>
              <a:gd name="T99" fmla="*/ 1583 h 1838"/>
              <a:gd name="T100" fmla="*/ 824 w 2578"/>
              <a:gd name="T101" fmla="*/ 1230 h 1838"/>
              <a:gd name="T102" fmla="*/ 1177 w 2578"/>
              <a:gd name="T103" fmla="*/ 877 h 1838"/>
              <a:gd name="T104" fmla="*/ 1530 w 2578"/>
              <a:gd name="T105" fmla="*/ 1230 h 1838"/>
              <a:gd name="T106" fmla="*/ 1500 w 2578"/>
              <a:gd name="T107" fmla="*/ 1371 h 1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578" h="1838">
                <a:moveTo>
                  <a:pt x="2459" y="472"/>
                </a:moveTo>
                <a:cubicBezTo>
                  <a:pt x="2409" y="421"/>
                  <a:pt x="2352" y="402"/>
                  <a:pt x="2312" y="396"/>
                </a:cubicBezTo>
                <a:cubicBezTo>
                  <a:pt x="2277" y="135"/>
                  <a:pt x="2245" y="0"/>
                  <a:pt x="1157" y="0"/>
                </a:cubicBezTo>
                <a:cubicBezTo>
                  <a:pt x="70" y="0"/>
                  <a:pt x="0" y="164"/>
                  <a:pt x="0" y="448"/>
                </a:cubicBezTo>
                <a:cubicBezTo>
                  <a:pt x="0" y="497"/>
                  <a:pt x="0" y="497"/>
                  <a:pt x="0" y="497"/>
                </a:cubicBezTo>
                <a:cubicBezTo>
                  <a:pt x="0" y="574"/>
                  <a:pt x="62" y="636"/>
                  <a:pt x="139" y="636"/>
                </a:cubicBezTo>
                <a:cubicBezTo>
                  <a:pt x="488" y="636"/>
                  <a:pt x="488" y="636"/>
                  <a:pt x="488" y="636"/>
                </a:cubicBezTo>
                <a:cubicBezTo>
                  <a:pt x="565" y="636"/>
                  <a:pt x="627" y="574"/>
                  <a:pt x="627" y="497"/>
                </a:cubicBezTo>
                <a:cubicBezTo>
                  <a:pt x="627" y="448"/>
                  <a:pt x="627" y="448"/>
                  <a:pt x="627" y="448"/>
                </a:cubicBezTo>
                <a:cubicBezTo>
                  <a:pt x="627" y="228"/>
                  <a:pt x="965" y="221"/>
                  <a:pt x="1157" y="221"/>
                </a:cubicBezTo>
                <a:cubicBezTo>
                  <a:pt x="1350" y="221"/>
                  <a:pt x="1687" y="228"/>
                  <a:pt x="1687" y="448"/>
                </a:cubicBezTo>
                <a:cubicBezTo>
                  <a:pt x="1687" y="497"/>
                  <a:pt x="1687" y="497"/>
                  <a:pt x="1687" y="497"/>
                </a:cubicBezTo>
                <a:cubicBezTo>
                  <a:pt x="1687" y="574"/>
                  <a:pt x="1750" y="636"/>
                  <a:pt x="1827" y="636"/>
                </a:cubicBezTo>
                <a:cubicBezTo>
                  <a:pt x="2176" y="636"/>
                  <a:pt x="2176" y="636"/>
                  <a:pt x="2176" y="636"/>
                </a:cubicBezTo>
                <a:cubicBezTo>
                  <a:pt x="2253" y="636"/>
                  <a:pt x="2315" y="574"/>
                  <a:pt x="2315" y="497"/>
                </a:cubicBezTo>
                <a:cubicBezTo>
                  <a:pt x="2315" y="478"/>
                  <a:pt x="2315" y="478"/>
                  <a:pt x="2315" y="478"/>
                </a:cubicBezTo>
                <a:cubicBezTo>
                  <a:pt x="2341" y="484"/>
                  <a:pt x="2373" y="498"/>
                  <a:pt x="2402" y="528"/>
                </a:cubicBezTo>
                <a:cubicBezTo>
                  <a:pt x="2472" y="600"/>
                  <a:pt x="2495" y="741"/>
                  <a:pt x="2469" y="933"/>
                </a:cubicBezTo>
                <a:cubicBezTo>
                  <a:pt x="2424" y="1267"/>
                  <a:pt x="2293" y="1386"/>
                  <a:pt x="2153" y="1426"/>
                </a:cubicBezTo>
                <a:cubicBezTo>
                  <a:pt x="2153" y="1368"/>
                  <a:pt x="2153" y="1368"/>
                  <a:pt x="2153" y="1368"/>
                </a:cubicBezTo>
                <a:cubicBezTo>
                  <a:pt x="2153" y="1309"/>
                  <a:pt x="2138" y="1251"/>
                  <a:pt x="2109" y="1200"/>
                </a:cubicBezTo>
                <a:cubicBezTo>
                  <a:pt x="1969" y="961"/>
                  <a:pt x="1771" y="749"/>
                  <a:pt x="1519" y="563"/>
                </a:cubicBezTo>
                <a:cubicBezTo>
                  <a:pt x="1519" y="422"/>
                  <a:pt x="1519" y="422"/>
                  <a:pt x="1519" y="422"/>
                </a:cubicBezTo>
                <a:cubicBezTo>
                  <a:pt x="1519" y="411"/>
                  <a:pt x="1511" y="402"/>
                  <a:pt x="1500" y="402"/>
                </a:cubicBezTo>
                <a:cubicBezTo>
                  <a:pt x="1293" y="402"/>
                  <a:pt x="1293" y="402"/>
                  <a:pt x="1293" y="402"/>
                </a:cubicBezTo>
                <a:cubicBezTo>
                  <a:pt x="1281" y="402"/>
                  <a:pt x="1273" y="411"/>
                  <a:pt x="1273" y="422"/>
                </a:cubicBezTo>
                <a:cubicBezTo>
                  <a:pt x="1273" y="562"/>
                  <a:pt x="1273" y="562"/>
                  <a:pt x="1273" y="562"/>
                </a:cubicBezTo>
                <a:cubicBezTo>
                  <a:pt x="1036" y="562"/>
                  <a:pt x="1036" y="562"/>
                  <a:pt x="1036" y="562"/>
                </a:cubicBezTo>
                <a:cubicBezTo>
                  <a:pt x="1036" y="422"/>
                  <a:pt x="1036" y="422"/>
                  <a:pt x="1036" y="422"/>
                </a:cubicBezTo>
                <a:cubicBezTo>
                  <a:pt x="1036" y="411"/>
                  <a:pt x="1027" y="402"/>
                  <a:pt x="1016" y="402"/>
                </a:cubicBezTo>
                <a:cubicBezTo>
                  <a:pt x="809" y="402"/>
                  <a:pt x="809" y="402"/>
                  <a:pt x="809" y="402"/>
                </a:cubicBezTo>
                <a:cubicBezTo>
                  <a:pt x="798" y="402"/>
                  <a:pt x="789" y="411"/>
                  <a:pt x="789" y="422"/>
                </a:cubicBezTo>
                <a:cubicBezTo>
                  <a:pt x="789" y="562"/>
                  <a:pt x="789" y="562"/>
                  <a:pt x="789" y="562"/>
                </a:cubicBezTo>
                <a:cubicBezTo>
                  <a:pt x="537" y="749"/>
                  <a:pt x="339" y="961"/>
                  <a:pt x="200" y="1200"/>
                </a:cubicBezTo>
                <a:cubicBezTo>
                  <a:pt x="170" y="1251"/>
                  <a:pt x="155" y="1309"/>
                  <a:pt x="155" y="1368"/>
                </a:cubicBezTo>
                <a:cubicBezTo>
                  <a:pt x="155" y="1499"/>
                  <a:pt x="155" y="1499"/>
                  <a:pt x="155" y="1499"/>
                </a:cubicBezTo>
                <a:cubicBezTo>
                  <a:pt x="155" y="1686"/>
                  <a:pt x="306" y="1838"/>
                  <a:pt x="494" y="1838"/>
                </a:cubicBezTo>
                <a:cubicBezTo>
                  <a:pt x="1815" y="1838"/>
                  <a:pt x="1815" y="1838"/>
                  <a:pt x="1815" y="1838"/>
                </a:cubicBezTo>
                <a:cubicBezTo>
                  <a:pt x="1999" y="1838"/>
                  <a:pt x="2148" y="1691"/>
                  <a:pt x="2153" y="1508"/>
                </a:cubicBezTo>
                <a:cubicBezTo>
                  <a:pt x="2377" y="1456"/>
                  <a:pt x="2504" y="1273"/>
                  <a:pt x="2548" y="944"/>
                </a:cubicBezTo>
                <a:cubicBezTo>
                  <a:pt x="2578" y="723"/>
                  <a:pt x="2548" y="565"/>
                  <a:pt x="2459" y="472"/>
                </a:cubicBezTo>
                <a:close/>
                <a:moveTo>
                  <a:pt x="1500" y="1371"/>
                </a:moveTo>
                <a:cubicBezTo>
                  <a:pt x="1367" y="1324"/>
                  <a:pt x="1367" y="1324"/>
                  <a:pt x="1367" y="1324"/>
                </a:cubicBezTo>
                <a:cubicBezTo>
                  <a:pt x="1381" y="1296"/>
                  <a:pt x="1389" y="1264"/>
                  <a:pt x="1389" y="1230"/>
                </a:cubicBezTo>
                <a:cubicBezTo>
                  <a:pt x="1389" y="1113"/>
                  <a:pt x="1294" y="1018"/>
                  <a:pt x="1177" y="1018"/>
                </a:cubicBezTo>
                <a:cubicBezTo>
                  <a:pt x="1060" y="1018"/>
                  <a:pt x="965" y="1113"/>
                  <a:pt x="965" y="1230"/>
                </a:cubicBezTo>
                <a:cubicBezTo>
                  <a:pt x="965" y="1347"/>
                  <a:pt x="1060" y="1442"/>
                  <a:pt x="1177" y="1442"/>
                </a:cubicBezTo>
                <a:cubicBezTo>
                  <a:pt x="1220" y="1442"/>
                  <a:pt x="1261" y="1429"/>
                  <a:pt x="1294" y="1407"/>
                </a:cubicBezTo>
                <a:cubicBezTo>
                  <a:pt x="1367" y="1527"/>
                  <a:pt x="1367" y="1527"/>
                  <a:pt x="1367" y="1527"/>
                </a:cubicBezTo>
                <a:cubicBezTo>
                  <a:pt x="1312" y="1562"/>
                  <a:pt x="1247" y="1583"/>
                  <a:pt x="1177" y="1583"/>
                </a:cubicBezTo>
                <a:cubicBezTo>
                  <a:pt x="982" y="1583"/>
                  <a:pt x="824" y="1425"/>
                  <a:pt x="824" y="1230"/>
                </a:cubicBezTo>
                <a:cubicBezTo>
                  <a:pt x="824" y="1035"/>
                  <a:pt x="982" y="877"/>
                  <a:pt x="1177" y="877"/>
                </a:cubicBezTo>
                <a:cubicBezTo>
                  <a:pt x="1372" y="877"/>
                  <a:pt x="1530" y="1035"/>
                  <a:pt x="1530" y="1230"/>
                </a:cubicBezTo>
                <a:cubicBezTo>
                  <a:pt x="1530" y="1280"/>
                  <a:pt x="1519" y="1328"/>
                  <a:pt x="1500" y="13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/>
          </a:p>
        </p:txBody>
      </p:sp>
      <p:sp>
        <p:nvSpPr>
          <p:cNvPr id="86" name="Freeform 9">
            <a:extLst>
              <a:ext uri="{FF2B5EF4-FFF2-40B4-BE49-F238E27FC236}">
                <a16:creationId xmlns:a16="http://schemas.microsoft.com/office/drawing/2014/main" xmlns="" id="{6CFC8AD6-769A-4719-A2CB-E536DDD1B530}"/>
              </a:ext>
            </a:extLst>
          </p:cNvPr>
          <p:cNvSpPr>
            <a:spLocks noEditPoints="1"/>
          </p:cNvSpPr>
          <p:nvPr/>
        </p:nvSpPr>
        <p:spPr bwMode="auto">
          <a:xfrm>
            <a:off x="467544" y="3930104"/>
            <a:ext cx="720089" cy="513854"/>
          </a:xfrm>
          <a:custGeom>
            <a:avLst/>
            <a:gdLst>
              <a:gd name="T0" fmla="*/ 2459 w 2578"/>
              <a:gd name="T1" fmla="*/ 472 h 1838"/>
              <a:gd name="T2" fmla="*/ 2312 w 2578"/>
              <a:gd name="T3" fmla="*/ 396 h 1838"/>
              <a:gd name="T4" fmla="*/ 1157 w 2578"/>
              <a:gd name="T5" fmla="*/ 0 h 1838"/>
              <a:gd name="T6" fmla="*/ 0 w 2578"/>
              <a:gd name="T7" fmla="*/ 448 h 1838"/>
              <a:gd name="T8" fmla="*/ 0 w 2578"/>
              <a:gd name="T9" fmla="*/ 497 h 1838"/>
              <a:gd name="T10" fmla="*/ 139 w 2578"/>
              <a:gd name="T11" fmla="*/ 636 h 1838"/>
              <a:gd name="T12" fmla="*/ 488 w 2578"/>
              <a:gd name="T13" fmla="*/ 636 h 1838"/>
              <a:gd name="T14" fmla="*/ 627 w 2578"/>
              <a:gd name="T15" fmla="*/ 497 h 1838"/>
              <a:gd name="T16" fmla="*/ 627 w 2578"/>
              <a:gd name="T17" fmla="*/ 448 h 1838"/>
              <a:gd name="T18" fmla="*/ 1157 w 2578"/>
              <a:gd name="T19" fmla="*/ 221 h 1838"/>
              <a:gd name="T20" fmla="*/ 1687 w 2578"/>
              <a:gd name="T21" fmla="*/ 448 h 1838"/>
              <a:gd name="T22" fmla="*/ 1687 w 2578"/>
              <a:gd name="T23" fmla="*/ 497 h 1838"/>
              <a:gd name="T24" fmla="*/ 1827 w 2578"/>
              <a:gd name="T25" fmla="*/ 636 h 1838"/>
              <a:gd name="T26" fmla="*/ 2176 w 2578"/>
              <a:gd name="T27" fmla="*/ 636 h 1838"/>
              <a:gd name="T28" fmla="*/ 2315 w 2578"/>
              <a:gd name="T29" fmla="*/ 497 h 1838"/>
              <a:gd name="T30" fmla="*/ 2315 w 2578"/>
              <a:gd name="T31" fmla="*/ 478 h 1838"/>
              <a:gd name="T32" fmla="*/ 2402 w 2578"/>
              <a:gd name="T33" fmla="*/ 528 h 1838"/>
              <a:gd name="T34" fmla="*/ 2469 w 2578"/>
              <a:gd name="T35" fmla="*/ 933 h 1838"/>
              <a:gd name="T36" fmla="*/ 2153 w 2578"/>
              <a:gd name="T37" fmla="*/ 1426 h 1838"/>
              <a:gd name="T38" fmla="*/ 2153 w 2578"/>
              <a:gd name="T39" fmla="*/ 1368 h 1838"/>
              <a:gd name="T40" fmla="*/ 2109 w 2578"/>
              <a:gd name="T41" fmla="*/ 1200 h 1838"/>
              <a:gd name="T42" fmla="*/ 1519 w 2578"/>
              <a:gd name="T43" fmla="*/ 563 h 1838"/>
              <a:gd name="T44" fmla="*/ 1519 w 2578"/>
              <a:gd name="T45" fmla="*/ 422 h 1838"/>
              <a:gd name="T46" fmla="*/ 1500 w 2578"/>
              <a:gd name="T47" fmla="*/ 402 h 1838"/>
              <a:gd name="T48" fmla="*/ 1293 w 2578"/>
              <a:gd name="T49" fmla="*/ 402 h 1838"/>
              <a:gd name="T50" fmla="*/ 1273 w 2578"/>
              <a:gd name="T51" fmla="*/ 422 h 1838"/>
              <a:gd name="T52" fmla="*/ 1273 w 2578"/>
              <a:gd name="T53" fmla="*/ 562 h 1838"/>
              <a:gd name="T54" fmla="*/ 1036 w 2578"/>
              <a:gd name="T55" fmla="*/ 562 h 1838"/>
              <a:gd name="T56" fmla="*/ 1036 w 2578"/>
              <a:gd name="T57" fmla="*/ 422 h 1838"/>
              <a:gd name="T58" fmla="*/ 1016 w 2578"/>
              <a:gd name="T59" fmla="*/ 402 h 1838"/>
              <a:gd name="T60" fmla="*/ 809 w 2578"/>
              <a:gd name="T61" fmla="*/ 402 h 1838"/>
              <a:gd name="T62" fmla="*/ 789 w 2578"/>
              <a:gd name="T63" fmla="*/ 422 h 1838"/>
              <a:gd name="T64" fmla="*/ 789 w 2578"/>
              <a:gd name="T65" fmla="*/ 562 h 1838"/>
              <a:gd name="T66" fmla="*/ 200 w 2578"/>
              <a:gd name="T67" fmla="*/ 1200 h 1838"/>
              <a:gd name="T68" fmla="*/ 155 w 2578"/>
              <a:gd name="T69" fmla="*/ 1368 h 1838"/>
              <a:gd name="T70" fmla="*/ 155 w 2578"/>
              <a:gd name="T71" fmla="*/ 1499 h 1838"/>
              <a:gd name="T72" fmla="*/ 494 w 2578"/>
              <a:gd name="T73" fmla="*/ 1838 h 1838"/>
              <a:gd name="T74" fmla="*/ 1815 w 2578"/>
              <a:gd name="T75" fmla="*/ 1838 h 1838"/>
              <a:gd name="T76" fmla="*/ 2153 w 2578"/>
              <a:gd name="T77" fmla="*/ 1508 h 1838"/>
              <a:gd name="T78" fmla="*/ 2548 w 2578"/>
              <a:gd name="T79" fmla="*/ 944 h 1838"/>
              <a:gd name="T80" fmla="*/ 2459 w 2578"/>
              <a:gd name="T81" fmla="*/ 472 h 1838"/>
              <a:gd name="T82" fmla="*/ 1500 w 2578"/>
              <a:gd name="T83" fmla="*/ 1371 h 1838"/>
              <a:gd name="T84" fmla="*/ 1367 w 2578"/>
              <a:gd name="T85" fmla="*/ 1324 h 1838"/>
              <a:gd name="T86" fmla="*/ 1389 w 2578"/>
              <a:gd name="T87" fmla="*/ 1230 h 1838"/>
              <a:gd name="T88" fmla="*/ 1177 w 2578"/>
              <a:gd name="T89" fmla="*/ 1018 h 1838"/>
              <a:gd name="T90" fmla="*/ 965 w 2578"/>
              <a:gd name="T91" fmla="*/ 1230 h 1838"/>
              <a:gd name="T92" fmla="*/ 1177 w 2578"/>
              <a:gd name="T93" fmla="*/ 1442 h 1838"/>
              <a:gd name="T94" fmla="*/ 1294 w 2578"/>
              <a:gd name="T95" fmla="*/ 1407 h 1838"/>
              <a:gd name="T96" fmla="*/ 1367 w 2578"/>
              <a:gd name="T97" fmla="*/ 1527 h 1838"/>
              <a:gd name="T98" fmla="*/ 1177 w 2578"/>
              <a:gd name="T99" fmla="*/ 1583 h 1838"/>
              <a:gd name="T100" fmla="*/ 824 w 2578"/>
              <a:gd name="T101" fmla="*/ 1230 h 1838"/>
              <a:gd name="T102" fmla="*/ 1177 w 2578"/>
              <a:gd name="T103" fmla="*/ 877 h 1838"/>
              <a:gd name="T104" fmla="*/ 1530 w 2578"/>
              <a:gd name="T105" fmla="*/ 1230 h 1838"/>
              <a:gd name="T106" fmla="*/ 1500 w 2578"/>
              <a:gd name="T107" fmla="*/ 1371 h 1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578" h="1838">
                <a:moveTo>
                  <a:pt x="2459" y="472"/>
                </a:moveTo>
                <a:cubicBezTo>
                  <a:pt x="2409" y="421"/>
                  <a:pt x="2352" y="402"/>
                  <a:pt x="2312" y="396"/>
                </a:cubicBezTo>
                <a:cubicBezTo>
                  <a:pt x="2277" y="135"/>
                  <a:pt x="2245" y="0"/>
                  <a:pt x="1157" y="0"/>
                </a:cubicBezTo>
                <a:cubicBezTo>
                  <a:pt x="70" y="0"/>
                  <a:pt x="0" y="164"/>
                  <a:pt x="0" y="448"/>
                </a:cubicBezTo>
                <a:cubicBezTo>
                  <a:pt x="0" y="497"/>
                  <a:pt x="0" y="497"/>
                  <a:pt x="0" y="497"/>
                </a:cubicBezTo>
                <a:cubicBezTo>
                  <a:pt x="0" y="574"/>
                  <a:pt x="62" y="636"/>
                  <a:pt x="139" y="636"/>
                </a:cubicBezTo>
                <a:cubicBezTo>
                  <a:pt x="488" y="636"/>
                  <a:pt x="488" y="636"/>
                  <a:pt x="488" y="636"/>
                </a:cubicBezTo>
                <a:cubicBezTo>
                  <a:pt x="565" y="636"/>
                  <a:pt x="627" y="574"/>
                  <a:pt x="627" y="497"/>
                </a:cubicBezTo>
                <a:cubicBezTo>
                  <a:pt x="627" y="448"/>
                  <a:pt x="627" y="448"/>
                  <a:pt x="627" y="448"/>
                </a:cubicBezTo>
                <a:cubicBezTo>
                  <a:pt x="627" y="228"/>
                  <a:pt x="965" y="221"/>
                  <a:pt x="1157" y="221"/>
                </a:cubicBezTo>
                <a:cubicBezTo>
                  <a:pt x="1350" y="221"/>
                  <a:pt x="1687" y="228"/>
                  <a:pt x="1687" y="448"/>
                </a:cubicBezTo>
                <a:cubicBezTo>
                  <a:pt x="1687" y="497"/>
                  <a:pt x="1687" y="497"/>
                  <a:pt x="1687" y="497"/>
                </a:cubicBezTo>
                <a:cubicBezTo>
                  <a:pt x="1687" y="574"/>
                  <a:pt x="1750" y="636"/>
                  <a:pt x="1827" y="636"/>
                </a:cubicBezTo>
                <a:cubicBezTo>
                  <a:pt x="2176" y="636"/>
                  <a:pt x="2176" y="636"/>
                  <a:pt x="2176" y="636"/>
                </a:cubicBezTo>
                <a:cubicBezTo>
                  <a:pt x="2253" y="636"/>
                  <a:pt x="2315" y="574"/>
                  <a:pt x="2315" y="497"/>
                </a:cubicBezTo>
                <a:cubicBezTo>
                  <a:pt x="2315" y="478"/>
                  <a:pt x="2315" y="478"/>
                  <a:pt x="2315" y="478"/>
                </a:cubicBezTo>
                <a:cubicBezTo>
                  <a:pt x="2341" y="484"/>
                  <a:pt x="2373" y="498"/>
                  <a:pt x="2402" y="528"/>
                </a:cubicBezTo>
                <a:cubicBezTo>
                  <a:pt x="2472" y="600"/>
                  <a:pt x="2495" y="741"/>
                  <a:pt x="2469" y="933"/>
                </a:cubicBezTo>
                <a:cubicBezTo>
                  <a:pt x="2424" y="1267"/>
                  <a:pt x="2293" y="1386"/>
                  <a:pt x="2153" y="1426"/>
                </a:cubicBezTo>
                <a:cubicBezTo>
                  <a:pt x="2153" y="1368"/>
                  <a:pt x="2153" y="1368"/>
                  <a:pt x="2153" y="1368"/>
                </a:cubicBezTo>
                <a:cubicBezTo>
                  <a:pt x="2153" y="1309"/>
                  <a:pt x="2138" y="1251"/>
                  <a:pt x="2109" y="1200"/>
                </a:cubicBezTo>
                <a:cubicBezTo>
                  <a:pt x="1969" y="961"/>
                  <a:pt x="1771" y="749"/>
                  <a:pt x="1519" y="563"/>
                </a:cubicBezTo>
                <a:cubicBezTo>
                  <a:pt x="1519" y="422"/>
                  <a:pt x="1519" y="422"/>
                  <a:pt x="1519" y="422"/>
                </a:cubicBezTo>
                <a:cubicBezTo>
                  <a:pt x="1519" y="411"/>
                  <a:pt x="1511" y="402"/>
                  <a:pt x="1500" y="402"/>
                </a:cubicBezTo>
                <a:cubicBezTo>
                  <a:pt x="1293" y="402"/>
                  <a:pt x="1293" y="402"/>
                  <a:pt x="1293" y="402"/>
                </a:cubicBezTo>
                <a:cubicBezTo>
                  <a:pt x="1281" y="402"/>
                  <a:pt x="1273" y="411"/>
                  <a:pt x="1273" y="422"/>
                </a:cubicBezTo>
                <a:cubicBezTo>
                  <a:pt x="1273" y="562"/>
                  <a:pt x="1273" y="562"/>
                  <a:pt x="1273" y="562"/>
                </a:cubicBezTo>
                <a:cubicBezTo>
                  <a:pt x="1036" y="562"/>
                  <a:pt x="1036" y="562"/>
                  <a:pt x="1036" y="562"/>
                </a:cubicBezTo>
                <a:cubicBezTo>
                  <a:pt x="1036" y="422"/>
                  <a:pt x="1036" y="422"/>
                  <a:pt x="1036" y="422"/>
                </a:cubicBezTo>
                <a:cubicBezTo>
                  <a:pt x="1036" y="411"/>
                  <a:pt x="1027" y="402"/>
                  <a:pt x="1016" y="402"/>
                </a:cubicBezTo>
                <a:cubicBezTo>
                  <a:pt x="809" y="402"/>
                  <a:pt x="809" y="402"/>
                  <a:pt x="809" y="402"/>
                </a:cubicBezTo>
                <a:cubicBezTo>
                  <a:pt x="798" y="402"/>
                  <a:pt x="789" y="411"/>
                  <a:pt x="789" y="422"/>
                </a:cubicBezTo>
                <a:cubicBezTo>
                  <a:pt x="789" y="562"/>
                  <a:pt x="789" y="562"/>
                  <a:pt x="789" y="562"/>
                </a:cubicBezTo>
                <a:cubicBezTo>
                  <a:pt x="537" y="749"/>
                  <a:pt x="339" y="961"/>
                  <a:pt x="200" y="1200"/>
                </a:cubicBezTo>
                <a:cubicBezTo>
                  <a:pt x="170" y="1251"/>
                  <a:pt x="155" y="1309"/>
                  <a:pt x="155" y="1368"/>
                </a:cubicBezTo>
                <a:cubicBezTo>
                  <a:pt x="155" y="1499"/>
                  <a:pt x="155" y="1499"/>
                  <a:pt x="155" y="1499"/>
                </a:cubicBezTo>
                <a:cubicBezTo>
                  <a:pt x="155" y="1686"/>
                  <a:pt x="306" y="1838"/>
                  <a:pt x="494" y="1838"/>
                </a:cubicBezTo>
                <a:cubicBezTo>
                  <a:pt x="1815" y="1838"/>
                  <a:pt x="1815" y="1838"/>
                  <a:pt x="1815" y="1838"/>
                </a:cubicBezTo>
                <a:cubicBezTo>
                  <a:pt x="1999" y="1838"/>
                  <a:pt x="2148" y="1691"/>
                  <a:pt x="2153" y="1508"/>
                </a:cubicBezTo>
                <a:cubicBezTo>
                  <a:pt x="2377" y="1456"/>
                  <a:pt x="2504" y="1273"/>
                  <a:pt x="2548" y="944"/>
                </a:cubicBezTo>
                <a:cubicBezTo>
                  <a:pt x="2578" y="723"/>
                  <a:pt x="2548" y="565"/>
                  <a:pt x="2459" y="472"/>
                </a:cubicBezTo>
                <a:close/>
                <a:moveTo>
                  <a:pt x="1500" y="1371"/>
                </a:moveTo>
                <a:cubicBezTo>
                  <a:pt x="1367" y="1324"/>
                  <a:pt x="1367" y="1324"/>
                  <a:pt x="1367" y="1324"/>
                </a:cubicBezTo>
                <a:cubicBezTo>
                  <a:pt x="1381" y="1296"/>
                  <a:pt x="1389" y="1264"/>
                  <a:pt x="1389" y="1230"/>
                </a:cubicBezTo>
                <a:cubicBezTo>
                  <a:pt x="1389" y="1113"/>
                  <a:pt x="1294" y="1018"/>
                  <a:pt x="1177" y="1018"/>
                </a:cubicBezTo>
                <a:cubicBezTo>
                  <a:pt x="1060" y="1018"/>
                  <a:pt x="965" y="1113"/>
                  <a:pt x="965" y="1230"/>
                </a:cubicBezTo>
                <a:cubicBezTo>
                  <a:pt x="965" y="1347"/>
                  <a:pt x="1060" y="1442"/>
                  <a:pt x="1177" y="1442"/>
                </a:cubicBezTo>
                <a:cubicBezTo>
                  <a:pt x="1220" y="1442"/>
                  <a:pt x="1261" y="1429"/>
                  <a:pt x="1294" y="1407"/>
                </a:cubicBezTo>
                <a:cubicBezTo>
                  <a:pt x="1367" y="1527"/>
                  <a:pt x="1367" y="1527"/>
                  <a:pt x="1367" y="1527"/>
                </a:cubicBezTo>
                <a:cubicBezTo>
                  <a:pt x="1312" y="1562"/>
                  <a:pt x="1247" y="1583"/>
                  <a:pt x="1177" y="1583"/>
                </a:cubicBezTo>
                <a:cubicBezTo>
                  <a:pt x="982" y="1583"/>
                  <a:pt x="824" y="1425"/>
                  <a:pt x="824" y="1230"/>
                </a:cubicBezTo>
                <a:cubicBezTo>
                  <a:pt x="824" y="1035"/>
                  <a:pt x="982" y="877"/>
                  <a:pt x="1177" y="877"/>
                </a:cubicBezTo>
                <a:cubicBezTo>
                  <a:pt x="1372" y="877"/>
                  <a:pt x="1530" y="1035"/>
                  <a:pt x="1530" y="1230"/>
                </a:cubicBezTo>
                <a:cubicBezTo>
                  <a:pt x="1530" y="1280"/>
                  <a:pt x="1519" y="1328"/>
                  <a:pt x="1500" y="13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1097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-36512" y="0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75556" y="189609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BIDANG TUGAS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1C77A4D-5519-43E8-9963-67DA310BD77D}"/>
              </a:ext>
            </a:extLst>
          </p:cNvPr>
          <p:cNvSpPr txBox="1"/>
          <p:nvPr/>
        </p:nvSpPr>
        <p:spPr>
          <a:xfrm>
            <a:off x="215516" y="873469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Menyelaras dan menguruskan Program / Aktiviti 3K (Kebersihan, Kesihatan dan Keselamatan)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C53931-C775-426D-88B4-EF634BD08DA2}"/>
              </a:ext>
            </a:extLst>
          </p:cNvPr>
          <p:cNvSpPr txBox="1"/>
          <p:nvPr/>
        </p:nvSpPr>
        <p:spPr>
          <a:xfrm>
            <a:off x="1259632" y="2156931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Menyelaras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surat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arahan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untuk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mengadakan</a:t>
            </a:r>
            <a:r>
              <a:rPr lang="en-US" sz="1600" b="1" dirty="0">
                <a:solidFill>
                  <a:schemeClr val="bg1"/>
                </a:solidFill>
              </a:rPr>
              <a:t> program / </a:t>
            </a:r>
            <a:r>
              <a:rPr lang="en-US" sz="1600" b="1" dirty="0" err="1">
                <a:solidFill>
                  <a:schemeClr val="bg1"/>
                </a:solidFill>
              </a:rPr>
              <a:t>aktiviti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88851BC-C550-4B3E-BA8A-6B29A1C99A74}"/>
              </a:ext>
            </a:extLst>
          </p:cNvPr>
          <p:cNvSpPr txBox="1"/>
          <p:nvPr/>
        </p:nvSpPr>
        <p:spPr>
          <a:xfrm>
            <a:off x="1292523" y="2859782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chemeClr val="bg1"/>
                </a:solidFill>
              </a:rPr>
              <a:t>Menyemak dan mengenalpasti:</a:t>
            </a:r>
          </a:p>
          <a:p>
            <a:r>
              <a:rPr lang="en-GB" sz="1600" b="1" dirty="0" err="1">
                <a:solidFill>
                  <a:schemeClr val="bg1"/>
                </a:solidFill>
              </a:rPr>
              <a:t>peserta</a:t>
            </a:r>
            <a:r>
              <a:rPr lang="en-GB" sz="1600" b="1" dirty="0">
                <a:solidFill>
                  <a:schemeClr val="bg1"/>
                </a:solidFill>
              </a:rPr>
              <a:t> program / </a:t>
            </a:r>
            <a:r>
              <a:rPr lang="en-GB" sz="1600" b="1" dirty="0" err="1">
                <a:solidFill>
                  <a:schemeClr val="bg1"/>
                </a:solidFill>
              </a:rPr>
              <a:t>aktiviti</a:t>
            </a:r>
            <a:r>
              <a:rPr lang="en-GB" sz="1600" b="1" dirty="0">
                <a:solidFill>
                  <a:schemeClr val="bg1"/>
                </a:solidFill>
              </a:rPr>
              <a:t>, </a:t>
            </a:r>
            <a:r>
              <a:rPr lang="en-GB" sz="1600" b="1" dirty="0" err="1">
                <a:solidFill>
                  <a:schemeClr val="bg1"/>
                </a:solidFill>
              </a:rPr>
              <a:t>tempat</a:t>
            </a:r>
            <a:r>
              <a:rPr lang="en-GB" sz="1600" b="1" dirty="0">
                <a:solidFill>
                  <a:schemeClr val="bg1"/>
                </a:solidFill>
              </a:rPr>
              <a:t> &amp; </a:t>
            </a:r>
            <a:r>
              <a:rPr lang="en-GB" sz="1600" b="1" dirty="0" err="1">
                <a:solidFill>
                  <a:schemeClr val="bg1"/>
                </a:solidFill>
              </a:rPr>
              <a:t>tarikh</a:t>
            </a:r>
            <a:r>
              <a:rPr lang="en-GB" sz="1600" b="1" dirty="0">
                <a:solidFill>
                  <a:schemeClr val="bg1"/>
                </a:solidFill>
              </a:rPr>
              <a:t>, </a:t>
            </a:r>
            <a:r>
              <a:rPr lang="en-GB" sz="1600" b="1" dirty="0" err="1">
                <a:solidFill>
                  <a:schemeClr val="bg1"/>
                </a:solidFill>
              </a:rPr>
              <a:t>penceramah</a:t>
            </a:r>
            <a:r>
              <a:rPr lang="en-GB" sz="1600" b="1" dirty="0">
                <a:solidFill>
                  <a:schemeClr val="bg1"/>
                </a:solidFill>
              </a:rPr>
              <a:t> / </a:t>
            </a:r>
            <a:r>
              <a:rPr lang="en-GB" sz="1600" b="1" dirty="0" err="1">
                <a:solidFill>
                  <a:schemeClr val="bg1"/>
                </a:solidFill>
              </a:rPr>
              <a:t>jurulatih</a:t>
            </a:r>
            <a:r>
              <a:rPr lang="en-GB" sz="1600" b="1" dirty="0">
                <a:solidFill>
                  <a:schemeClr val="bg1"/>
                </a:solidFill>
              </a:rPr>
              <a:t> / urus </a:t>
            </a:r>
            <a:r>
              <a:rPr lang="en-GB" sz="1600" b="1" dirty="0" err="1">
                <a:solidFill>
                  <a:schemeClr val="bg1"/>
                </a:solidFill>
              </a:rPr>
              <a:t>setia</a:t>
            </a:r>
            <a:r>
              <a:rPr lang="en-GB" sz="1600" b="1" dirty="0">
                <a:solidFill>
                  <a:schemeClr val="bg1"/>
                </a:solidFill>
              </a:rPr>
              <a:t>, </a:t>
            </a:r>
            <a:r>
              <a:rPr lang="en-GB" sz="1600" b="1" dirty="0" err="1">
                <a:solidFill>
                  <a:schemeClr val="bg1"/>
                </a:solidFill>
              </a:rPr>
              <a:t>pengisian</a:t>
            </a:r>
            <a:r>
              <a:rPr lang="en-GB" sz="1600" b="1" dirty="0">
                <a:solidFill>
                  <a:schemeClr val="bg1"/>
                </a:solidFill>
              </a:rPr>
              <a:t> program / </a:t>
            </a:r>
            <a:r>
              <a:rPr lang="en-GB" sz="1600" b="1" dirty="0" err="1">
                <a:solidFill>
                  <a:schemeClr val="bg1"/>
                </a:solidFill>
              </a:rPr>
              <a:t>aktiviti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3E021F-1445-4C68-B6D8-33699F25F38A}"/>
              </a:ext>
            </a:extLst>
          </p:cNvPr>
          <p:cNvSpPr txBox="1"/>
          <p:nvPr/>
        </p:nvSpPr>
        <p:spPr>
          <a:xfrm>
            <a:off x="1259632" y="3865755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Menyelaras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penyediaan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keperluan</a:t>
            </a:r>
            <a:r>
              <a:rPr lang="en-US" sz="1600" b="1" dirty="0">
                <a:solidFill>
                  <a:schemeClr val="bg1"/>
                </a:solidFill>
              </a:rPr>
              <a:t> program / </a:t>
            </a:r>
            <a:r>
              <a:rPr lang="en-US" sz="1600" b="1" dirty="0" err="1">
                <a:solidFill>
                  <a:schemeClr val="bg1"/>
                </a:solidFill>
              </a:rPr>
              <a:t>aktiviti</a:t>
            </a:r>
            <a:r>
              <a:rPr lang="en-US" sz="1600" b="1" dirty="0">
                <a:solidFill>
                  <a:schemeClr val="bg1"/>
                </a:solidFill>
              </a:rPr>
              <a:t>:</a:t>
            </a:r>
          </a:p>
          <a:p>
            <a:r>
              <a:rPr lang="fi-FI" sz="1600" b="1" dirty="0">
                <a:solidFill>
                  <a:schemeClr val="bg1"/>
                </a:solidFill>
              </a:rPr>
              <a:t>makanan dan minuman, peralatan, peralatan / alat tulis, bahan / modul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51B41D0-F42C-47BF-A31F-A2102658F260}"/>
              </a:ext>
            </a:extLst>
          </p:cNvPr>
          <p:cNvSpPr txBox="1"/>
          <p:nvPr/>
        </p:nvSpPr>
        <p:spPr>
          <a:xfrm>
            <a:off x="3131840" y="450430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SIMPOSIUM 3K</a:t>
            </a:r>
            <a:endParaRPr lang="en-GB" sz="2800" b="1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47F19FB-DADA-48F2-A7EA-1EC3D6D722B7}"/>
              </a:ext>
            </a:extLst>
          </p:cNvPr>
          <p:cNvGrpSpPr/>
          <p:nvPr/>
        </p:nvGrpSpPr>
        <p:grpSpPr>
          <a:xfrm>
            <a:off x="599219" y="2005575"/>
            <a:ext cx="580725" cy="489910"/>
            <a:chOff x="8404226" y="-1452563"/>
            <a:chExt cx="1492250" cy="1258888"/>
          </a:xfrm>
          <a:solidFill>
            <a:schemeClr val="bg1"/>
          </a:solidFill>
        </p:grpSpPr>
        <p:sp>
          <p:nvSpPr>
            <p:cNvPr id="14" name="Freeform 66">
              <a:extLst>
                <a:ext uri="{FF2B5EF4-FFF2-40B4-BE49-F238E27FC236}">
                  <a16:creationId xmlns:a16="http://schemas.microsoft.com/office/drawing/2014/main" xmlns="" id="{204A92DC-ADB5-45AF-8311-8958C882E6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3763" y="-642938"/>
              <a:ext cx="238125" cy="449263"/>
            </a:xfrm>
            <a:custGeom>
              <a:avLst/>
              <a:gdLst>
                <a:gd name="T0" fmla="*/ 0 w 251"/>
                <a:gd name="T1" fmla="*/ 192 h 472"/>
                <a:gd name="T2" fmla="*/ 0 w 251"/>
                <a:gd name="T3" fmla="*/ 444 h 472"/>
                <a:gd name="T4" fmla="*/ 28 w 251"/>
                <a:gd name="T5" fmla="*/ 472 h 472"/>
                <a:gd name="T6" fmla="*/ 223 w 251"/>
                <a:gd name="T7" fmla="*/ 472 h 472"/>
                <a:gd name="T8" fmla="*/ 251 w 251"/>
                <a:gd name="T9" fmla="*/ 444 h 472"/>
                <a:gd name="T10" fmla="*/ 251 w 251"/>
                <a:gd name="T11" fmla="*/ 0 h 472"/>
                <a:gd name="T12" fmla="*/ 109 w 251"/>
                <a:gd name="T13" fmla="*/ 142 h 472"/>
                <a:gd name="T14" fmla="*/ 0 w 251"/>
                <a:gd name="T15" fmla="*/ 192 h 472"/>
                <a:gd name="T16" fmla="*/ 0 w 251"/>
                <a:gd name="T17" fmla="*/ 192 h 472"/>
                <a:gd name="T18" fmla="*/ 0 w 251"/>
                <a:gd name="T19" fmla="*/ 19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" h="472">
                  <a:moveTo>
                    <a:pt x="0" y="192"/>
                  </a:moveTo>
                  <a:cubicBezTo>
                    <a:pt x="0" y="444"/>
                    <a:pt x="0" y="444"/>
                    <a:pt x="0" y="444"/>
                  </a:cubicBezTo>
                  <a:cubicBezTo>
                    <a:pt x="0" y="459"/>
                    <a:pt x="12" y="472"/>
                    <a:pt x="28" y="472"/>
                  </a:cubicBezTo>
                  <a:cubicBezTo>
                    <a:pt x="223" y="472"/>
                    <a:pt x="223" y="472"/>
                    <a:pt x="223" y="472"/>
                  </a:cubicBezTo>
                  <a:cubicBezTo>
                    <a:pt x="238" y="472"/>
                    <a:pt x="251" y="460"/>
                    <a:pt x="251" y="444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109" y="142"/>
                    <a:pt x="109" y="142"/>
                    <a:pt x="109" y="142"/>
                  </a:cubicBezTo>
                  <a:cubicBezTo>
                    <a:pt x="79" y="171"/>
                    <a:pt x="41" y="189"/>
                    <a:pt x="0" y="192"/>
                  </a:cubicBezTo>
                  <a:close/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67">
              <a:extLst>
                <a:ext uri="{FF2B5EF4-FFF2-40B4-BE49-F238E27FC236}">
                  <a16:creationId xmlns:a16="http://schemas.microsoft.com/office/drawing/2014/main" xmlns="" id="{381DEE58-618D-4D2F-9700-687D9FE70B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43963" y="-646113"/>
              <a:ext cx="241300" cy="452438"/>
            </a:xfrm>
            <a:custGeom>
              <a:avLst/>
              <a:gdLst>
                <a:gd name="T0" fmla="*/ 0 w 252"/>
                <a:gd name="T1" fmla="*/ 0 h 475"/>
                <a:gd name="T2" fmla="*/ 0 w 252"/>
                <a:gd name="T3" fmla="*/ 447 h 475"/>
                <a:gd name="T4" fmla="*/ 29 w 252"/>
                <a:gd name="T5" fmla="*/ 475 h 475"/>
                <a:gd name="T6" fmla="*/ 224 w 252"/>
                <a:gd name="T7" fmla="*/ 475 h 475"/>
                <a:gd name="T8" fmla="*/ 252 w 252"/>
                <a:gd name="T9" fmla="*/ 447 h 475"/>
                <a:gd name="T10" fmla="*/ 252 w 252"/>
                <a:gd name="T11" fmla="*/ 184 h 475"/>
                <a:gd name="T12" fmla="*/ 134 w 252"/>
                <a:gd name="T13" fmla="*/ 134 h 475"/>
                <a:gd name="T14" fmla="*/ 0 w 252"/>
                <a:gd name="T15" fmla="*/ 0 h 475"/>
                <a:gd name="T16" fmla="*/ 0 w 252"/>
                <a:gd name="T17" fmla="*/ 0 h 475"/>
                <a:gd name="T18" fmla="*/ 0 w 252"/>
                <a:gd name="T19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475">
                  <a:moveTo>
                    <a:pt x="0" y="0"/>
                  </a:moveTo>
                  <a:cubicBezTo>
                    <a:pt x="0" y="447"/>
                    <a:pt x="0" y="447"/>
                    <a:pt x="0" y="447"/>
                  </a:cubicBezTo>
                  <a:cubicBezTo>
                    <a:pt x="0" y="462"/>
                    <a:pt x="13" y="475"/>
                    <a:pt x="29" y="475"/>
                  </a:cubicBezTo>
                  <a:cubicBezTo>
                    <a:pt x="224" y="475"/>
                    <a:pt x="224" y="475"/>
                    <a:pt x="224" y="475"/>
                  </a:cubicBezTo>
                  <a:cubicBezTo>
                    <a:pt x="239" y="475"/>
                    <a:pt x="252" y="463"/>
                    <a:pt x="252" y="447"/>
                  </a:cubicBezTo>
                  <a:cubicBezTo>
                    <a:pt x="252" y="184"/>
                    <a:pt x="252" y="184"/>
                    <a:pt x="252" y="184"/>
                  </a:cubicBezTo>
                  <a:cubicBezTo>
                    <a:pt x="207" y="183"/>
                    <a:pt x="166" y="165"/>
                    <a:pt x="134" y="134"/>
                  </a:cubicBezTo>
                  <a:lnTo>
                    <a:pt x="0" y="0"/>
                  </a:ln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8">
              <a:extLst>
                <a:ext uri="{FF2B5EF4-FFF2-40B4-BE49-F238E27FC236}">
                  <a16:creationId xmlns:a16="http://schemas.microsoft.com/office/drawing/2014/main" xmlns="" id="{4AA8B2E5-D2D1-4784-A9DC-A68173F8EA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77338" y="-731838"/>
              <a:ext cx="239713" cy="538163"/>
            </a:xfrm>
            <a:custGeom>
              <a:avLst/>
              <a:gdLst>
                <a:gd name="T0" fmla="*/ 0 w 252"/>
                <a:gd name="T1" fmla="*/ 246 h 565"/>
                <a:gd name="T2" fmla="*/ 0 w 252"/>
                <a:gd name="T3" fmla="*/ 537 h 565"/>
                <a:gd name="T4" fmla="*/ 28 w 252"/>
                <a:gd name="T5" fmla="*/ 565 h 565"/>
                <a:gd name="T6" fmla="*/ 224 w 252"/>
                <a:gd name="T7" fmla="*/ 565 h 565"/>
                <a:gd name="T8" fmla="*/ 252 w 252"/>
                <a:gd name="T9" fmla="*/ 537 h 565"/>
                <a:gd name="T10" fmla="*/ 252 w 252"/>
                <a:gd name="T11" fmla="*/ 0 h 565"/>
                <a:gd name="T12" fmla="*/ 28 w 252"/>
                <a:gd name="T13" fmla="*/ 223 h 565"/>
                <a:gd name="T14" fmla="*/ 0 w 252"/>
                <a:gd name="T15" fmla="*/ 246 h 565"/>
                <a:gd name="T16" fmla="*/ 0 w 252"/>
                <a:gd name="T17" fmla="*/ 246 h 565"/>
                <a:gd name="T18" fmla="*/ 0 w 252"/>
                <a:gd name="T19" fmla="*/ 246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565">
                  <a:moveTo>
                    <a:pt x="0" y="246"/>
                  </a:moveTo>
                  <a:cubicBezTo>
                    <a:pt x="0" y="537"/>
                    <a:pt x="0" y="537"/>
                    <a:pt x="0" y="537"/>
                  </a:cubicBezTo>
                  <a:cubicBezTo>
                    <a:pt x="0" y="552"/>
                    <a:pt x="13" y="565"/>
                    <a:pt x="28" y="565"/>
                  </a:cubicBezTo>
                  <a:cubicBezTo>
                    <a:pt x="224" y="565"/>
                    <a:pt x="224" y="565"/>
                    <a:pt x="224" y="565"/>
                  </a:cubicBezTo>
                  <a:cubicBezTo>
                    <a:pt x="239" y="565"/>
                    <a:pt x="252" y="553"/>
                    <a:pt x="252" y="537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8" y="223"/>
                    <a:pt x="28" y="223"/>
                    <a:pt x="28" y="223"/>
                  </a:cubicBezTo>
                  <a:cubicBezTo>
                    <a:pt x="19" y="232"/>
                    <a:pt x="10" y="239"/>
                    <a:pt x="0" y="246"/>
                  </a:cubicBezTo>
                  <a:close/>
                  <a:moveTo>
                    <a:pt x="0" y="246"/>
                  </a:moveTo>
                  <a:cubicBezTo>
                    <a:pt x="0" y="246"/>
                    <a:pt x="0" y="246"/>
                    <a:pt x="0" y="2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69">
              <a:extLst>
                <a:ext uri="{FF2B5EF4-FFF2-40B4-BE49-F238E27FC236}">
                  <a16:creationId xmlns:a16="http://schemas.microsoft.com/office/drawing/2014/main" xmlns="" id="{40F60332-595A-42F9-A57A-E4574A183A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09126" y="-1044575"/>
              <a:ext cx="239713" cy="850900"/>
            </a:xfrm>
            <a:custGeom>
              <a:avLst/>
              <a:gdLst>
                <a:gd name="T0" fmla="*/ 233 w 252"/>
                <a:gd name="T1" fmla="*/ 0 h 895"/>
                <a:gd name="T2" fmla="*/ 0 w 252"/>
                <a:gd name="T3" fmla="*/ 232 h 895"/>
                <a:gd name="T4" fmla="*/ 0 w 252"/>
                <a:gd name="T5" fmla="*/ 867 h 895"/>
                <a:gd name="T6" fmla="*/ 28 w 252"/>
                <a:gd name="T7" fmla="*/ 895 h 895"/>
                <a:gd name="T8" fmla="*/ 223 w 252"/>
                <a:gd name="T9" fmla="*/ 895 h 895"/>
                <a:gd name="T10" fmla="*/ 252 w 252"/>
                <a:gd name="T11" fmla="*/ 867 h 895"/>
                <a:gd name="T12" fmla="*/ 252 w 252"/>
                <a:gd name="T13" fmla="*/ 17 h 895"/>
                <a:gd name="T14" fmla="*/ 237 w 252"/>
                <a:gd name="T15" fmla="*/ 4 h 895"/>
                <a:gd name="T16" fmla="*/ 233 w 252"/>
                <a:gd name="T17" fmla="*/ 0 h 895"/>
                <a:gd name="T18" fmla="*/ 233 w 252"/>
                <a:gd name="T19" fmla="*/ 0 h 895"/>
                <a:gd name="T20" fmla="*/ 233 w 252"/>
                <a:gd name="T21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2" h="895">
                  <a:moveTo>
                    <a:pt x="233" y="0"/>
                  </a:moveTo>
                  <a:cubicBezTo>
                    <a:pt x="0" y="232"/>
                    <a:pt x="0" y="232"/>
                    <a:pt x="0" y="232"/>
                  </a:cubicBezTo>
                  <a:cubicBezTo>
                    <a:pt x="0" y="867"/>
                    <a:pt x="0" y="867"/>
                    <a:pt x="0" y="867"/>
                  </a:cubicBezTo>
                  <a:cubicBezTo>
                    <a:pt x="0" y="882"/>
                    <a:pt x="12" y="895"/>
                    <a:pt x="28" y="895"/>
                  </a:cubicBezTo>
                  <a:cubicBezTo>
                    <a:pt x="223" y="895"/>
                    <a:pt x="223" y="895"/>
                    <a:pt x="223" y="895"/>
                  </a:cubicBezTo>
                  <a:cubicBezTo>
                    <a:pt x="239" y="895"/>
                    <a:pt x="252" y="883"/>
                    <a:pt x="252" y="867"/>
                  </a:cubicBezTo>
                  <a:cubicBezTo>
                    <a:pt x="252" y="17"/>
                    <a:pt x="252" y="17"/>
                    <a:pt x="252" y="17"/>
                  </a:cubicBezTo>
                  <a:cubicBezTo>
                    <a:pt x="245" y="12"/>
                    <a:pt x="240" y="7"/>
                    <a:pt x="237" y="4"/>
                  </a:cubicBezTo>
                  <a:lnTo>
                    <a:pt x="233" y="0"/>
                  </a:lnTo>
                  <a:close/>
                  <a:moveTo>
                    <a:pt x="233" y="0"/>
                  </a:move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0">
              <a:extLst>
                <a:ext uri="{FF2B5EF4-FFF2-40B4-BE49-F238E27FC236}">
                  <a16:creationId xmlns:a16="http://schemas.microsoft.com/office/drawing/2014/main" xmlns="" id="{BA56007F-CAD5-4C4D-AA54-850989074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4226" y="-1452563"/>
              <a:ext cx="1492250" cy="904875"/>
            </a:xfrm>
            <a:custGeom>
              <a:avLst/>
              <a:gdLst>
                <a:gd name="T0" fmla="*/ 1552 w 1566"/>
                <a:gd name="T1" fmla="*/ 15 h 950"/>
                <a:gd name="T2" fmla="*/ 1511 w 1566"/>
                <a:gd name="T3" fmla="*/ 0 h 950"/>
                <a:gd name="T4" fmla="*/ 1506 w 1566"/>
                <a:gd name="T5" fmla="*/ 0 h 950"/>
                <a:gd name="T6" fmla="*/ 1234 w 1566"/>
                <a:gd name="T7" fmla="*/ 13 h 950"/>
                <a:gd name="T8" fmla="*/ 1192 w 1566"/>
                <a:gd name="T9" fmla="*/ 28 h 950"/>
                <a:gd name="T10" fmla="*/ 1182 w 1566"/>
                <a:gd name="T11" fmla="*/ 42 h 950"/>
                <a:gd name="T12" fmla="*/ 1196 w 1566"/>
                <a:gd name="T13" fmla="*/ 99 h 950"/>
                <a:gd name="T14" fmla="*/ 1219 w 1566"/>
                <a:gd name="T15" fmla="*/ 122 h 950"/>
                <a:gd name="T16" fmla="*/ 1267 w 1566"/>
                <a:gd name="T17" fmla="*/ 170 h 950"/>
                <a:gd name="T18" fmla="*/ 717 w 1566"/>
                <a:gd name="T19" fmla="*/ 719 h 950"/>
                <a:gd name="T20" fmla="*/ 471 w 1566"/>
                <a:gd name="T21" fmla="*/ 473 h 950"/>
                <a:gd name="T22" fmla="*/ 415 w 1566"/>
                <a:gd name="T23" fmla="*/ 450 h 950"/>
                <a:gd name="T24" fmla="*/ 360 w 1566"/>
                <a:gd name="T25" fmla="*/ 473 h 950"/>
                <a:gd name="T26" fmla="*/ 31 w 1566"/>
                <a:gd name="T27" fmla="*/ 801 h 950"/>
                <a:gd name="T28" fmla="*/ 31 w 1566"/>
                <a:gd name="T29" fmla="*/ 912 h 950"/>
                <a:gd name="T30" fmla="*/ 46 w 1566"/>
                <a:gd name="T31" fmla="*/ 927 h 950"/>
                <a:gd name="T32" fmla="*/ 101 w 1566"/>
                <a:gd name="T33" fmla="*/ 950 h 950"/>
                <a:gd name="T34" fmla="*/ 157 w 1566"/>
                <a:gd name="T35" fmla="*/ 927 h 950"/>
                <a:gd name="T36" fmla="*/ 415 w 1566"/>
                <a:gd name="T37" fmla="*/ 668 h 950"/>
                <a:gd name="T38" fmla="*/ 662 w 1566"/>
                <a:gd name="T39" fmla="*/ 915 h 950"/>
                <a:gd name="T40" fmla="*/ 717 w 1566"/>
                <a:gd name="T41" fmla="*/ 938 h 950"/>
                <a:gd name="T42" fmla="*/ 773 w 1566"/>
                <a:gd name="T43" fmla="*/ 915 h 950"/>
                <a:gd name="T44" fmla="*/ 1393 w 1566"/>
                <a:gd name="T45" fmla="*/ 296 h 950"/>
                <a:gd name="T46" fmla="*/ 1463 w 1566"/>
                <a:gd name="T47" fmla="*/ 365 h 950"/>
                <a:gd name="T48" fmla="*/ 1500 w 1566"/>
                <a:gd name="T49" fmla="*/ 385 h 950"/>
                <a:gd name="T50" fmla="*/ 1523 w 1566"/>
                <a:gd name="T51" fmla="*/ 379 h 950"/>
                <a:gd name="T52" fmla="*/ 1536 w 1566"/>
                <a:gd name="T53" fmla="*/ 369 h 950"/>
                <a:gd name="T54" fmla="*/ 1553 w 1566"/>
                <a:gd name="T55" fmla="*/ 324 h 950"/>
                <a:gd name="T56" fmla="*/ 1561 w 1566"/>
                <a:gd name="T57" fmla="*/ 147 h 950"/>
                <a:gd name="T58" fmla="*/ 1565 w 1566"/>
                <a:gd name="T59" fmla="*/ 59 h 950"/>
                <a:gd name="T60" fmla="*/ 1552 w 1566"/>
                <a:gd name="T61" fmla="*/ 15 h 950"/>
                <a:gd name="T62" fmla="*/ 1552 w 1566"/>
                <a:gd name="T63" fmla="*/ 15 h 950"/>
                <a:gd name="T64" fmla="*/ 1552 w 1566"/>
                <a:gd name="T65" fmla="*/ 15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6" h="950">
                  <a:moveTo>
                    <a:pt x="1552" y="15"/>
                  </a:moveTo>
                  <a:cubicBezTo>
                    <a:pt x="1543" y="5"/>
                    <a:pt x="1529" y="0"/>
                    <a:pt x="1511" y="0"/>
                  </a:cubicBezTo>
                  <a:cubicBezTo>
                    <a:pt x="1506" y="0"/>
                    <a:pt x="1506" y="0"/>
                    <a:pt x="1506" y="0"/>
                  </a:cubicBezTo>
                  <a:cubicBezTo>
                    <a:pt x="1415" y="4"/>
                    <a:pt x="1324" y="9"/>
                    <a:pt x="1234" y="13"/>
                  </a:cubicBezTo>
                  <a:cubicBezTo>
                    <a:pt x="1221" y="14"/>
                    <a:pt x="1205" y="14"/>
                    <a:pt x="1192" y="28"/>
                  </a:cubicBezTo>
                  <a:cubicBezTo>
                    <a:pt x="1188" y="32"/>
                    <a:pt x="1184" y="36"/>
                    <a:pt x="1182" y="42"/>
                  </a:cubicBezTo>
                  <a:cubicBezTo>
                    <a:pt x="1168" y="71"/>
                    <a:pt x="1187" y="90"/>
                    <a:pt x="1196" y="99"/>
                  </a:cubicBezTo>
                  <a:cubicBezTo>
                    <a:pt x="1219" y="122"/>
                    <a:pt x="1219" y="122"/>
                    <a:pt x="1219" y="122"/>
                  </a:cubicBezTo>
                  <a:cubicBezTo>
                    <a:pt x="1235" y="138"/>
                    <a:pt x="1251" y="154"/>
                    <a:pt x="1267" y="170"/>
                  </a:cubicBezTo>
                  <a:cubicBezTo>
                    <a:pt x="717" y="719"/>
                    <a:pt x="717" y="719"/>
                    <a:pt x="717" y="719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56" y="458"/>
                    <a:pt x="436" y="450"/>
                    <a:pt x="415" y="450"/>
                  </a:cubicBezTo>
                  <a:cubicBezTo>
                    <a:pt x="394" y="450"/>
                    <a:pt x="374" y="458"/>
                    <a:pt x="360" y="473"/>
                  </a:cubicBezTo>
                  <a:cubicBezTo>
                    <a:pt x="31" y="801"/>
                    <a:pt x="31" y="801"/>
                    <a:pt x="31" y="801"/>
                  </a:cubicBezTo>
                  <a:cubicBezTo>
                    <a:pt x="0" y="832"/>
                    <a:pt x="0" y="881"/>
                    <a:pt x="31" y="912"/>
                  </a:cubicBezTo>
                  <a:cubicBezTo>
                    <a:pt x="46" y="927"/>
                    <a:pt x="46" y="927"/>
                    <a:pt x="46" y="927"/>
                  </a:cubicBezTo>
                  <a:cubicBezTo>
                    <a:pt x="60" y="941"/>
                    <a:pt x="80" y="950"/>
                    <a:pt x="101" y="950"/>
                  </a:cubicBezTo>
                  <a:cubicBezTo>
                    <a:pt x="123" y="950"/>
                    <a:pt x="142" y="941"/>
                    <a:pt x="157" y="927"/>
                  </a:cubicBezTo>
                  <a:cubicBezTo>
                    <a:pt x="415" y="668"/>
                    <a:pt x="415" y="668"/>
                    <a:pt x="415" y="668"/>
                  </a:cubicBezTo>
                  <a:cubicBezTo>
                    <a:pt x="662" y="915"/>
                    <a:pt x="662" y="915"/>
                    <a:pt x="662" y="915"/>
                  </a:cubicBezTo>
                  <a:cubicBezTo>
                    <a:pt x="676" y="930"/>
                    <a:pt x="696" y="938"/>
                    <a:pt x="717" y="938"/>
                  </a:cubicBezTo>
                  <a:cubicBezTo>
                    <a:pt x="739" y="938"/>
                    <a:pt x="758" y="930"/>
                    <a:pt x="773" y="915"/>
                  </a:cubicBezTo>
                  <a:cubicBezTo>
                    <a:pt x="1393" y="296"/>
                    <a:pt x="1393" y="296"/>
                    <a:pt x="1393" y="296"/>
                  </a:cubicBezTo>
                  <a:cubicBezTo>
                    <a:pt x="1463" y="365"/>
                    <a:pt x="1463" y="365"/>
                    <a:pt x="1463" y="365"/>
                  </a:cubicBezTo>
                  <a:cubicBezTo>
                    <a:pt x="1471" y="374"/>
                    <a:pt x="1483" y="385"/>
                    <a:pt x="1500" y="385"/>
                  </a:cubicBezTo>
                  <a:cubicBezTo>
                    <a:pt x="1508" y="385"/>
                    <a:pt x="1515" y="383"/>
                    <a:pt x="1523" y="379"/>
                  </a:cubicBezTo>
                  <a:cubicBezTo>
                    <a:pt x="1528" y="376"/>
                    <a:pt x="1532" y="373"/>
                    <a:pt x="1536" y="369"/>
                  </a:cubicBezTo>
                  <a:cubicBezTo>
                    <a:pt x="1550" y="356"/>
                    <a:pt x="1552" y="338"/>
                    <a:pt x="1553" y="324"/>
                  </a:cubicBezTo>
                  <a:cubicBezTo>
                    <a:pt x="1556" y="265"/>
                    <a:pt x="1558" y="206"/>
                    <a:pt x="1561" y="147"/>
                  </a:cubicBezTo>
                  <a:cubicBezTo>
                    <a:pt x="1565" y="59"/>
                    <a:pt x="1565" y="59"/>
                    <a:pt x="1565" y="59"/>
                  </a:cubicBezTo>
                  <a:cubicBezTo>
                    <a:pt x="1566" y="40"/>
                    <a:pt x="1562" y="26"/>
                    <a:pt x="1552" y="15"/>
                  </a:cubicBezTo>
                  <a:close/>
                  <a:moveTo>
                    <a:pt x="1552" y="15"/>
                  </a:moveTo>
                  <a:cubicBezTo>
                    <a:pt x="1552" y="15"/>
                    <a:pt x="1552" y="15"/>
                    <a:pt x="1552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61A4AB63-CA1D-4459-92F3-8DBE9472FCC1}"/>
              </a:ext>
            </a:extLst>
          </p:cNvPr>
          <p:cNvGrpSpPr/>
          <p:nvPr/>
        </p:nvGrpSpPr>
        <p:grpSpPr>
          <a:xfrm>
            <a:off x="611560" y="3089952"/>
            <a:ext cx="580725" cy="489910"/>
            <a:chOff x="8404226" y="-1452563"/>
            <a:chExt cx="1492250" cy="1258888"/>
          </a:xfrm>
          <a:solidFill>
            <a:schemeClr val="bg1"/>
          </a:solidFill>
        </p:grpSpPr>
        <p:sp>
          <p:nvSpPr>
            <p:cNvPr id="21" name="Freeform 66">
              <a:extLst>
                <a:ext uri="{FF2B5EF4-FFF2-40B4-BE49-F238E27FC236}">
                  <a16:creationId xmlns:a16="http://schemas.microsoft.com/office/drawing/2014/main" xmlns="" id="{8FDEBBE4-2A21-4CEF-866E-955124AE83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3763" y="-642938"/>
              <a:ext cx="238125" cy="449263"/>
            </a:xfrm>
            <a:custGeom>
              <a:avLst/>
              <a:gdLst>
                <a:gd name="T0" fmla="*/ 0 w 251"/>
                <a:gd name="T1" fmla="*/ 192 h 472"/>
                <a:gd name="T2" fmla="*/ 0 w 251"/>
                <a:gd name="T3" fmla="*/ 444 h 472"/>
                <a:gd name="T4" fmla="*/ 28 w 251"/>
                <a:gd name="T5" fmla="*/ 472 h 472"/>
                <a:gd name="T6" fmla="*/ 223 w 251"/>
                <a:gd name="T7" fmla="*/ 472 h 472"/>
                <a:gd name="T8" fmla="*/ 251 w 251"/>
                <a:gd name="T9" fmla="*/ 444 h 472"/>
                <a:gd name="T10" fmla="*/ 251 w 251"/>
                <a:gd name="T11" fmla="*/ 0 h 472"/>
                <a:gd name="T12" fmla="*/ 109 w 251"/>
                <a:gd name="T13" fmla="*/ 142 h 472"/>
                <a:gd name="T14" fmla="*/ 0 w 251"/>
                <a:gd name="T15" fmla="*/ 192 h 472"/>
                <a:gd name="T16" fmla="*/ 0 w 251"/>
                <a:gd name="T17" fmla="*/ 192 h 472"/>
                <a:gd name="T18" fmla="*/ 0 w 251"/>
                <a:gd name="T19" fmla="*/ 19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" h="472">
                  <a:moveTo>
                    <a:pt x="0" y="192"/>
                  </a:moveTo>
                  <a:cubicBezTo>
                    <a:pt x="0" y="444"/>
                    <a:pt x="0" y="444"/>
                    <a:pt x="0" y="444"/>
                  </a:cubicBezTo>
                  <a:cubicBezTo>
                    <a:pt x="0" y="459"/>
                    <a:pt x="12" y="472"/>
                    <a:pt x="28" y="472"/>
                  </a:cubicBezTo>
                  <a:cubicBezTo>
                    <a:pt x="223" y="472"/>
                    <a:pt x="223" y="472"/>
                    <a:pt x="223" y="472"/>
                  </a:cubicBezTo>
                  <a:cubicBezTo>
                    <a:pt x="238" y="472"/>
                    <a:pt x="251" y="460"/>
                    <a:pt x="251" y="444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109" y="142"/>
                    <a:pt x="109" y="142"/>
                    <a:pt x="109" y="142"/>
                  </a:cubicBezTo>
                  <a:cubicBezTo>
                    <a:pt x="79" y="171"/>
                    <a:pt x="41" y="189"/>
                    <a:pt x="0" y="192"/>
                  </a:cubicBezTo>
                  <a:close/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67">
              <a:extLst>
                <a:ext uri="{FF2B5EF4-FFF2-40B4-BE49-F238E27FC236}">
                  <a16:creationId xmlns:a16="http://schemas.microsoft.com/office/drawing/2014/main" xmlns="" id="{6D410A61-7153-47B8-A5A6-1A1F1F8B86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43963" y="-646113"/>
              <a:ext cx="241300" cy="452438"/>
            </a:xfrm>
            <a:custGeom>
              <a:avLst/>
              <a:gdLst>
                <a:gd name="T0" fmla="*/ 0 w 252"/>
                <a:gd name="T1" fmla="*/ 0 h 475"/>
                <a:gd name="T2" fmla="*/ 0 w 252"/>
                <a:gd name="T3" fmla="*/ 447 h 475"/>
                <a:gd name="T4" fmla="*/ 29 w 252"/>
                <a:gd name="T5" fmla="*/ 475 h 475"/>
                <a:gd name="T6" fmla="*/ 224 w 252"/>
                <a:gd name="T7" fmla="*/ 475 h 475"/>
                <a:gd name="T8" fmla="*/ 252 w 252"/>
                <a:gd name="T9" fmla="*/ 447 h 475"/>
                <a:gd name="T10" fmla="*/ 252 w 252"/>
                <a:gd name="T11" fmla="*/ 184 h 475"/>
                <a:gd name="T12" fmla="*/ 134 w 252"/>
                <a:gd name="T13" fmla="*/ 134 h 475"/>
                <a:gd name="T14" fmla="*/ 0 w 252"/>
                <a:gd name="T15" fmla="*/ 0 h 475"/>
                <a:gd name="T16" fmla="*/ 0 w 252"/>
                <a:gd name="T17" fmla="*/ 0 h 475"/>
                <a:gd name="T18" fmla="*/ 0 w 252"/>
                <a:gd name="T19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475">
                  <a:moveTo>
                    <a:pt x="0" y="0"/>
                  </a:moveTo>
                  <a:cubicBezTo>
                    <a:pt x="0" y="447"/>
                    <a:pt x="0" y="447"/>
                    <a:pt x="0" y="447"/>
                  </a:cubicBezTo>
                  <a:cubicBezTo>
                    <a:pt x="0" y="462"/>
                    <a:pt x="13" y="475"/>
                    <a:pt x="29" y="475"/>
                  </a:cubicBezTo>
                  <a:cubicBezTo>
                    <a:pt x="224" y="475"/>
                    <a:pt x="224" y="475"/>
                    <a:pt x="224" y="475"/>
                  </a:cubicBezTo>
                  <a:cubicBezTo>
                    <a:pt x="239" y="475"/>
                    <a:pt x="252" y="463"/>
                    <a:pt x="252" y="447"/>
                  </a:cubicBezTo>
                  <a:cubicBezTo>
                    <a:pt x="252" y="184"/>
                    <a:pt x="252" y="184"/>
                    <a:pt x="252" y="184"/>
                  </a:cubicBezTo>
                  <a:cubicBezTo>
                    <a:pt x="207" y="183"/>
                    <a:pt x="166" y="165"/>
                    <a:pt x="134" y="134"/>
                  </a:cubicBezTo>
                  <a:lnTo>
                    <a:pt x="0" y="0"/>
                  </a:ln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68">
              <a:extLst>
                <a:ext uri="{FF2B5EF4-FFF2-40B4-BE49-F238E27FC236}">
                  <a16:creationId xmlns:a16="http://schemas.microsoft.com/office/drawing/2014/main" xmlns="" id="{2EA04385-5C7A-436C-83FD-80B381BDC4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77338" y="-731838"/>
              <a:ext cx="239713" cy="538163"/>
            </a:xfrm>
            <a:custGeom>
              <a:avLst/>
              <a:gdLst>
                <a:gd name="T0" fmla="*/ 0 w 252"/>
                <a:gd name="T1" fmla="*/ 246 h 565"/>
                <a:gd name="T2" fmla="*/ 0 w 252"/>
                <a:gd name="T3" fmla="*/ 537 h 565"/>
                <a:gd name="T4" fmla="*/ 28 w 252"/>
                <a:gd name="T5" fmla="*/ 565 h 565"/>
                <a:gd name="T6" fmla="*/ 224 w 252"/>
                <a:gd name="T7" fmla="*/ 565 h 565"/>
                <a:gd name="T8" fmla="*/ 252 w 252"/>
                <a:gd name="T9" fmla="*/ 537 h 565"/>
                <a:gd name="T10" fmla="*/ 252 w 252"/>
                <a:gd name="T11" fmla="*/ 0 h 565"/>
                <a:gd name="T12" fmla="*/ 28 w 252"/>
                <a:gd name="T13" fmla="*/ 223 h 565"/>
                <a:gd name="T14" fmla="*/ 0 w 252"/>
                <a:gd name="T15" fmla="*/ 246 h 565"/>
                <a:gd name="T16" fmla="*/ 0 w 252"/>
                <a:gd name="T17" fmla="*/ 246 h 565"/>
                <a:gd name="T18" fmla="*/ 0 w 252"/>
                <a:gd name="T19" fmla="*/ 246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565">
                  <a:moveTo>
                    <a:pt x="0" y="246"/>
                  </a:moveTo>
                  <a:cubicBezTo>
                    <a:pt x="0" y="537"/>
                    <a:pt x="0" y="537"/>
                    <a:pt x="0" y="537"/>
                  </a:cubicBezTo>
                  <a:cubicBezTo>
                    <a:pt x="0" y="552"/>
                    <a:pt x="13" y="565"/>
                    <a:pt x="28" y="565"/>
                  </a:cubicBezTo>
                  <a:cubicBezTo>
                    <a:pt x="224" y="565"/>
                    <a:pt x="224" y="565"/>
                    <a:pt x="224" y="565"/>
                  </a:cubicBezTo>
                  <a:cubicBezTo>
                    <a:pt x="239" y="565"/>
                    <a:pt x="252" y="553"/>
                    <a:pt x="252" y="537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8" y="223"/>
                    <a:pt x="28" y="223"/>
                    <a:pt x="28" y="223"/>
                  </a:cubicBezTo>
                  <a:cubicBezTo>
                    <a:pt x="19" y="232"/>
                    <a:pt x="10" y="239"/>
                    <a:pt x="0" y="246"/>
                  </a:cubicBezTo>
                  <a:close/>
                  <a:moveTo>
                    <a:pt x="0" y="246"/>
                  </a:moveTo>
                  <a:cubicBezTo>
                    <a:pt x="0" y="246"/>
                    <a:pt x="0" y="246"/>
                    <a:pt x="0" y="2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69">
              <a:extLst>
                <a:ext uri="{FF2B5EF4-FFF2-40B4-BE49-F238E27FC236}">
                  <a16:creationId xmlns:a16="http://schemas.microsoft.com/office/drawing/2014/main" xmlns="" id="{9F80E867-F0C0-4E1B-8494-2EFA92C395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09126" y="-1044575"/>
              <a:ext cx="239713" cy="850900"/>
            </a:xfrm>
            <a:custGeom>
              <a:avLst/>
              <a:gdLst>
                <a:gd name="T0" fmla="*/ 233 w 252"/>
                <a:gd name="T1" fmla="*/ 0 h 895"/>
                <a:gd name="T2" fmla="*/ 0 w 252"/>
                <a:gd name="T3" fmla="*/ 232 h 895"/>
                <a:gd name="T4" fmla="*/ 0 w 252"/>
                <a:gd name="T5" fmla="*/ 867 h 895"/>
                <a:gd name="T6" fmla="*/ 28 w 252"/>
                <a:gd name="T7" fmla="*/ 895 h 895"/>
                <a:gd name="T8" fmla="*/ 223 w 252"/>
                <a:gd name="T9" fmla="*/ 895 h 895"/>
                <a:gd name="T10" fmla="*/ 252 w 252"/>
                <a:gd name="T11" fmla="*/ 867 h 895"/>
                <a:gd name="T12" fmla="*/ 252 w 252"/>
                <a:gd name="T13" fmla="*/ 17 h 895"/>
                <a:gd name="T14" fmla="*/ 237 w 252"/>
                <a:gd name="T15" fmla="*/ 4 h 895"/>
                <a:gd name="T16" fmla="*/ 233 w 252"/>
                <a:gd name="T17" fmla="*/ 0 h 895"/>
                <a:gd name="T18" fmla="*/ 233 w 252"/>
                <a:gd name="T19" fmla="*/ 0 h 895"/>
                <a:gd name="T20" fmla="*/ 233 w 252"/>
                <a:gd name="T21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2" h="895">
                  <a:moveTo>
                    <a:pt x="233" y="0"/>
                  </a:moveTo>
                  <a:cubicBezTo>
                    <a:pt x="0" y="232"/>
                    <a:pt x="0" y="232"/>
                    <a:pt x="0" y="232"/>
                  </a:cubicBezTo>
                  <a:cubicBezTo>
                    <a:pt x="0" y="867"/>
                    <a:pt x="0" y="867"/>
                    <a:pt x="0" y="867"/>
                  </a:cubicBezTo>
                  <a:cubicBezTo>
                    <a:pt x="0" y="882"/>
                    <a:pt x="12" y="895"/>
                    <a:pt x="28" y="895"/>
                  </a:cubicBezTo>
                  <a:cubicBezTo>
                    <a:pt x="223" y="895"/>
                    <a:pt x="223" y="895"/>
                    <a:pt x="223" y="895"/>
                  </a:cubicBezTo>
                  <a:cubicBezTo>
                    <a:pt x="239" y="895"/>
                    <a:pt x="252" y="883"/>
                    <a:pt x="252" y="867"/>
                  </a:cubicBezTo>
                  <a:cubicBezTo>
                    <a:pt x="252" y="17"/>
                    <a:pt x="252" y="17"/>
                    <a:pt x="252" y="17"/>
                  </a:cubicBezTo>
                  <a:cubicBezTo>
                    <a:pt x="245" y="12"/>
                    <a:pt x="240" y="7"/>
                    <a:pt x="237" y="4"/>
                  </a:cubicBezTo>
                  <a:lnTo>
                    <a:pt x="233" y="0"/>
                  </a:lnTo>
                  <a:close/>
                  <a:moveTo>
                    <a:pt x="233" y="0"/>
                  </a:move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70">
              <a:extLst>
                <a:ext uri="{FF2B5EF4-FFF2-40B4-BE49-F238E27FC236}">
                  <a16:creationId xmlns:a16="http://schemas.microsoft.com/office/drawing/2014/main" xmlns="" id="{E68AEE73-268C-40DC-AC10-A65ABD1BF1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4226" y="-1452563"/>
              <a:ext cx="1492250" cy="904875"/>
            </a:xfrm>
            <a:custGeom>
              <a:avLst/>
              <a:gdLst>
                <a:gd name="T0" fmla="*/ 1552 w 1566"/>
                <a:gd name="T1" fmla="*/ 15 h 950"/>
                <a:gd name="T2" fmla="*/ 1511 w 1566"/>
                <a:gd name="T3" fmla="*/ 0 h 950"/>
                <a:gd name="T4" fmla="*/ 1506 w 1566"/>
                <a:gd name="T5" fmla="*/ 0 h 950"/>
                <a:gd name="T6" fmla="*/ 1234 w 1566"/>
                <a:gd name="T7" fmla="*/ 13 h 950"/>
                <a:gd name="T8" fmla="*/ 1192 w 1566"/>
                <a:gd name="T9" fmla="*/ 28 h 950"/>
                <a:gd name="T10" fmla="*/ 1182 w 1566"/>
                <a:gd name="T11" fmla="*/ 42 h 950"/>
                <a:gd name="T12" fmla="*/ 1196 w 1566"/>
                <a:gd name="T13" fmla="*/ 99 h 950"/>
                <a:gd name="T14" fmla="*/ 1219 w 1566"/>
                <a:gd name="T15" fmla="*/ 122 h 950"/>
                <a:gd name="T16" fmla="*/ 1267 w 1566"/>
                <a:gd name="T17" fmla="*/ 170 h 950"/>
                <a:gd name="T18" fmla="*/ 717 w 1566"/>
                <a:gd name="T19" fmla="*/ 719 h 950"/>
                <a:gd name="T20" fmla="*/ 471 w 1566"/>
                <a:gd name="T21" fmla="*/ 473 h 950"/>
                <a:gd name="T22" fmla="*/ 415 w 1566"/>
                <a:gd name="T23" fmla="*/ 450 h 950"/>
                <a:gd name="T24" fmla="*/ 360 w 1566"/>
                <a:gd name="T25" fmla="*/ 473 h 950"/>
                <a:gd name="T26" fmla="*/ 31 w 1566"/>
                <a:gd name="T27" fmla="*/ 801 h 950"/>
                <a:gd name="T28" fmla="*/ 31 w 1566"/>
                <a:gd name="T29" fmla="*/ 912 h 950"/>
                <a:gd name="T30" fmla="*/ 46 w 1566"/>
                <a:gd name="T31" fmla="*/ 927 h 950"/>
                <a:gd name="T32" fmla="*/ 101 w 1566"/>
                <a:gd name="T33" fmla="*/ 950 h 950"/>
                <a:gd name="T34" fmla="*/ 157 w 1566"/>
                <a:gd name="T35" fmla="*/ 927 h 950"/>
                <a:gd name="T36" fmla="*/ 415 w 1566"/>
                <a:gd name="T37" fmla="*/ 668 h 950"/>
                <a:gd name="T38" fmla="*/ 662 w 1566"/>
                <a:gd name="T39" fmla="*/ 915 h 950"/>
                <a:gd name="T40" fmla="*/ 717 w 1566"/>
                <a:gd name="T41" fmla="*/ 938 h 950"/>
                <a:gd name="T42" fmla="*/ 773 w 1566"/>
                <a:gd name="T43" fmla="*/ 915 h 950"/>
                <a:gd name="T44" fmla="*/ 1393 w 1566"/>
                <a:gd name="T45" fmla="*/ 296 h 950"/>
                <a:gd name="T46" fmla="*/ 1463 w 1566"/>
                <a:gd name="T47" fmla="*/ 365 h 950"/>
                <a:gd name="T48" fmla="*/ 1500 w 1566"/>
                <a:gd name="T49" fmla="*/ 385 h 950"/>
                <a:gd name="T50" fmla="*/ 1523 w 1566"/>
                <a:gd name="T51" fmla="*/ 379 h 950"/>
                <a:gd name="T52" fmla="*/ 1536 w 1566"/>
                <a:gd name="T53" fmla="*/ 369 h 950"/>
                <a:gd name="T54" fmla="*/ 1553 w 1566"/>
                <a:gd name="T55" fmla="*/ 324 h 950"/>
                <a:gd name="T56" fmla="*/ 1561 w 1566"/>
                <a:gd name="T57" fmla="*/ 147 h 950"/>
                <a:gd name="T58" fmla="*/ 1565 w 1566"/>
                <a:gd name="T59" fmla="*/ 59 h 950"/>
                <a:gd name="T60" fmla="*/ 1552 w 1566"/>
                <a:gd name="T61" fmla="*/ 15 h 950"/>
                <a:gd name="T62" fmla="*/ 1552 w 1566"/>
                <a:gd name="T63" fmla="*/ 15 h 950"/>
                <a:gd name="T64" fmla="*/ 1552 w 1566"/>
                <a:gd name="T65" fmla="*/ 15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6" h="950">
                  <a:moveTo>
                    <a:pt x="1552" y="15"/>
                  </a:moveTo>
                  <a:cubicBezTo>
                    <a:pt x="1543" y="5"/>
                    <a:pt x="1529" y="0"/>
                    <a:pt x="1511" y="0"/>
                  </a:cubicBezTo>
                  <a:cubicBezTo>
                    <a:pt x="1506" y="0"/>
                    <a:pt x="1506" y="0"/>
                    <a:pt x="1506" y="0"/>
                  </a:cubicBezTo>
                  <a:cubicBezTo>
                    <a:pt x="1415" y="4"/>
                    <a:pt x="1324" y="9"/>
                    <a:pt x="1234" y="13"/>
                  </a:cubicBezTo>
                  <a:cubicBezTo>
                    <a:pt x="1221" y="14"/>
                    <a:pt x="1205" y="14"/>
                    <a:pt x="1192" y="28"/>
                  </a:cubicBezTo>
                  <a:cubicBezTo>
                    <a:pt x="1188" y="32"/>
                    <a:pt x="1184" y="36"/>
                    <a:pt x="1182" y="42"/>
                  </a:cubicBezTo>
                  <a:cubicBezTo>
                    <a:pt x="1168" y="71"/>
                    <a:pt x="1187" y="90"/>
                    <a:pt x="1196" y="99"/>
                  </a:cubicBezTo>
                  <a:cubicBezTo>
                    <a:pt x="1219" y="122"/>
                    <a:pt x="1219" y="122"/>
                    <a:pt x="1219" y="122"/>
                  </a:cubicBezTo>
                  <a:cubicBezTo>
                    <a:pt x="1235" y="138"/>
                    <a:pt x="1251" y="154"/>
                    <a:pt x="1267" y="170"/>
                  </a:cubicBezTo>
                  <a:cubicBezTo>
                    <a:pt x="717" y="719"/>
                    <a:pt x="717" y="719"/>
                    <a:pt x="717" y="719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56" y="458"/>
                    <a:pt x="436" y="450"/>
                    <a:pt x="415" y="450"/>
                  </a:cubicBezTo>
                  <a:cubicBezTo>
                    <a:pt x="394" y="450"/>
                    <a:pt x="374" y="458"/>
                    <a:pt x="360" y="473"/>
                  </a:cubicBezTo>
                  <a:cubicBezTo>
                    <a:pt x="31" y="801"/>
                    <a:pt x="31" y="801"/>
                    <a:pt x="31" y="801"/>
                  </a:cubicBezTo>
                  <a:cubicBezTo>
                    <a:pt x="0" y="832"/>
                    <a:pt x="0" y="881"/>
                    <a:pt x="31" y="912"/>
                  </a:cubicBezTo>
                  <a:cubicBezTo>
                    <a:pt x="46" y="927"/>
                    <a:pt x="46" y="927"/>
                    <a:pt x="46" y="927"/>
                  </a:cubicBezTo>
                  <a:cubicBezTo>
                    <a:pt x="60" y="941"/>
                    <a:pt x="80" y="950"/>
                    <a:pt x="101" y="950"/>
                  </a:cubicBezTo>
                  <a:cubicBezTo>
                    <a:pt x="123" y="950"/>
                    <a:pt x="142" y="941"/>
                    <a:pt x="157" y="927"/>
                  </a:cubicBezTo>
                  <a:cubicBezTo>
                    <a:pt x="415" y="668"/>
                    <a:pt x="415" y="668"/>
                    <a:pt x="415" y="668"/>
                  </a:cubicBezTo>
                  <a:cubicBezTo>
                    <a:pt x="662" y="915"/>
                    <a:pt x="662" y="915"/>
                    <a:pt x="662" y="915"/>
                  </a:cubicBezTo>
                  <a:cubicBezTo>
                    <a:pt x="676" y="930"/>
                    <a:pt x="696" y="938"/>
                    <a:pt x="717" y="938"/>
                  </a:cubicBezTo>
                  <a:cubicBezTo>
                    <a:pt x="739" y="938"/>
                    <a:pt x="758" y="930"/>
                    <a:pt x="773" y="915"/>
                  </a:cubicBezTo>
                  <a:cubicBezTo>
                    <a:pt x="1393" y="296"/>
                    <a:pt x="1393" y="296"/>
                    <a:pt x="1393" y="296"/>
                  </a:cubicBezTo>
                  <a:cubicBezTo>
                    <a:pt x="1463" y="365"/>
                    <a:pt x="1463" y="365"/>
                    <a:pt x="1463" y="365"/>
                  </a:cubicBezTo>
                  <a:cubicBezTo>
                    <a:pt x="1471" y="374"/>
                    <a:pt x="1483" y="385"/>
                    <a:pt x="1500" y="385"/>
                  </a:cubicBezTo>
                  <a:cubicBezTo>
                    <a:pt x="1508" y="385"/>
                    <a:pt x="1515" y="383"/>
                    <a:pt x="1523" y="379"/>
                  </a:cubicBezTo>
                  <a:cubicBezTo>
                    <a:pt x="1528" y="376"/>
                    <a:pt x="1532" y="373"/>
                    <a:pt x="1536" y="369"/>
                  </a:cubicBezTo>
                  <a:cubicBezTo>
                    <a:pt x="1550" y="356"/>
                    <a:pt x="1552" y="338"/>
                    <a:pt x="1553" y="324"/>
                  </a:cubicBezTo>
                  <a:cubicBezTo>
                    <a:pt x="1556" y="265"/>
                    <a:pt x="1558" y="206"/>
                    <a:pt x="1561" y="147"/>
                  </a:cubicBezTo>
                  <a:cubicBezTo>
                    <a:pt x="1565" y="59"/>
                    <a:pt x="1565" y="59"/>
                    <a:pt x="1565" y="59"/>
                  </a:cubicBezTo>
                  <a:cubicBezTo>
                    <a:pt x="1566" y="40"/>
                    <a:pt x="1562" y="26"/>
                    <a:pt x="1552" y="15"/>
                  </a:cubicBezTo>
                  <a:close/>
                  <a:moveTo>
                    <a:pt x="1552" y="15"/>
                  </a:moveTo>
                  <a:cubicBezTo>
                    <a:pt x="1552" y="15"/>
                    <a:pt x="1552" y="15"/>
                    <a:pt x="1552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1EDF1DD2-0F7E-4BBE-99A2-A8AC2F53FD20}"/>
              </a:ext>
            </a:extLst>
          </p:cNvPr>
          <p:cNvGrpSpPr/>
          <p:nvPr/>
        </p:nvGrpSpPr>
        <p:grpSpPr>
          <a:xfrm>
            <a:off x="539552" y="3939902"/>
            <a:ext cx="580725" cy="489910"/>
            <a:chOff x="8404226" y="-1452563"/>
            <a:chExt cx="1492250" cy="1258888"/>
          </a:xfrm>
          <a:solidFill>
            <a:schemeClr val="bg1"/>
          </a:solidFill>
        </p:grpSpPr>
        <p:sp>
          <p:nvSpPr>
            <p:cNvPr id="27" name="Freeform 66">
              <a:extLst>
                <a:ext uri="{FF2B5EF4-FFF2-40B4-BE49-F238E27FC236}">
                  <a16:creationId xmlns:a16="http://schemas.microsoft.com/office/drawing/2014/main" xmlns="" id="{F8721711-8ACD-4064-B78B-9FF4EC6C7A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3763" y="-642938"/>
              <a:ext cx="238125" cy="449263"/>
            </a:xfrm>
            <a:custGeom>
              <a:avLst/>
              <a:gdLst>
                <a:gd name="T0" fmla="*/ 0 w 251"/>
                <a:gd name="T1" fmla="*/ 192 h 472"/>
                <a:gd name="T2" fmla="*/ 0 w 251"/>
                <a:gd name="T3" fmla="*/ 444 h 472"/>
                <a:gd name="T4" fmla="*/ 28 w 251"/>
                <a:gd name="T5" fmla="*/ 472 h 472"/>
                <a:gd name="T6" fmla="*/ 223 w 251"/>
                <a:gd name="T7" fmla="*/ 472 h 472"/>
                <a:gd name="T8" fmla="*/ 251 w 251"/>
                <a:gd name="T9" fmla="*/ 444 h 472"/>
                <a:gd name="T10" fmla="*/ 251 w 251"/>
                <a:gd name="T11" fmla="*/ 0 h 472"/>
                <a:gd name="T12" fmla="*/ 109 w 251"/>
                <a:gd name="T13" fmla="*/ 142 h 472"/>
                <a:gd name="T14" fmla="*/ 0 w 251"/>
                <a:gd name="T15" fmla="*/ 192 h 472"/>
                <a:gd name="T16" fmla="*/ 0 w 251"/>
                <a:gd name="T17" fmla="*/ 192 h 472"/>
                <a:gd name="T18" fmla="*/ 0 w 251"/>
                <a:gd name="T19" fmla="*/ 19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" h="472">
                  <a:moveTo>
                    <a:pt x="0" y="192"/>
                  </a:moveTo>
                  <a:cubicBezTo>
                    <a:pt x="0" y="444"/>
                    <a:pt x="0" y="444"/>
                    <a:pt x="0" y="444"/>
                  </a:cubicBezTo>
                  <a:cubicBezTo>
                    <a:pt x="0" y="459"/>
                    <a:pt x="12" y="472"/>
                    <a:pt x="28" y="472"/>
                  </a:cubicBezTo>
                  <a:cubicBezTo>
                    <a:pt x="223" y="472"/>
                    <a:pt x="223" y="472"/>
                    <a:pt x="223" y="472"/>
                  </a:cubicBezTo>
                  <a:cubicBezTo>
                    <a:pt x="238" y="472"/>
                    <a:pt x="251" y="460"/>
                    <a:pt x="251" y="444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109" y="142"/>
                    <a:pt x="109" y="142"/>
                    <a:pt x="109" y="142"/>
                  </a:cubicBezTo>
                  <a:cubicBezTo>
                    <a:pt x="79" y="171"/>
                    <a:pt x="41" y="189"/>
                    <a:pt x="0" y="192"/>
                  </a:cubicBezTo>
                  <a:close/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67">
              <a:extLst>
                <a:ext uri="{FF2B5EF4-FFF2-40B4-BE49-F238E27FC236}">
                  <a16:creationId xmlns:a16="http://schemas.microsoft.com/office/drawing/2014/main" xmlns="" id="{230F433B-54AA-4F7B-8255-0D992799C6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43963" y="-646113"/>
              <a:ext cx="241300" cy="452438"/>
            </a:xfrm>
            <a:custGeom>
              <a:avLst/>
              <a:gdLst>
                <a:gd name="T0" fmla="*/ 0 w 252"/>
                <a:gd name="T1" fmla="*/ 0 h 475"/>
                <a:gd name="T2" fmla="*/ 0 w 252"/>
                <a:gd name="T3" fmla="*/ 447 h 475"/>
                <a:gd name="T4" fmla="*/ 29 w 252"/>
                <a:gd name="T5" fmla="*/ 475 h 475"/>
                <a:gd name="T6" fmla="*/ 224 w 252"/>
                <a:gd name="T7" fmla="*/ 475 h 475"/>
                <a:gd name="T8" fmla="*/ 252 w 252"/>
                <a:gd name="T9" fmla="*/ 447 h 475"/>
                <a:gd name="T10" fmla="*/ 252 w 252"/>
                <a:gd name="T11" fmla="*/ 184 h 475"/>
                <a:gd name="T12" fmla="*/ 134 w 252"/>
                <a:gd name="T13" fmla="*/ 134 h 475"/>
                <a:gd name="T14" fmla="*/ 0 w 252"/>
                <a:gd name="T15" fmla="*/ 0 h 475"/>
                <a:gd name="T16" fmla="*/ 0 w 252"/>
                <a:gd name="T17" fmla="*/ 0 h 475"/>
                <a:gd name="T18" fmla="*/ 0 w 252"/>
                <a:gd name="T19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475">
                  <a:moveTo>
                    <a:pt x="0" y="0"/>
                  </a:moveTo>
                  <a:cubicBezTo>
                    <a:pt x="0" y="447"/>
                    <a:pt x="0" y="447"/>
                    <a:pt x="0" y="447"/>
                  </a:cubicBezTo>
                  <a:cubicBezTo>
                    <a:pt x="0" y="462"/>
                    <a:pt x="13" y="475"/>
                    <a:pt x="29" y="475"/>
                  </a:cubicBezTo>
                  <a:cubicBezTo>
                    <a:pt x="224" y="475"/>
                    <a:pt x="224" y="475"/>
                    <a:pt x="224" y="475"/>
                  </a:cubicBezTo>
                  <a:cubicBezTo>
                    <a:pt x="239" y="475"/>
                    <a:pt x="252" y="463"/>
                    <a:pt x="252" y="447"/>
                  </a:cubicBezTo>
                  <a:cubicBezTo>
                    <a:pt x="252" y="184"/>
                    <a:pt x="252" y="184"/>
                    <a:pt x="252" y="184"/>
                  </a:cubicBezTo>
                  <a:cubicBezTo>
                    <a:pt x="207" y="183"/>
                    <a:pt x="166" y="165"/>
                    <a:pt x="134" y="134"/>
                  </a:cubicBezTo>
                  <a:lnTo>
                    <a:pt x="0" y="0"/>
                  </a:ln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68">
              <a:extLst>
                <a:ext uri="{FF2B5EF4-FFF2-40B4-BE49-F238E27FC236}">
                  <a16:creationId xmlns:a16="http://schemas.microsoft.com/office/drawing/2014/main" xmlns="" id="{40C95FDA-5180-46C2-83E5-47BEEF8331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77338" y="-731838"/>
              <a:ext cx="239713" cy="538163"/>
            </a:xfrm>
            <a:custGeom>
              <a:avLst/>
              <a:gdLst>
                <a:gd name="T0" fmla="*/ 0 w 252"/>
                <a:gd name="T1" fmla="*/ 246 h 565"/>
                <a:gd name="T2" fmla="*/ 0 w 252"/>
                <a:gd name="T3" fmla="*/ 537 h 565"/>
                <a:gd name="T4" fmla="*/ 28 w 252"/>
                <a:gd name="T5" fmla="*/ 565 h 565"/>
                <a:gd name="T6" fmla="*/ 224 w 252"/>
                <a:gd name="T7" fmla="*/ 565 h 565"/>
                <a:gd name="T8" fmla="*/ 252 w 252"/>
                <a:gd name="T9" fmla="*/ 537 h 565"/>
                <a:gd name="T10" fmla="*/ 252 w 252"/>
                <a:gd name="T11" fmla="*/ 0 h 565"/>
                <a:gd name="T12" fmla="*/ 28 w 252"/>
                <a:gd name="T13" fmla="*/ 223 h 565"/>
                <a:gd name="T14" fmla="*/ 0 w 252"/>
                <a:gd name="T15" fmla="*/ 246 h 565"/>
                <a:gd name="T16" fmla="*/ 0 w 252"/>
                <a:gd name="T17" fmla="*/ 246 h 565"/>
                <a:gd name="T18" fmla="*/ 0 w 252"/>
                <a:gd name="T19" fmla="*/ 246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565">
                  <a:moveTo>
                    <a:pt x="0" y="246"/>
                  </a:moveTo>
                  <a:cubicBezTo>
                    <a:pt x="0" y="537"/>
                    <a:pt x="0" y="537"/>
                    <a:pt x="0" y="537"/>
                  </a:cubicBezTo>
                  <a:cubicBezTo>
                    <a:pt x="0" y="552"/>
                    <a:pt x="13" y="565"/>
                    <a:pt x="28" y="565"/>
                  </a:cubicBezTo>
                  <a:cubicBezTo>
                    <a:pt x="224" y="565"/>
                    <a:pt x="224" y="565"/>
                    <a:pt x="224" y="565"/>
                  </a:cubicBezTo>
                  <a:cubicBezTo>
                    <a:pt x="239" y="565"/>
                    <a:pt x="252" y="553"/>
                    <a:pt x="252" y="537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8" y="223"/>
                    <a:pt x="28" y="223"/>
                    <a:pt x="28" y="223"/>
                  </a:cubicBezTo>
                  <a:cubicBezTo>
                    <a:pt x="19" y="232"/>
                    <a:pt x="10" y="239"/>
                    <a:pt x="0" y="246"/>
                  </a:cubicBezTo>
                  <a:close/>
                  <a:moveTo>
                    <a:pt x="0" y="246"/>
                  </a:moveTo>
                  <a:cubicBezTo>
                    <a:pt x="0" y="246"/>
                    <a:pt x="0" y="246"/>
                    <a:pt x="0" y="2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69">
              <a:extLst>
                <a:ext uri="{FF2B5EF4-FFF2-40B4-BE49-F238E27FC236}">
                  <a16:creationId xmlns:a16="http://schemas.microsoft.com/office/drawing/2014/main" xmlns="" id="{B262040A-61BF-406D-9F4D-C4D3F838A8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09126" y="-1044575"/>
              <a:ext cx="239713" cy="850900"/>
            </a:xfrm>
            <a:custGeom>
              <a:avLst/>
              <a:gdLst>
                <a:gd name="T0" fmla="*/ 233 w 252"/>
                <a:gd name="T1" fmla="*/ 0 h 895"/>
                <a:gd name="T2" fmla="*/ 0 w 252"/>
                <a:gd name="T3" fmla="*/ 232 h 895"/>
                <a:gd name="T4" fmla="*/ 0 w 252"/>
                <a:gd name="T5" fmla="*/ 867 h 895"/>
                <a:gd name="T6" fmla="*/ 28 w 252"/>
                <a:gd name="T7" fmla="*/ 895 h 895"/>
                <a:gd name="T8" fmla="*/ 223 w 252"/>
                <a:gd name="T9" fmla="*/ 895 h 895"/>
                <a:gd name="T10" fmla="*/ 252 w 252"/>
                <a:gd name="T11" fmla="*/ 867 h 895"/>
                <a:gd name="T12" fmla="*/ 252 w 252"/>
                <a:gd name="T13" fmla="*/ 17 h 895"/>
                <a:gd name="T14" fmla="*/ 237 w 252"/>
                <a:gd name="T15" fmla="*/ 4 h 895"/>
                <a:gd name="T16" fmla="*/ 233 w 252"/>
                <a:gd name="T17" fmla="*/ 0 h 895"/>
                <a:gd name="T18" fmla="*/ 233 w 252"/>
                <a:gd name="T19" fmla="*/ 0 h 895"/>
                <a:gd name="T20" fmla="*/ 233 w 252"/>
                <a:gd name="T21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2" h="895">
                  <a:moveTo>
                    <a:pt x="233" y="0"/>
                  </a:moveTo>
                  <a:cubicBezTo>
                    <a:pt x="0" y="232"/>
                    <a:pt x="0" y="232"/>
                    <a:pt x="0" y="232"/>
                  </a:cubicBezTo>
                  <a:cubicBezTo>
                    <a:pt x="0" y="867"/>
                    <a:pt x="0" y="867"/>
                    <a:pt x="0" y="867"/>
                  </a:cubicBezTo>
                  <a:cubicBezTo>
                    <a:pt x="0" y="882"/>
                    <a:pt x="12" y="895"/>
                    <a:pt x="28" y="895"/>
                  </a:cubicBezTo>
                  <a:cubicBezTo>
                    <a:pt x="223" y="895"/>
                    <a:pt x="223" y="895"/>
                    <a:pt x="223" y="895"/>
                  </a:cubicBezTo>
                  <a:cubicBezTo>
                    <a:pt x="239" y="895"/>
                    <a:pt x="252" y="883"/>
                    <a:pt x="252" y="867"/>
                  </a:cubicBezTo>
                  <a:cubicBezTo>
                    <a:pt x="252" y="17"/>
                    <a:pt x="252" y="17"/>
                    <a:pt x="252" y="17"/>
                  </a:cubicBezTo>
                  <a:cubicBezTo>
                    <a:pt x="245" y="12"/>
                    <a:pt x="240" y="7"/>
                    <a:pt x="237" y="4"/>
                  </a:cubicBezTo>
                  <a:lnTo>
                    <a:pt x="233" y="0"/>
                  </a:lnTo>
                  <a:close/>
                  <a:moveTo>
                    <a:pt x="233" y="0"/>
                  </a:move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70">
              <a:extLst>
                <a:ext uri="{FF2B5EF4-FFF2-40B4-BE49-F238E27FC236}">
                  <a16:creationId xmlns:a16="http://schemas.microsoft.com/office/drawing/2014/main" xmlns="" id="{EECDA254-3674-4216-B39F-06600F7CA6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4226" y="-1452563"/>
              <a:ext cx="1492250" cy="904875"/>
            </a:xfrm>
            <a:custGeom>
              <a:avLst/>
              <a:gdLst>
                <a:gd name="T0" fmla="*/ 1552 w 1566"/>
                <a:gd name="T1" fmla="*/ 15 h 950"/>
                <a:gd name="T2" fmla="*/ 1511 w 1566"/>
                <a:gd name="T3" fmla="*/ 0 h 950"/>
                <a:gd name="T4" fmla="*/ 1506 w 1566"/>
                <a:gd name="T5" fmla="*/ 0 h 950"/>
                <a:gd name="T6" fmla="*/ 1234 w 1566"/>
                <a:gd name="T7" fmla="*/ 13 h 950"/>
                <a:gd name="T8" fmla="*/ 1192 w 1566"/>
                <a:gd name="T9" fmla="*/ 28 h 950"/>
                <a:gd name="T10" fmla="*/ 1182 w 1566"/>
                <a:gd name="T11" fmla="*/ 42 h 950"/>
                <a:gd name="T12" fmla="*/ 1196 w 1566"/>
                <a:gd name="T13" fmla="*/ 99 h 950"/>
                <a:gd name="T14" fmla="*/ 1219 w 1566"/>
                <a:gd name="T15" fmla="*/ 122 h 950"/>
                <a:gd name="T16" fmla="*/ 1267 w 1566"/>
                <a:gd name="T17" fmla="*/ 170 h 950"/>
                <a:gd name="T18" fmla="*/ 717 w 1566"/>
                <a:gd name="T19" fmla="*/ 719 h 950"/>
                <a:gd name="T20" fmla="*/ 471 w 1566"/>
                <a:gd name="T21" fmla="*/ 473 h 950"/>
                <a:gd name="T22" fmla="*/ 415 w 1566"/>
                <a:gd name="T23" fmla="*/ 450 h 950"/>
                <a:gd name="T24" fmla="*/ 360 w 1566"/>
                <a:gd name="T25" fmla="*/ 473 h 950"/>
                <a:gd name="T26" fmla="*/ 31 w 1566"/>
                <a:gd name="T27" fmla="*/ 801 h 950"/>
                <a:gd name="T28" fmla="*/ 31 w 1566"/>
                <a:gd name="T29" fmla="*/ 912 h 950"/>
                <a:gd name="T30" fmla="*/ 46 w 1566"/>
                <a:gd name="T31" fmla="*/ 927 h 950"/>
                <a:gd name="T32" fmla="*/ 101 w 1566"/>
                <a:gd name="T33" fmla="*/ 950 h 950"/>
                <a:gd name="T34" fmla="*/ 157 w 1566"/>
                <a:gd name="T35" fmla="*/ 927 h 950"/>
                <a:gd name="T36" fmla="*/ 415 w 1566"/>
                <a:gd name="T37" fmla="*/ 668 h 950"/>
                <a:gd name="T38" fmla="*/ 662 w 1566"/>
                <a:gd name="T39" fmla="*/ 915 h 950"/>
                <a:gd name="T40" fmla="*/ 717 w 1566"/>
                <a:gd name="T41" fmla="*/ 938 h 950"/>
                <a:gd name="T42" fmla="*/ 773 w 1566"/>
                <a:gd name="T43" fmla="*/ 915 h 950"/>
                <a:gd name="T44" fmla="*/ 1393 w 1566"/>
                <a:gd name="T45" fmla="*/ 296 h 950"/>
                <a:gd name="T46" fmla="*/ 1463 w 1566"/>
                <a:gd name="T47" fmla="*/ 365 h 950"/>
                <a:gd name="T48" fmla="*/ 1500 w 1566"/>
                <a:gd name="T49" fmla="*/ 385 h 950"/>
                <a:gd name="T50" fmla="*/ 1523 w 1566"/>
                <a:gd name="T51" fmla="*/ 379 h 950"/>
                <a:gd name="T52" fmla="*/ 1536 w 1566"/>
                <a:gd name="T53" fmla="*/ 369 h 950"/>
                <a:gd name="T54" fmla="*/ 1553 w 1566"/>
                <a:gd name="T55" fmla="*/ 324 h 950"/>
                <a:gd name="T56" fmla="*/ 1561 w 1566"/>
                <a:gd name="T57" fmla="*/ 147 h 950"/>
                <a:gd name="T58" fmla="*/ 1565 w 1566"/>
                <a:gd name="T59" fmla="*/ 59 h 950"/>
                <a:gd name="T60" fmla="*/ 1552 w 1566"/>
                <a:gd name="T61" fmla="*/ 15 h 950"/>
                <a:gd name="T62" fmla="*/ 1552 w 1566"/>
                <a:gd name="T63" fmla="*/ 15 h 950"/>
                <a:gd name="T64" fmla="*/ 1552 w 1566"/>
                <a:gd name="T65" fmla="*/ 15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6" h="950">
                  <a:moveTo>
                    <a:pt x="1552" y="15"/>
                  </a:moveTo>
                  <a:cubicBezTo>
                    <a:pt x="1543" y="5"/>
                    <a:pt x="1529" y="0"/>
                    <a:pt x="1511" y="0"/>
                  </a:cubicBezTo>
                  <a:cubicBezTo>
                    <a:pt x="1506" y="0"/>
                    <a:pt x="1506" y="0"/>
                    <a:pt x="1506" y="0"/>
                  </a:cubicBezTo>
                  <a:cubicBezTo>
                    <a:pt x="1415" y="4"/>
                    <a:pt x="1324" y="9"/>
                    <a:pt x="1234" y="13"/>
                  </a:cubicBezTo>
                  <a:cubicBezTo>
                    <a:pt x="1221" y="14"/>
                    <a:pt x="1205" y="14"/>
                    <a:pt x="1192" y="28"/>
                  </a:cubicBezTo>
                  <a:cubicBezTo>
                    <a:pt x="1188" y="32"/>
                    <a:pt x="1184" y="36"/>
                    <a:pt x="1182" y="42"/>
                  </a:cubicBezTo>
                  <a:cubicBezTo>
                    <a:pt x="1168" y="71"/>
                    <a:pt x="1187" y="90"/>
                    <a:pt x="1196" y="99"/>
                  </a:cubicBezTo>
                  <a:cubicBezTo>
                    <a:pt x="1219" y="122"/>
                    <a:pt x="1219" y="122"/>
                    <a:pt x="1219" y="122"/>
                  </a:cubicBezTo>
                  <a:cubicBezTo>
                    <a:pt x="1235" y="138"/>
                    <a:pt x="1251" y="154"/>
                    <a:pt x="1267" y="170"/>
                  </a:cubicBezTo>
                  <a:cubicBezTo>
                    <a:pt x="717" y="719"/>
                    <a:pt x="717" y="719"/>
                    <a:pt x="717" y="719"/>
                  </a:cubicBezTo>
                  <a:cubicBezTo>
                    <a:pt x="471" y="473"/>
                    <a:pt x="471" y="473"/>
                    <a:pt x="471" y="473"/>
                  </a:cubicBezTo>
                  <a:cubicBezTo>
                    <a:pt x="456" y="458"/>
                    <a:pt x="436" y="450"/>
                    <a:pt x="415" y="450"/>
                  </a:cubicBezTo>
                  <a:cubicBezTo>
                    <a:pt x="394" y="450"/>
                    <a:pt x="374" y="458"/>
                    <a:pt x="360" y="473"/>
                  </a:cubicBezTo>
                  <a:cubicBezTo>
                    <a:pt x="31" y="801"/>
                    <a:pt x="31" y="801"/>
                    <a:pt x="31" y="801"/>
                  </a:cubicBezTo>
                  <a:cubicBezTo>
                    <a:pt x="0" y="832"/>
                    <a:pt x="0" y="881"/>
                    <a:pt x="31" y="912"/>
                  </a:cubicBezTo>
                  <a:cubicBezTo>
                    <a:pt x="46" y="927"/>
                    <a:pt x="46" y="927"/>
                    <a:pt x="46" y="927"/>
                  </a:cubicBezTo>
                  <a:cubicBezTo>
                    <a:pt x="60" y="941"/>
                    <a:pt x="80" y="950"/>
                    <a:pt x="101" y="950"/>
                  </a:cubicBezTo>
                  <a:cubicBezTo>
                    <a:pt x="123" y="950"/>
                    <a:pt x="142" y="941"/>
                    <a:pt x="157" y="927"/>
                  </a:cubicBezTo>
                  <a:cubicBezTo>
                    <a:pt x="415" y="668"/>
                    <a:pt x="415" y="668"/>
                    <a:pt x="415" y="668"/>
                  </a:cubicBezTo>
                  <a:cubicBezTo>
                    <a:pt x="662" y="915"/>
                    <a:pt x="662" y="915"/>
                    <a:pt x="662" y="915"/>
                  </a:cubicBezTo>
                  <a:cubicBezTo>
                    <a:pt x="676" y="930"/>
                    <a:pt x="696" y="938"/>
                    <a:pt x="717" y="938"/>
                  </a:cubicBezTo>
                  <a:cubicBezTo>
                    <a:pt x="739" y="938"/>
                    <a:pt x="758" y="930"/>
                    <a:pt x="773" y="915"/>
                  </a:cubicBezTo>
                  <a:cubicBezTo>
                    <a:pt x="1393" y="296"/>
                    <a:pt x="1393" y="296"/>
                    <a:pt x="1393" y="296"/>
                  </a:cubicBezTo>
                  <a:cubicBezTo>
                    <a:pt x="1463" y="365"/>
                    <a:pt x="1463" y="365"/>
                    <a:pt x="1463" y="365"/>
                  </a:cubicBezTo>
                  <a:cubicBezTo>
                    <a:pt x="1471" y="374"/>
                    <a:pt x="1483" y="385"/>
                    <a:pt x="1500" y="385"/>
                  </a:cubicBezTo>
                  <a:cubicBezTo>
                    <a:pt x="1508" y="385"/>
                    <a:pt x="1515" y="383"/>
                    <a:pt x="1523" y="379"/>
                  </a:cubicBezTo>
                  <a:cubicBezTo>
                    <a:pt x="1528" y="376"/>
                    <a:pt x="1532" y="373"/>
                    <a:pt x="1536" y="369"/>
                  </a:cubicBezTo>
                  <a:cubicBezTo>
                    <a:pt x="1550" y="356"/>
                    <a:pt x="1552" y="338"/>
                    <a:pt x="1553" y="324"/>
                  </a:cubicBezTo>
                  <a:cubicBezTo>
                    <a:pt x="1556" y="265"/>
                    <a:pt x="1558" y="206"/>
                    <a:pt x="1561" y="147"/>
                  </a:cubicBezTo>
                  <a:cubicBezTo>
                    <a:pt x="1565" y="59"/>
                    <a:pt x="1565" y="59"/>
                    <a:pt x="1565" y="59"/>
                  </a:cubicBezTo>
                  <a:cubicBezTo>
                    <a:pt x="1566" y="40"/>
                    <a:pt x="1562" y="26"/>
                    <a:pt x="1552" y="15"/>
                  </a:cubicBezTo>
                  <a:close/>
                  <a:moveTo>
                    <a:pt x="1552" y="15"/>
                  </a:moveTo>
                  <a:cubicBezTo>
                    <a:pt x="1552" y="15"/>
                    <a:pt x="1552" y="15"/>
                    <a:pt x="1552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71951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-36512" y="0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75556" y="189609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BIDANG TUGAS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1C77A4D-5519-43E8-9963-67DA310BD77D}"/>
              </a:ext>
            </a:extLst>
          </p:cNvPr>
          <p:cNvSpPr txBox="1"/>
          <p:nvPr/>
        </p:nvSpPr>
        <p:spPr>
          <a:xfrm>
            <a:off x="215516" y="699542"/>
            <a:ext cx="8712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Menyelaras, melaksana dan mengurus Pertandingan 3K (Kebersihan, Kesihatan dan Keselamatan Peringkat Negeri dan Kebangsaan)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C53931-C775-426D-88B4-EF634BD08DA2}"/>
              </a:ext>
            </a:extLst>
          </p:cNvPr>
          <p:cNvSpPr txBox="1"/>
          <p:nvPr/>
        </p:nvSpPr>
        <p:spPr>
          <a:xfrm>
            <a:off x="1259632" y="2156931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Melaksanakan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taklimat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kepada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sekolah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bertanding</a:t>
            </a:r>
            <a:r>
              <a:rPr lang="en-US" sz="1600" b="1" dirty="0">
                <a:solidFill>
                  <a:schemeClr val="bg1"/>
                </a:solidFill>
              </a:rPr>
              <a:t> dan PPD yang </a:t>
            </a:r>
            <a:r>
              <a:rPr lang="en-US" sz="1600" b="1" dirty="0" err="1">
                <a:solidFill>
                  <a:schemeClr val="bg1"/>
                </a:solidFill>
              </a:rPr>
              <a:t>dianjur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secara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bersama</a:t>
            </a:r>
            <a:r>
              <a:rPr lang="en-US" sz="1600" b="1" dirty="0">
                <a:solidFill>
                  <a:schemeClr val="bg1"/>
                </a:solidFill>
              </a:rPr>
              <a:t> KPM dan </a:t>
            </a:r>
            <a:r>
              <a:rPr lang="en-US" sz="1600" b="1" dirty="0" err="1">
                <a:solidFill>
                  <a:schemeClr val="bg1"/>
                </a:solidFill>
              </a:rPr>
              <a:t>pihak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penganjur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88851BC-C550-4B3E-BA8A-6B29A1C99A74}"/>
              </a:ext>
            </a:extLst>
          </p:cNvPr>
          <p:cNvSpPr txBox="1"/>
          <p:nvPr/>
        </p:nvSpPr>
        <p:spPr>
          <a:xfrm>
            <a:off x="1295056" y="3011343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chemeClr val="bg1"/>
                </a:solidFill>
              </a:rPr>
              <a:t>Menilai Pertandingan Anugerah 3K Peringkat Negeri secara atas talian dan lawatan ke lokasi.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3E021F-1445-4C68-B6D8-33699F25F38A}"/>
              </a:ext>
            </a:extLst>
          </p:cNvPr>
          <p:cNvSpPr txBox="1"/>
          <p:nvPr/>
        </p:nvSpPr>
        <p:spPr>
          <a:xfrm>
            <a:off x="1259632" y="3865755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Membimbing</a:t>
            </a:r>
            <a:r>
              <a:rPr lang="en-US" sz="1600" b="1" dirty="0">
                <a:solidFill>
                  <a:schemeClr val="bg1"/>
                </a:solidFill>
              </a:rPr>
              <a:t> dan </a:t>
            </a:r>
            <a:r>
              <a:rPr lang="en-US" sz="1600" b="1" dirty="0" err="1">
                <a:solidFill>
                  <a:schemeClr val="bg1"/>
                </a:solidFill>
              </a:rPr>
              <a:t>memberi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khidmat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nasihat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kepada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sekolah</a:t>
            </a:r>
            <a:r>
              <a:rPr lang="en-US" sz="1600" b="1" dirty="0">
                <a:solidFill>
                  <a:schemeClr val="bg1"/>
                </a:solidFill>
              </a:rPr>
              <a:t> yang </a:t>
            </a:r>
            <a:r>
              <a:rPr lang="en-US" sz="1600" b="1" dirty="0" err="1">
                <a:solidFill>
                  <a:schemeClr val="bg1"/>
                </a:solidFill>
              </a:rPr>
              <a:t>menyertai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Pertandingan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Anugerah</a:t>
            </a:r>
            <a:r>
              <a:rPr lang="en-US" sz="1600" b="1" dirty="0">
                <a:solidFill>
                  <a:schemeClr val="bg1"/>
                </a:solidFill>
              </a:rPr>
              <a:t> 3K </a:t>
            </a:r>
            <a:r>
              <a:rPr lang="en-US" sz="1600" b="1" dirty="0" err="1">
                <a:solidFill>
                  <a:schemeClr val="bg1"/>
                </a:solidFill>
              </a:rPr>
              <a:t>Peringkat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Kebangsaan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51B41D0-F42C-47BF-A31F-A2102658F260}"/>
              </a:ext>
            </a:extLst>
          </p:cNvPr>
          <p:cNvSpPr txBox="1"/>
          <p:nvPr/>
        </p:nvSpPr>
        <p:spPr>
          <a:xfrm>
            <a:off x="215516" y="4675537"/>
            <a:ext cx="8928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</a:rPr>
              <a:t>SENARAI VIDEO N9 DAN PEMENANG PERINGKAT KEBANGSAAN TELAH DIMUAT NAIK DALAM SITES.</a:t>
            </a:r>
            <a:endParaRPr lang="en-GB" sz="1600" b="1" dirty="0">
              <a:solidFill>
                <a:srgbClr val="FFFF00"/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1374B46A-C3DE-4540-99E5-A93A02877EC7}"/>
              </a:ext>
            </a:extLst>
          </p:cNvPr>
          <p:cNvGrpSpPr/>
          <p:nvPr/>
        </p:nvGrpSpPr>
        <p:grpSpPr>
          <a:xfrm>
            <a:off x="828929" y="2156931"/>
            <a:ext cx="430703" cy="590804"/>
            <a:chOff x="12206288" y="28575"/>
            <a:chExt cx="1089025" cy="1493838"/>
          </a:xfrm>
          <a:solidFill>
            <a:schemeClr val="bg1"/>
          </a:solidFill>
        </p:grpSpPr>
        <p:sp>
          <p:nvSpPr>
            <p:cNvPr id="34" name="Freeform 57">
              <a:extLst>
                <a:ext uri="{FF2B5EF4-FFF2-40B4-BE49-F238E27FC236}">
                  <a16:creationId xmlns:a16="http://schemas.microsoft.com/office/drawing/2014/main" xmlns="" id="{A36FEF64-B0DC-41AE-841E-29888ABF2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06288" y="28575"/>
              <a:ext cx="1089025" cy="973138"/>
            </a:xfrm>
            <a:custGeom>
              <a:avLst/>
              <a:gdLst>
                <a:gd name="T0" fmla="*/ 1095 w 1144"/>
                <a:gd name="T1" fmla="*/ 486 h 1022"/>
                <a:gd name="T2" fmla="*/ 1023 w 1144"/>
                <a:gd name="T3" fmla="*/ 486 h 1022"/>
                <a:gd name="T4" fmla="*/ 952 w 1144"/>
                <a:gd name="T5" fmla="*/ 313 h 1022"/>
                <a:gd name="T6" fmla="*/ 1003 w 1144"/>
                <a:gd name="T7" fmla="*/ 262 h 1022"/>
                <a:gd name="T8" fmla="*/ 1003 w 1144"/>
                <a:gd name="T9" fmla="*/ 194 h 1022"/>
                <a:gd name="T10" fmla="*/ 950 w 1144"/>
                <a:gd name="T11" fmla="*/ 141 h 1022"/>
                <a:gd name="T12" fmla="*/ 881 w 1144"/>
                <a:gd name="T13" fmla="*/ 141 h 1022"/>
                <a:gd name="T14" fmla="*/ 831 w 1144"/>
                <a:gd name="T15" fmla="*/ 191 h 1022"/>
                <a:gd name="T16" fmla="*/ 657 w 1144"/>
                <a:gd name="T17" fmla="*/ 119 h 1022"/>
                <a:gd name="T18" fmla="*/ 657 w 1144"/>
                <a:gd name="T19" fmla="*/ 48 h 1022"/>
                <a:gd name="T20" fmla="*/ 609 w 1144"/>
                <a:gd name="T21" fmla="*/ 0 h 1022"/>
                <a:gd name="T22" fmla="*/ 534 w 1144"/>
                <a:gd name="T23" fmla="*/ 0 h 1022"/>
                <a:gd name="T24" fmla="*/ 486 w 1144"/>
                <a:gd name="T25" fmla="*/ 48 h 1022"/>
                <a:gd name="T26" fmla="*/ 486 w 1144"/>
                <a:gd name="T27" fmla="*/ 119 h 1022"/>
                <a:gd name="T28" fmla="*/ 312 w 1144"/>
                <a:gd name="T29" fmla="*/ 191 h 1022"/>
                <a:gd name="T30" fmla="*/ 262 w 1144"/>
                <a:gd name="T31" fmla="*/ 141 h 1022"/>
                <a:gd name="T32" fmla="*/ 194 w 1144"/>
                <a:gd name="T33" fmla="*/ 141 h 1022"/>
                <a:gd name="T34" fmla="*/ 141 w 1144"/>
                <a:gd name="T35" fmla="*/ 194 h 1022"/>
                <a:gd name="T36" fmla="*/ 141 w 1144"/>
                <a:gd name="T37" fmla="*/ 262 h 1022"/>
                <a:gd name="T38" fmla="*/ 191 w 1144"/>
                <a:gd name="T39" fmla="*/ 313 h 1022"/>
                <a:gd name="T40" fmla="*/ 120 w 1144"/>
                <a:gd name="T41" fmla="*/ 486 h 1022"/>
                <a:gd name="T42" fmla="*/ 48 w 1144"/>
                <a:gd name="T43" fmla="*/ 486 h 1022"/>
                <a:gd name="T44" fmla="*/ 0 w 1144"/>
                <a:gd name="T45" fmla="*/ 535 h 1022"/>
                <a:gd name="T46" fmla="*/ 0 w 1144"/>
                <a:gd name="T47" fmla="*/ 609 h 1022"/>
                <a:gd name="T48" fmla="*/ 48 w 1144"/>
                <a:gd name="T49" fmla="*/ 658 h 1022"/>
                <a:gd name="T50" fmla="*/ 121 w 1144"/>
                <a:gd name="T51" fmla="*/ 658 h 1022"/>
                <a:gd name="T52" fmla="*/ 193 w 1144"/>
                <a:gd name="T53" fmla="*/ 830 h 1022"/>
                <a:gd name="T54" fmla="*/ 141 w 1144"/>
                <a:gd name="T55" fmla="*/ 882 h 1022"/>
                <a:gd name="T56" fmla="*/ 141 w 1144"/>
                <a:gd name="T57" fmla="*/ 950 h 1022"/>
                <a:gd name="T58" fmla="*/ 194 w 1144"/>
                <a:gd name="T59" fmla="*/ 1003 h 1022"/>
                <a:gd name="T60" fmla="*/ 262 w 1144"/>
                <a:gd name="T61" fmla="*/ 1003 h 1022"/>
                <a:gd name="T62" fmla="*/ 315 w 1144"/>
                <a:gd name="T63" fmla="*/ 951 h 1022"/>
                <a:gd name="T64" fmla="*/ 371 w 1144"/>
                <a:gd name="T65" fmla="*/ 983 h 1022"/>
                <a:gd name="T66" fmla="*/ 371 w 1144"/>
                <a:gd name="T67" fmla="*/ 812 h 1022"/>
                <a:gd name="T68" fmla="*/ 257 w 1144"/>
                <a:gd name="T69" fmla="*/ 570 h 1022"/>
                <a:gd name="T70" fmla="*/ 572 w 1144"/>
                <a:gd name="T71" fmla="*/ 255 h 1022"/>
                <a:gd name="T72" fmla="*/ 887 w 1144"/>
                <a:gd name="T73" fmla="*/ 570 h 1022"/>
                <a:gd name="T74" fmla="*/ 774 w 1144"/>
                <a:gd name="T75" fmla="*/ 812 h 1022"/>
                <a:gd name="T76" fmla="*/ 774 w 1144"/>
                <a:gd name="T77" fmla="*/ 983 h 1022"/>
                <a:gd name="T78" fmla="*/ 830 w 1144"/>
                <a:gd name="T79" fmla="*/ 951 h 1022"/>
                <a:gd name="T80" fmla="*/ 882 w 1144"/>
                <a:gd name="T81" fmla="*/ 1003 h 1022"/>
                <a:gd name="T82" fmla="*/ 950 w 1144"/>
                <a:gd name="T83" fmla="*/ 1003 h 1022"/>
                <a:gd name="T84" fmla="*/ 1003 w 1144"/>
                <a:gd name="T85" fmla="*/ 950 h 1022"/>
                <a:gd name="T86" fmla="*/ 1003 w 1144"/>
                <a:gd name="T87" fmla="*/ 882 h 1022"/>
                <a:gd name="T88" fmla="*/ 951 w 1144"/>
                <a:gd name="T89" fmla="*/ 830 h 1022"/>
                <a:gd name="T90" fmla="*/ 1023 w 1144"/>
                <a:gd name="T91" fmla="*/ 658 h 1022"/>
                <a:gd name="T92" fmla="*/ 1096 w 1144"/>
                <a:gd name="T93" fmla="*/ 658 h 1022"/>
                <a:gd name="T94" fmla="*/ 1144 w 1144"/>
                <a:gd name="T95" fmla="*/ 609 h 1022"/>
                <a:gd name="T96" fmla="*/ 1144 w 1144"/>
                <a:gd name="T97" fmla="*/ 534 h 1022"/>
                <a:gd name="T98" fmla="*/ 1095 w 1144"/>
                <a:gd name="T99" fmla="*/ 486 h 1022"/>
                <a:gd name="T100" fmla="*/ 1095 w 1144"/>
                <a:gd name="T101" fmla="*/ 486 h 1022"/>
                <a:gd name="T102" fmla="*/ 1095 w 1144"/>
                <a:gd name="T103" fmla="*/ 486 h 1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4" h="1022">
                  <a:moveTo>
                    <a:pt x="1095" y="486"/>
                  </a:moveTo>
                  <a:cubicBezTo>
                    <a:pt x="1023" y="486"/>
                    <a:pt x="1023" y="486"/>
                    <a:pt x="1023" y="486"/>
                  </a:cubicBezTo>
                  <a:cubicBezTo>
                    <a:pt x="1012" y="423"/>
                    <a:pt x="987" y="364"/>
                    <a:pt x="952" y="313"/>
                  </a:cubicBezTo>
                  <a:cubicBezTo>
                    <a:pt x="1003" y="262"/>
                    <a:pt x="1003" y="262"/>
                    <a:pt x="1003" y="262"/>
                  </a:cubicBezTo>
                  <a:cubicBezTo>
                    <a:pt x="1021" y="243"/>
                    <a:pt x="1021" y="212"/>
                    <a:pt x="1003" y="194"/>
                  </a:cubicBezTo>
                  <a:cubicBezTo>
                    <a:pt x="950" y="141"/>
                    <a:pt x="950" y="141"/>
                    <a:pt x="950" y="141"/>
                  </a:cubicBezTo>
                  <a:cubicBezTo>
                    <a:pt x="931" y="122"/>
                    <a:pt x="900" y="122"/>
                    <a:pt x="881" y="141"/>
                  </a:cubicBezTo>
                  <a:cubicBezTo>
                    <a:pt x="831" y="191"/>
                    <a:pt x="831" y="191"/>
                    <a:pt x="831" y="191"/>
                  </a:cubicBezTo>
                  <a:cubicBezTo>
                    <a:pt x="780" y="156"/>
                    <a:pt x="721" y="131"/>
                    <a:pt x="657" y="119"/>
                  </a:cubicBezTo>
                  <a:cubicBezTo>
                    <a:pt x="657" y="48"/>
                    <a:pt x="657" y="48"/>
                    <a:pt x="657" y="48"/>
                  </a:cubicBezTo>
                  <a:cubicBezTo>
                    <a:pt x="657" y="22"/>
                    <a:pt x="636" y="0"/>
                    <a:pt x="609" y="0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08" y="0"/>
                    <a:pt x="486" y="22"/>
                    <a:pt x="486" y="48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423" y="131"/>
                    <a:pt x="364" y="156"/>
                    <a:pt x="312" y="191"/>
                  </a:cubicBezTo>
                  <a:cubicBezTo>
                    <a:pt x="262" y="141"/>
                    <a:pt x="262" y="141"/>
                    <a:pt x="262" y="141"/>
                  </a:cubicBezTo>
                  <a:cubicBezTo>
                    <a:pt x="243" y="122"/>
                    <a:pt x="212" y="122"/>
                    <a:pt x="194" y="14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22" y="213"/>
                    <a:pt x="122" y="244"/>
                    <a:pt x="141" y="262"/>
                  </a:cubicBezTo>
                  <a:cubicBezTo>
                    <a:pt x="191" y="313"/>
                    <a:pt x="191" y="313"/>
                    <a:pt x="191" y="313"/>
                  </a:cubicBezTo>
                  <a:cubicBezTo>
                    <a:pt x="156" y="364"/>
                    <a:pt x="132" y="423"/>
                    <a:pt x="120" y="486"/>
                  </a:cubicBezTo>
                  <a:cubicBezTo>
                    <a:pt x="48" y="486"/>
                    <a:pt x="48" y="486"/>
                    <a:pt x="48" y="486"/>
                  </a:cubicBezTo>
                  <a:cubicBezTo>
                    <a:pt x="22" y="486"/>
                    <a:pt x="0" y="508"/>
                    <a:pt x="0" y="535"/>
                  </a:cubicBezTo>
                  <a:cubicBezTo>
                    <a:pt x="0" y="609"/>
                    <a:pt x="0" y="609"/>
                    <a:pt x="0" y="609"/>
                  </a:cubicBezTo>
                  <a:cubicBezTo>
                    <a:pt x="0" y="636"/>
                    <a:pt x="22" y="658"/>
                    <a:pt x="48" y="658"/>
                  </a:cubicBezTo>
                  <a:cubicBezTo>
                    <a:pt x="121" y="658"/>
                    <a:pt x="121" y="658"/>
                    <a:pt x="121" y="658"/>
                  </a:cubicBezTo>
                  <a:cubicBezTo>
                    <a:pt x="133" y="721"/>
                    <a:pt x="158" y="779"/>
                    <a:pt x="193" y="830"/>
                  </a:cubicBezTo>
                  <a:cubicBezTo>
                    <a:pt x="141" y="882"/>
                    <a:pt x="141" y="882"/>
                    <a:pt x="141" y="882"/>
                  </a:cubicBezTo>
                  <a:cubicBezTo>
                    <a:pt x="122" y="900"/>
                    <a:pt x="122" y="931"/>
                    <a:pt x="141" y="950"/>
                  </a:cubicBezTo>
                  <a:cubicBezTo>
                    <a:pt x="194" y="1003"/>
                    <a:pt x="194" y="1003"/>
                    <a:pt x="194" y="1003"/>
                  </a:cubicBezTo>
                  <a:cubicBezTo>
                    <a:pt x="213" y="1022"/>
                    <a:pt x="244" y="1022"/>
                    <a:pt x="262" y="1003"/>
                  </a:cubicBezTo>
                  <a:cubicBezTo>
                    <a:pt x="315" y="951"/>
                    <a:pt x="315" y="951"/>
                    <a:pt x="315" y="951"/>
                  </a:cubicBezTo>
                  <a:cubicBezTo>
                    <a:pt x="332" y="963"/>
                    <a:pt x="351" y="974"/>
                    <a:pt x="371" y="983"/>
                  </a:cubicBezTo>
                  <a:cubicBezTo>
                    <a:pt x="371" y="812"/>
                    <a:pt x="371" y="812"/>
                    <a:pt x="371" y="812"/>
                  </a:cubicBezTo>
                  <a:cubicBezTo>
                    <a:pt x="301" y="754"/>
                    <a:pt x="257" y="667"/>
                    <a:pt x="257" y="570"/>
                  </a:cubicBezTo>
                  <a:cubicBezTo>
                    <a:pt x="257" y="396"/>
                    <a:pt x="398" y="255"/>
                    <a:pt x="572" y="255"/>
                  </a:cubicBezTo>
                  <a:cubicBezTo>
                    <a:pt x="746" y="255"/>
                    <a:pt x="887" y="396"/>
                    <a:pt x="887" y="570"/>
                  </a:cubicBezTo>
                  <a:cubicBezTo>
                    <a:pt x="887" y="667"/>
                    <a:pt x="843" y="754"/>
                    <a:pt x="774" y="812"/>
                  </a:cubicBezTo>
                  <a:cubicBezTo>
                    <a:pt x="774" y="983"/>
                    <a:pt x="774" y="983"/>
                    <a:pt x="774" y="983"/>
                  </a:cubicBezTo>
                  <a:cubicBezTo>
                    <a:pt x="793" y="974"/>
                    <a:pt x="812" y="963"/>
                    <a:pt x="830" y="951"/>
                  </a:cubicBezTo>
                  <a:cubicBezTo>
                    <a:pt x="882" y="1003"/>
                    <a:pt x="882" y="1003"/>
                    <a:pt x="882" y="1003"/>
                  </a:cubicBezTo>
                  <a:cubicBezTo>
                    <a:pt x="901" y="1022"/>
                    <a:pt x="932" y="1022"/>
                    <a:pt x="950" y="1003"/>
                  </a:cubicBezTo>
                  <a:cubicBezTo>
                    <a:pt x="1003" y="950"/>
                    <a:pt x="1003" y="950"/>
                    <a:pt x="1003" y="950"/>
                  </a:cubicBezTo>
                  <a:cubicBezTo>
                    <a:pt x="1022" y="931"/>
                    <a:pt x="1022" y="900"/>
                    <a:pt x="1003" y="882"/>
                  </a:cubicBezTo>
                  <a:cubicBezTo>
                    <a:pt x="951" y="830"/>
                    <a:pt x="951" y="830"/>
                    <a:pt x="951" y="830"/>
                  </a:cubicBezTo>
                  <a:cubicBezTo>
                    <a:pt x="986" y="779"/>
                    <a:pt x="1011" y="721"/>
                    <a:pt x="1023" y="658"/>
                  </a:cubicBezTo>
                  <a:cubicBezTo>
                    <a:pt x="1096" y="658"/>
                    <a:pt x="1096" y="658"/>
                    <a:pt x="1096" y="658"/>
                  </a:cubicBezTo>
                  <a:cubicBezTo>
                    <a:pt x="1123" y="658"/>
                    <a:pt x="1144" y="636"/>
                    <a:pt x="1144" y="609"/>
                  </a:cubicBezTo>
                  <a:cubicBezTo>
                    <a:pt x="1144" y="534"/>
                    <a:pt x="1144" y="534"/>
                    <a:pt x="1144" y="534"/>
                  </a:cubicBezTo>
                  <a:cubicBezTo>
                    <a:pt x="1144" y="508"/>
                    <a:pt x="1122" y="486"/>
                    <a:pt x="1095" y="486"/>
                  </a:cubicBezTo>
                  <a:close/>
                  <a:moveTo>
                    <a:pt x="1095" y="486"/>
                  </a:moveTo>
                  <a:cubicBezTo>
                    <a:pt x="1095" y="486"/>
                    <a:pt x="1095" y="486"/>
                    <a:pt x="1095" y="4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58">
              <a:extLst>
                <a:ext uri="{FF2B5EF4-FFF2-40B4-BE49-F238E27FC236}">
                  <a16:creationId xmlns:a16="http://schemas.microsoft.com/office/drawing/2014/main" xmlns="" id="{EDDB3695-CCC4-42A7-A4F8-3AAFBD084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50776" y="403225"/>
              <a:ext cx="398463" cy="1119188"/>
            </a:xfrm>
            <a:custGeom>
              <a:avLst/>
              <a:gdLst>
                <a:gd name="T0" fmla="*/ 334 w 419"/>
                <a:gd name="T1" fmla="*/ 6 h 1175"/>
                <a:gd name="T2" fmla="*/ 314 w 419"/>
                <a:gd name="T3" fmla="*/ 16 h 1175"/>
                <a:gd name="T4" fmla="*/ 314 w 419"/>
                <a:gd name="T5" fmla="*/ 106 h 1175"/>
                <a:gd name="T6" fmla="*/ 237 w 419"/>
                <a:gd name="T7" fmla="*/ 183 h 1175"/>
                <a:gd name="T8" fmla="*/ 182 w 419"/>
                <a:gd name="T9" fmla="*/ 183 h 1175"/>
                <a:gd name="T10" fmla="*/ 105 w 419"/>
                <a:gd name="T11" fmla="*/ 106 h 1175"/>
                <a:gd name="T12" fmla="*/ 105 w 419"/>
                <a:gd name="T13" fmla="*/ 16 h 1175"/>
                <a:gd name="T14" fmla="*/ 85 w 419"/>
                <a:gd name="T15" fmla="*/ 6 h 1175"/>
                <a:gd name="T16" fmla="*/ 0 w 419"/>
                <a:gd name="T17" fmla="*/ 175 h 1175"/>
                <a:gd name="T18" fmla="*/ 82 w 419"/>
                <a:gd name="T19" fmla="*/ 341 h 1175"/>
                <a:gd name="T20" fmla="*/ 117 w 419"/>
                <a:gd name="T21" fmla="*/ 412 h 1175"/>
                <a:gd name="T22" fmla="*/ 117 w 419"/>
                <a:gd name="T23" fmla="*/ 1083 h 1175"/>
                <a:gd name="T24" fmla="*/ 210 w 419"/>
                <a:gd name="T25" fmla="*/ 1175 h 1175"/>
                <a:gd name="T26" fmla="*/ 302 w 419"/>
                <a:gd name="T27" fmla="*/ 1083 h 1175"/>
                <a:gd name="T28" fmla="*/ 302 w 419"/>
                <a:gd name="T29" fmla="*/ 412 h 1175"/>
                <a:gd name="T30" fmla="*/ 337 w 419"/>
                <a:gd name="T31" fmla="*/ 341 h 1175"/>
                <a:gd name="T32" fmla="*/ 419 w 419"/>
                <a:gd name="T33" fmla="*/ 175 h 1175"/>
                <a:gd name="T34" fmla="*/ 334 w 419"/>
                <a:gd name="T35" fmla="*/ 6 h 1175"/>
                <a:gd name="T36" fmla="*/ 237 w 419"/>
                <a:gd name="T37" fmla="*/ 1071 h 1175"/>
                <a:gd name="T38" fmla="*/ 210 w 419"/>
                <a:gd name="T39" fmla="*/ 1098 h 1175"/>
                <a:gd name="T40" fmla="*/ 183 w 419"/>
                <a:gd name="T41" fmla="*/ 1071 h 1175"/>
                <a:gd name="T42" fmla="*/ 183 w 419"/>
                <a:gd name="T43" fmla="*/ 387 h 1175"/>
                <a:gd name="T44" fmla="*/ 210 w 419"/>
                <a:gd name="T45" fmla="*/ 360 h 1175"/>
                <a:gd name="T46" fmla="*/ 237 w 419"/>
                <a:gd name="T47" fmla="*/ 387 h 1175"/>
                <a:gd name="T48" fmla="*/ 237 w 419"/>
                <a:gd name="T49" fmla="*/ 1071 h 1175"/>
                <a:gd name="T50" fmla="*/ 237 w 419"/>
                <a:gd name="T51" fmla="*/ 1071 h 1175"/>
                <a:gd name="T52" fmla="*/ 237 w 419"/>
                <a:gd name="T53" fmla="*/ 1071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9" h="1175">
                  <a:moveTo>
                    <a:pt x="334" y="6"/>
                  </a:moveTo>
                  <a:cubicBezTo>
                    <a:pt x="326" y="0"/>
                    <a:pt x="314" y="6"/>
                    <a:pt x="314" y="1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49"/>
                    <a:pt x="280" y="183"/>
                    <a:pt x="237" y="183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40" y="183"/>
                    <a:pt x="105" y="149"/>
                    <a:pt x="105" y="10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6"/>
                    <a:pt x="94" y="0"/>
                    <a:pt x="85" y="6"/>
                  </a:cubicBezTo>
                  <a:cubicBezTo>
                    <a:pt x="34" y="44"/>
                    <a:pt x="0" y="106"/>
                    <a:pt x="0" y="175"/>
                  </a:cubicBezTo>
                  <a:cubicBezTo>
                    <a:pt x="0" y="243"/>
                    <a:pt x="33" y="303"/>
                    <a:pt x="82" y="341"/>
                  </a:cubicBezTo>
                  <a:cubicBezTo>
                    <a:pt x="105" y="358"/>
                    <a:pt x="117" y="384"/>
                    <a:pt x="117" y="412"/>
                  </a:cubicBezTo>
                  <a:cubicBezTo>
                    <a:pt x="117" y="1083"/>
                    <a:pt x="117" y="1083"/>
                    <a:pt x="117" y="1083"/>
                  </a:cubicBezTo>
                  <a:cubicBezTo>
                    <a:pt x="117" y="1134"/>
                    <a:pt x="159" y="1175"/>
                    <a:pt x="210" y="1175"/>
                  </a:cubicBezTo>
                  <a:cubicBezTo>
                    <a:pt x="261" y="1175"/>
                    <a:pt x="302" y="1134"/>
                    <a:pt x="302" y="1083"/>
                  </a:cubicBezTo>
                  <a:cubicBezTo>
                    <a:pt x="302" y="412"/>
                    <a:pt x="302" y="412"/>
                    <a:pt x="302" y="412"/>
                  </a:cubicBezTo>
                  <a:cubicBezTo>
                    <a:pt x="302" y="384"/>
                    <a:pt x="315" y="358"/>
                    <a:pt x="337" y="341"/>
                  </a:cubicBezTo>
                  <a:cubicBezTo>
                    <a:pt x="387" y="303"/>
                    <a:pt x="419" y="243"/>
                    <a:pt x="419" y="175"/>
                  </a:cubicBezTo>
                  <a:cubicBezTo>
                    <a:pt x="419" y="106"/>
                    <a:pt x="386" y="44"/>
                    <a:pt x="334" y="6"/>
                  </a:cubicBezTo>
                  <a:close/>
                  <a:moveTo>
                    <a:pt x="237" y="1071"/>
                  </a:moveTo>
                  <a:cubicBezTo>
                    <a:pt x="237" y="1086"/>
                    <a:pt x="225" y="1098"/>
                    <a:pt x="210" y="1098"/>
                  </a:cubicBezTo>
                  <a:cubicBezTo>
                    <a:pt x="195" y="1098"/>
                    <a:pt x="183" y="1086"/>
                    <a:pt x="183" y="1071"/>
                  </a:cubicBezTo>
                  <a:cubicBezTo>
                    <a:pt x="183" y="387"/>
                    <a:pt x="183" y="387"/>
                    <a:pt x="183" y="387"/>
                  </a:cubicBezTo>
                  <a:cubicBezTo>
                    <a:pt x="183" y="372"/>
                    <a:pt x="195" y="360"/>
                    <a:pt x="210" y="360"/>
                  </a:cubicBezTo>
                  <a:cubicBezTo>
                    <a:pt x="225" y="360"/>
                    <a:pt x="237" y="372"/>
                    <a:pt x="237" y="387"/>
                  </a:cubicBezTo>
                  <a:lnTo>
                    <a:pt x="237" y="1071"/>
                  </a:lnTo>
                  <a:close/>
                  <a:moveTo>
                    <a:pt x="237" y="1071"/>
                  </a:moveTo>
                  <a:cubicBezTo>
                    <a:pt x="237" y="1071"/>
                    <a:pt x="237" y="1071"/>
                    <a:pt x="237" y="10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37648E61-3334-4AA8-9076-44F16AEE5B23}"/>
              </a:ext>
            </a:extLst>
          </p:cNvPr>
          <p:cNvGrpSpPr/>
          <p:nvPr/>
        </p:nvGrpSpPr>
        <p:grpSpPr>
          <a:xfrm>
            <a:off x="828615" y="2966713"/>
            <a:ext cx="430703" cy="590804"/>
            <a:chOff x="12206288" y="28575"/>
            <a:chExt cx="1089025" cy="1493838"/>
          </a:xfrm>
          <a:solidFill>
            <a:schemeClr val="bg1"/>
          </a:solidFill>
        </p:grpSpPr>
        <p:sp>
          <p:nvSpPr>
            <p:cNvPr id="37" name="Freeform 57">
              <a:extLst>
                <a:ext uri="{FF2B5EF4-FFF2-40B4-BE49-F238E27FC236}">
                  <a16:creationId xmlns:a16="http://schemas.microsoft.com/office/drawing/2014/main" xmlns="" id="{8C3D049F-4425-4767-B605-4522B55CF5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06288" y="28575"/>
              <a:ext cx="1089025" cy="973138"/>
            </a:xfrm>
            <a:custGeom>
              <a:avLst/>
              <a:gdLst>
                <a:gd name="T0" fmla="*/ 1095 w 1144"/>
                <a:gd name="T1" fmla="*/ 486 h 1022"/>
                <a:gd name="T2" fmla="*/ 1023 w 1144"/>
                <a:gd name="T3" fmla="*/ 486 h 1022"/>
                <a:gd name="T4" fmla="*/ 952 w 1144"/>
                <a:gd name="T5" fmla="*/ 313 h 1022"/>
                <a:gd name="T6" fmla="*/ 1003 w 1144"/>
                <a:gd name="T7" fmla="*/ 262 h 1022"/>
                <a:gd name="T8" fmla="*/ 1003 w 1144"/>
                <a:gd name="T9" fmla="*/ 194 h 1022"/>
                <a:gd name="T10" fmla="*/ 950 w 1144"/>
                <a:gd name="T11" fmla="*/ 141 h 1022"/>
                <a:gd name="T12" fmla="*/ 881 w 1144"/>
                <a:gd name="T13" fmla="*/ 141 h 1022"/>
                <a:gd name="T14" fmla="*/ 831 w 1144"/>
                <a:gd name="T15" fmla="*/ 191 h 1022"/>
                <a:gd name="T16" fmla="*/ 657 w 1144"/>
                <a:gd name="T17" fmla="*/ 119 h 1022"/>
                <a:gd name="T18" fmla="*/ 657 w 1144"/>
                <a:gd name="T19" fmla="*/ 48 h 1022"/>
                <a:gd name="T20" fmla="*/ 609 w 1144"/>
                <a:gd name="T21" fmla="*/ 0 h 1022"/>
                <a:gd name="T22" fmla="*/ 534 w 1144"/>
                <a:gd name="T23" fmla="*/ 0 h 1022"/>
                <a:gd name="T24" fmla="*/ 486 w 1144"/>
                <a:gd name="T25" fmla="*/ 48 h 1022"/>
                <a:gd name="T26" fmla="*/ 486 w 1144"/>
                <a:gd name="T27" fmla="*/ 119 h 1022"/>
                <a:gd name="T28" fmla="*/ 312 w 1144"/>
                <a:gd name="T29" fmla="*/ 191 h 1022"/>
                <a:gd name="T30" fmla="*/ 262 w 1144"/>
                <a:gd name="T31" fmla="*/ 141 h 1022"/>
                <a:gd name="T32" fmla="*/ 194 w 1144"/>
                <a:gd name="T33" fmla="*/ 141 h 1022"/>
                <a:gd name="T34" fmla="*/ 141 w 1144"/>
                <a:gd name="T35" fmla="*/ 194 h 1022"/>
                <a:gd name="T36" fmla="*/ 141 w 1144"/>
                <a:gd name="T37" fmla="*/ 262 h 1022"/>
                <a:gd name="T38" fmla="*/ 191 w 1144"/>
                <a:gd name="T39" fmla="*/ 313 h 1022"/>
                <a:gd name="T40" fmla="*/ 120 w 1144"/>
                <a:gd name="T41" fmla="*/ 486 h 1022"/>
                <a:gd name="T42" fmla="*/ 48 w 1144"/>
                <a:gd name="T43" fmla="*/ 486 h 1022"/>
                <a:gd name="T44" fmla="*/ 0 w 1144"/>
                <a:gd name="T45" fmla="*/ 535 h 1022"/>
                <a:gd name="T46" fmla="*/ 0 w 1144"/>
                <a:gd name="T47" fmla="*/ 609 h 1022"/>
                <a:gd name="T48" fmla="*/ 48 w 1144"/>
                <a:gd name="T49" fmla="*/ 658 h 1022"/>
                <a:gd name="T50" fmla="*/ 121 w 1144"/>
                <a:gd name="T51" fmla="*/ 658 h 1022"/>
                <a:gd name="T52" fmla="*/ 193 w 1144"/>
                <a:gd name="T53" fmla="*/ 830 h 1022"/>
                <a:gd name="T54" fmla="*/ 141 w 1144"/>
                <a:gd name="T55" fmla="*/ 882 h 1022"/>
                <a:gd name="T56" fmla="*/ 141 w 1144"/>
                <a:gd name="T57" fmla="*/ 950 h 1022"/>
                <a:gd name="T58" fmla="*/ 194 w 1144"/>
                <a:gd name="T59" fmla="*/ 1003 h 1022"/>
                <a:gd name="T60" fmla="*/ 262 w 1144"/>
                <a:gd name="T61" fmla="*/ 1003 h 1022"/>
                <a:gd name="T62" fmla="*/ 315 w 1144"/>
                <a:gd name="T63" fmla="*/ 951 h 1022"/>
                <a:gd name="T64" fmla="*/ 371 w 1144"/>
                <a:gd name="T65" fmla="*/ 983 h 1022"/>
                <a:gd name="T66" fmla="*/ 371 w 1144"/>
                <a:gd name="T67" fmla="*/ 812 h 1022"/>
                <a:gd name="T68" fmla="*/ 257 w 1144"/>
                <a:gd name="T69" fmla="*/ 570 h 1022"/>
                <a:gd name="T70" fmla="*/ 572 w 1144"/>
                <a:gd name="T71" fmla="*/ 255 h 1022"/>
                <a:gd name="T72" fmla="*/ 887 w 1144"/>
                <a:gd name="T73" fmla="*/ 570 h 1022"/>
                <a:gd name="T74" fmla="*/ 774 w 1144"/>
                <a:gd name="T75" fmla="*/ 812 h 1022"/>
                <a:gd name="T76" fmla="*/ 774 w 1144"/>
                <a:gd name="T77" fmla="*/ 983 h 1022"/>
                <a:gd name="T78" fmla="*/ 830 w 1144"/>
                <a:gd name="T79" fmla="*/ 951 h 1022"/>
                <a:gd name="T80" fmla="*/ 882 w 1144"/>
                <a:gd name="T81" fmla="*/ 1003 h 1022"/>
                <a:gd name="T82" fmla="*/ 950 w 1144"/>
                <a:gd name="T83" fmla="*/ 1003 h 1022"/>
                <a:gd name="T84" fmla="*/ 1003 w 1144"/>
                <a:gd name="T85" fmla="*/ 950 h 1022"/>
                <a:gd name="T86" fmla="*/ 1003 w 1144"/>
                <a:gd name="T87" fmla="*/ 882 h 1022"/>
                <a:gd name="T88" fmla="*/ 951 w 1144"/>
                <a:gd name="T89" fmla="*/ 830 h 1022"/>
                <a:gd name="T90" fmla="*/ 1023 w 1144"/>
                <a:gd name="T91" fmla="*/ 658 h 1022"/>
                <a:gd name="T92" fmla="*/ 1096 w 1144"/>
                <a:gd name="T93" fmla="*/ 658 h 1022"/>
                <a:gd name="T94" fmla="*/ 1144 w 1144"/>
                <a:gd name="T95" fmla="*/ 609 h 1022"/>
                <a:gd name="T96" fmla="*/ 1144 w 1144"/>
                <a:gd name="T97" fmla="*/ 534 h 1022"/>
                <a:gd name="T98" fmla="*/ 1095 w 1144"/>
                <a:gd name="T99" fmla="*/ 486 h 1022"/>
                <a:gd name="T100" fmla="*/ 1095 w 1144"/>
                <a:gd name="T101" fmla="*/ 486 h 1022"/>
                <a:gd name="T102" fmla="*/ 1095 w 1144"/>
                <a:gd name="T103" fmla="*/ 486 h 1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4" h="1022">
                  <a:moveTo>
                    <a:pt x="1095" y="486"/>
                  </a:moveTo>
                  <a:cubicBezTo>
                    <a:pt x="1023" y="486"/>
                    <a:pt x="1023" y="486"/>
                    <a:pt x="1023" y="486"/>
                  </a:cubicBezTo>
                  <a:cubicBezTo>
                    <a:pt x="1012" y="423"/>
                    <a:pt x="987" y="364"/>
                    <a:pt x="952" y="313"/>
                  </a:cubicBezTo>
                  <a:cubicBezTo>
                    <a:pt x="1003" y="262"/>
                    <a:pt x="1003" y="262"/>
                    <a:pt x="1003" y="262"/>
                  </a:cubicBezTo>
                  <a:cubicBezTo>
                    <a:pt x="1021" y="243"/>
                    <a:pt x="1021" y="212"/>
                    <a:pt x="1003" y="194"/>
                  </a:cubicBezTo>
                  <a:cubicBezTo>
                    <a:pt x="950" y="141"/>
                    <a:pt x="950" y="141"/>
                    <a:pt x="950" y="141"/>
                  </a:cubicBezTo>
                  <a:cubicBezTo>
                    <a:pt x="931" y="122"/>
                    <a:pt x="900" y="122"/>
                    <a:pt x="881" y="141"/>
                  </a:cubicBezTo>
                  <a:cubicBezTo>
                    <a:pt x="831" y="191"/>
                    <a:pt x="831" y="191"/>
                    <a:pt x="831" y="191"/>
                  </a:cubicBezTo>
                  <a:cubicBezTo>
                    <a:pt x="780" y="156"/>
                    <a:pt x="721" y="131"/>
                    <a:pt x="657" y="119"/>
                  </a:cubicBezTo>
                  <a:cubicBezTo>
                    <a:pt x="657" y="48"/>
                    <a:pt x="657" y="48"/>
                    <a:pt x="657" y="48"/>
                  </a:cubicBezTo>
                  <a:cubicBezTo>
                    <a:pt x="657" y="22"/>
                    <a:pt x="636" y="0"/>
                    <a:pt x="609" y="0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08" y="0"/>
                    <a:pt x="486" y="22"/>
                    <a:pt x="486" y="48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423" y="131"/>
                    <a:pt x="364" y="156"/>
                    <a:pt x="312" y="191"/>
                  </a:cubicBezTo>
                  <a:cubicBezTo>
                    <a:pt x="262" y="141"/>
                    <a:pt x="262" y="141"/>
                    <a:pt x="262" y="141"/>
                  </a:cubicBezTo>
                  <a:cubicBezTo>
                    <a:pt x="243" y="122"/>
                    <a:pt x="212" y="122"/>
                    <a:pt x="194" y="14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22" y="213"/>
                    <a:pt x="122" y="244"/>
                    <a:pt x="141" y="262"/>
                  </a:cubicBezTo>
                  <a:cubicBezTo>
                    <a:pt x="191" y="313"/>
                    <a:pt x="191" y="313"/>
                    <a:pt x="191" y="313"/>
                  </a:cubicBezTo>
                  <a:cubicBezTo>
                    <a:pt x="156" y="364"/>
                    <a:pt x="132" y="423"/>
                    <a:pt x="120" y="486"/>
                  </a:cubicBezTo>
                  <a:cubicBezTo>
                    <a:pt x="48" y="486"/>
                    <a:pt x="48" y="486"/>
                    <a:pt x="48" y="486"/>
                  </a:cubicBezTo>
                  <a:cubicBezTo>
                    <a:pt x="22" y="486"/>
                    <a:pt x="0" y="508"/>
                    <a:pt x="0" y="535"/>
                  </a:cubicBezTo>
                  <a:cubicBezTo>
                    <a:pt x="0" y="609"/>
                    <a:pt x="0" y="609"/>
                    <a:pt x="0" y="609"/>
                  </a:cubicBezTo>
                  <a:cubicBezTo>
                    <a:pt x="0" y="636"/>
                    <a:pt x="22" y="658"/>
                    <a:pt x="48" y="658"/>
                  </a:cubicBezTo>
                  <a:cubicBezTo>
                    <a:pt x="121" y="658"/>
                    <a:pt x="121" y="658"/>
                    <a:pt x="121" y="658"/>
                  </a:cubicBezTo>
                  <a:cubicBezTo>
                    <a:pt x="133" y="721"/>
                    <a:pt x="158" y="779"/>
                    <a:pt x="193" y="830"/>
                  </a:cubicBezTo>
                  <a:cubicBezTo>
                    <a:pt x="141" y="882"/>
                    <a:pt x="141" y="882"/>
                    <a:pt x="141" y="882"/>
                  </a:cubicBezTo>
                  <a:cubicBezTo>
                    <a:pt x="122" y="900"/>
                    <a:pt x="122" y="931"/>
                    <a:pt x="141" y="950"/>
                  </a:cubicBezTo>
                  <a:cubicBezTo>
                    <a:pt x="194" y="1003"/>
                    <a:pt x="194" y="1003"/>
                    <a:pt x="194" y="1003"/>
                  </a:cubicBezTo>
                  <a:cubicBezTo>
                    <a:pt x="213" y="1022"/>
                    <a:pt x="244" y="1022"/>
                    <a:pt x="262" y="1003"/>
                  </a:cubicBezTo>
                  <a:cubicBezTo>
                    <a:pt x="315" y="951"/>
                    <a:pt x="315" y="951"/>
                    <a:pt x="315" y="951"/>
                  </a:cubicBezTo>
                  <a:cubicBezTo>
                    <a:pt x="332" y="963"/>
                    <a:pt x="351" y="974"/>
                    <a:pt x="371" y="983"/>
                  </a:cubicBezTo>
                  <a:cubicBezTo>
                    <a:pt x="371" y="812"/>
                    <a:pt x="371" y="812"/>
                    <a:pt x="371" y="812"/>
                  </a:cubicBezTo>
                  <a:cubicBezTo>
                    <a:pt x="301" y="754"/>
                    <a:pt x="257" y="667"/>
                    <a:pt x="257" y="570"/>
                  </a:cubicBezTo>
                  <a:cubicBezTo>
                    <a:pt x="257" y="396"/>
                    <a:pt x="398" y="255"/>
                    <a:pt x="572" y="255"/>
                  </a:cubicBezTo>
                  <a:cubicBezTo>
                    <a:pt x="746" y="255"/>
                    <a:pt x="887" y="396"/>
                    <a:pt x="887" y="570"/>
                  </a:cubicBezTo>
                  <a:cubicBezTo>
                    <a:pt x="887" y="667"/>
                    <a:pt x="843" y="754"/>
                    <a:pt x="774" y="812"/>
                  </a:cubicBezTo>
                  <a:cubicBezTo>
                    <a:pt x="774" y="983"/>
                    <a:pt x="774" y="983"/>
                    <a:pt x="774" y="983"/>
                  </a:cubicBezTo>
                  <a:cubicBezTo>
                    <a:pt x="793" y="974"/>
                    <a:pt x="812" y="963"/>
                    <a:pt x="830" y="951"/>
                  </a:cubicBezTo>
                  <a:cubicBezTo>
                    <a:pt x="882" y="1003"/>
                    <a:pt x="882" y="1003"/>
                    <a:pt x="882" y="1003"/>
                  </a:cubicBezTo>
                  <a:cubicBezTo>
                    <a:pt x="901" y="1022"/>
                    <a:pt x="932" y="1022"/>
                    <a:pt x="950" y="1003"/>
                  </a:cubicBezTo>
                  <a:cubicBezTo>
                    <a:pt x="1003" y="950"/>
                    <a:pt x="1003" y="950"/>
                    <a:pt x="1003" y="950"/>
                  </a:cubicBezTo>
                  <a:cubicBezTo>
                    <a:pt x="1022" y="931"/>
                    <a:pt x="1022" y="900"/>
                    <a:pt x="1003" y="882"/>
                  </a:cubicBezTo>
                  <a:cubicBezTo>
                    <a:pt x="951" y="830"/>
                    <a:pt x="951" y="830"/>
                    <a:pt x="951" y="830"/>
                  </a:cubicBezTo>
                  <a:cubicBezTo>
                    <a:pt x="986" y="779"/>
                    <a:pt x="1011" y="721"/>
                    <a:pt x="1023" y="658"/>
                  </a:cubicBezTo>
                  <a:cubicBezTo>
                    <a:pt x="1096" y="658"/>
                    <a:pt x="1096" y="658"/>
                    <a:pt x="1096" y="658"/>
                  </a:cubicBezTo>
                  <a:cubicBezTo>
                    <a:pt x="1123" y="658"/>
                    <a:pt x="1144" y="636"/>
                    <a:pt x="1144" y="609"/>
                  </a:cubicBezTo>
                  <a:cubicBezTo>
                    <a:pt x="1144" y="534"/>
                    <a:pt x="1144" y="534"/>
                    <a:pt x="1144" y="534"/>
                  </a:cubicBezTo>
                  <a:cubicBezTo>
                    <a:pt x="1144" y="508"/>
                    <a:pt x="1122" y="486"/>
                    <a:pt x="1095" y="486"/>
                  </a:cubicBezTo>
                  <a:close/>
                  <a:moveTo>
                    <a:pt x="1095" y="486"/>
                  </a:moveTo>
                  <a:cubicBezTo>
                    <a:pt x="1095" y="486"/>
                    <a:pt x="1095" y="486"/>
                    <a:pt x="1095" y="4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58">
              <a:extLst>
                <a:ext uri="{FF2B5EF4-FFF2-40B4-BE49-F238E27FC236}">
                  <a16:creationId xmlns:a16="http://schemas.microsoft.com/office/drawing/2014/main" xmlns="" id="{2975255F-3B85-483D-8B10-395FAFE760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50776" y="403225"/>
              <a:ext cx="398463" cy="1119188"/>
            </a:xfrm>
            <a:custGeom>
              <a:avLst/>
              <a:gdLst>
                <a:gd name="T0" fmla="*/ 334 w 419"/>
                <a:gd name="T1" fmla="*/ 6 h 1175"/>
                <a:gd name="T2" fmla="*/ 314 w 419"/>
                <a:gd name="T3" fmla="*/ 16 h 1175"/>
                <a:gd name="T4" fmla="*/ 314 w 419"/>
                <a:gd name="T5" fmla="*/ 106 h 1175"/>
                <a:gd name="T6" fmla="*/ 237 w 419"/>
                <a:gd name="T7" fmla="*/ 183 h 1175"/>
                <a:gd name="T8" fmla="*/ 182 w 419"/>
                <a:gd name="T9" fmla="*/ 183 h 1175"/>
                <a:gd name="T10" fmla="*/ 105 w 419"/>
                <a:gd name="T11" fmla="*/ 106 h 1175"/>
                <a:gd name="T12" fmla="*/ 105 w 419"/>
                <a:gd name="T13" fmla="*/ 16 h 1175"/>
                <a:gd name="T14" fmla="*/ 85 w 419"/>
                <a:gd name="T15" fmla="*/ 6 h 1175"/>
                <a:gd name="T16" fmla="*/ 0 w 419"/>
                <a:gd name="T17" fmla="*/ 175 h 1175"/>
                <a:gd name="T18" fmla="*/ 82 w 419"/>
                <a:gd name="T19" fmla="*/ 341 h 1175"/>
                <a:gd name="T20" fmla="*/ 117 w 419"/>
                <a:gd name="T21" fmla="*/ 412 h 1175"/>
                <a:gd name="T22" fmla="*/ 117 w 419"/>
                <a:gd name="T23" fmla="*/ 1083 h 1175"/>
                <a:gd name="T24" fmla="*/ 210 w 419"/>
                <a:gd name="T25" fmla="*/ 1175 h 1175"/>
                <a:gd name="T26" fmla="*/ 302 w 419"/>
                <a:gd name="T27" fmla="*/ 1083 h 1175"/>
                <a:gd name="T28" fmla="*/ 302 w 419"/>
                <a:gd name="T29" fmla="*/ 412 h 1175"/>
                <a:gd name="T30" fmla="*/ 337 w 419"/>
                <a:gd name="T31" fmla="*/ 341 h 1175"/>
                <a:gd name="T32" fmla="*/ 419 w 419"/>
                <a:gd name="T33" fmla="*/ 175 h 1175"/>
                <a:gd name="T34" fmla="*/ 334 w 419"/>
                <a:gd name="T35" fmla="*/ 6 h 1175"/>
                <a:gd name="T36" fmla="*/ 237 w 419"/>
                <a:gd name="T37" fmla="*/ 1071 h 1175"/>
                <a:gd name="T38" fmla="*/ 210 w 419"/>
                <a:gd name="T39" fmla="*/ 1098 h 1175"/>
                <a:gd name="T40" fmla="*/ 183 w 419"/>
                <a:gd name="T41" fmla="*/ 1071 h 1175"/>
                <a:gd name="T42" fmla="*/ 183 w 419"/>
                <a:gd name="T43" fmla="*/ 387 h 1175"/>
                <a:gd name="T44" fmla="*/ 210 w 419"/>
                <a:gd name="T45" fmla="*/ 360 h 1175"/>
                <a:gd name="T46" fmla="*/ 237 w 419"/>
                <a:gd name="T47" fmla="*/ 387 h 1175"/>
                <a:gd name="T48" fmla="*/ 237 w 419"/>
                <a:gd name="T49" fmla="*/ 1071 h 1175"/>
                <a:gd name="T50" fmla="*/ 237 w 419"/>
                <a:gd name="T51" fmla="*/ 1071 h 1175"/>
                <a:gd name="T52" fmla="*/ 237 w 419"/>
                <a:gd name="T53" fmla="*/ 1071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9" h="1175">
                  <a:moveTo>
                    <a:pt x="334" y="6"/>
                  </a:moveTo>
                  <a:cubicBezTo>
                    <a:pt x="326" y="0"/>
                    <a:pt x="314" y="6"/>
                    <a:pt x="314" y="1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49"/>
                    <a:pt x="280" y="183"/>
                    <a:pt x="237" y="183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40" y="183"/>
                    <a:pt x="105" y="149"/>
                    <a:pt x="105" y="10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6"/>
                    <a:pt x="94" y="0"/>
                    <a:pt x="85" y="6"/>
                  </a:cubicBezTo>
                  <a:cubicBezTo>
                    <a:pt x="34" y="44"/>
                    <a:pt x="0" y="106"/>
                    <a:pt x="0" y="175"/>
                  </a:cubicBezTo>
                  <a:cubicBezTo>
                    <a:pt x="0" y="243"/>
                    <a:pt x="33" y="303"/>
                    <a:pt x="82" y="341"/>
                  </a:cubicBezTo>
                  <a:cubicBezTo>
                    <a:pt x="105" y="358"/>
                    <a:pt x="117" y="384"/>
                    <a:pt x="117" y="412"/>
                  </a:cubicBezTo>
                  <a:cubicBezTo>
                    <a:pt x="117" y="1083"/>
                    <a:pt x="117" y="1083"/>
                    <a:pt x="117" y="1083"/>
                  </a:cubicBezTo>
                  <a:cubicBezTo>
                    <a:pt x="117" y="1134"/>
                    <a:pt x="159" y="1175"/>
                    <a:pt x="210" y="1175"/>
                  </a:cubicBezTo>
                  <a:cubicBezTo>
                    <a:pt x="261" y="1175"/>
                    <a:pt x="302" y="1134"/>
                    <a:pt x="302" y="1083"/>
                  </a:cubicBezTo>
                  <a:cubicBezTo>
                    <a:pt x="302" y="412"/>
                    <a:pt x="302" y="412"/>
                    <a:pt x="302" y="412"/>
                  </a:cubicBezTo>
                  <a:cubicBezTo>
                    <a:pt x="302" y="384"/>
                    <a:pt x="315" y="358"/>
                    <a:pt x="337" y="341"/>
                  </a:cubicBezTo>
                  <a:cubicBezTo>
                    <a:pt x="387" y="303"/>
                    <a:pt x="419" y="243"/>
                    <a:pt x="419" y="175"/>
                  </a:cubicBezTo>
                  <a:cubicBezTo>
                    <a:pt x="419" y="106"/>
                    <a:pt x="386" y="44"/>
                    <a:pt x="334" y="6"/>
                  </a:cubicBezTo>
                  <a:close/>
                  <a:moveTo>
                    <a:pt x="237" y="1071"/>
                  </a:moveTo>
                  <a:cubicBezTo>
                    <a:pt x="237" y="1086"/>
                    <a:pt x="225" y="1098"/>
                    <a:pt x="210" y="1098"/>
                  </a:cubicBezTo>
                  <a:cubicBezTo>
                    <a:pt x="195" y="1098"/>
                    <a:pt x="183" y="1086"/>
                    <a:pt x="183" y="1071"/>
                  </a:cubicBezTo>
                  <a:cubicBezTo>
                    <a:pt x="183" y="387"/>
                    <a:pt x="183" y="387"/>
                    <a:pt x="183" y="387"/>
                  </a:cubicBezTo>
                  <a:cubicBezTo>
                    <a:pt x="183" y="372"/>
                    <a:pt x="195" y="360"/>
                    <a:pt x="210" y="360"/>
                  </a:cubicBezTo>
                  <a:cubicBezTo>
                    <a:pt x="225" y="360"/>
                    <a:pt x="237" y="372"/>
                    <a:pt x="237" y="387"/>
                  </a:cubicBezTo>
                  <a:lnTo>
                    <a:pt x="237" y="1071"/>
                  </a:lnTo>
                  <a:close/>
                  <a:moveTo>
                    <a:pt x="237" y="1071"/>
                  </a:moveTo>
                  <a:cubicBezTo>
                    <a:pt x="237" y="1071"/>
                    <a:pt x="237" y="1071"/>
                    <a:pt x="237" y="10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13FB604-6CFF-4D79-A7D7-669FEA97C661}"/>
              </a:ext>
            </a:extLst>
          </p:cNvPr>
          <p:cNvGrpSpPr/>
          <p:nvPr/>
        </p:nvGrpSpPr>
        <p:grpSpPr>
          <a:xfrm>
            <a:off x="823233" y="3869315"/>
            <a:ext cx="430703" cy="590804"/>
            <a:chOff x="12206288" y="28575"/>
            <a:chExt cx="1089025" cy="1493838"/>
          </a:xfrm>
          <a:solidFill>
            <a:schemeClr val="bg1"/>
          </a:solidFill>
        </p:grpSpPr>
        <p:sp>
          <p:nvSpPr>
            <p:cNvPr id="40" name="Freeform 57">
              <a:extLst>
                <a:ext uri="{FF2B5EF4-FFF2-40B4-BE49-F238E27FC236}">
                  <a16:creationId xmlns:a16="http://schemas.microsoft.com/office/drawing/2014/main" xmlns="" id="{374202F0-52E1-4C6F-8843-0938810007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06288" y="28575"/>
              <a:ext cx="1089025" cy="973138"/>
            </a:xfrm>
            <a:custGeom>
              <a:avLst/>
              <a:gdLst>
                <a:gd name="T0" fmla="*/ 1095 w 1144"/>
                <a:gd name="T1" fmla="*/ 486 h 1022"/>
                <a:gd name="T2" fmla="*/ 1023 w 1144"/>
                <a:gd name="T3" fmla="*/ 486 h 1022"/>
                <a:gd name="T4" fmla="*/ 952 w 1144"/>
                <a:gd name="T5" fmla="*/ 313 h 1022"/>
                <a:gd name="T6" fmla="*/ 1003 w 1144"/>
                <a:gd name="T7" fmla="*/ 262 h 1022"/>
                <a:gd name="T8" fmla="*/ 1003 w 1144"/>
                <a:gd name="T9" fmla="*/ 194 h 1022"/>
                <a:gd name="T10" fmla="*/ 950 w 1144"/>
                <a:gd name="T11" fmla="*/ 141 h 1022"/>
                <a:gd name="T12" fmla="*/ 881 w 1144"/>
                <a:gd name="T13" fmla="*/ 141 h 1022"/>
                <a:gd name="T14" fmla="*/ 831 w 1144"/>
                <a:gd name="T15" fmla="*/ 191 h 1022"/>
                <a:gd name="T16" fmla="*/ 657 w 1144"/>
                <a:gd name="T17" fmla="*/ 119 h 1022"/>
                <a:gd name="T18" fmla="*/ 657 w 1144"/>
                <a:gd name="T19" fmla="*/ 48 h 1022"/>
                <a:gd name="T20" fmla="*/ 609 w 1144"/>
                <a:gd name="T21" fmla="*/ 0 h 1022"/>
                <a:gd name="T22" fmla="*/ 534 w 1144"/>
                <a:gd name="T23" fmla="*/ 0 h 1022"/>
                <a:gd name="T24" fmla="*/ 486 w 1144"/>
                <a:gd name="T25" fmla="*/ 48 h 1022"/>
                <a:gd name="T26" fmla="*/ 486 w 1144"/>
                <a:gd name="T27" fmla="*/ 119 h 1022"/>
                <a:gd name="T28" fmla="*/ 312 w 1144"/>
                <a:gd name="T29" fmla="*/ 191 h 1022"/>
                <a:gd name="T30" fmla="*/ 262 w 1144"/>
                <a:gd name="T31" fmla="*/ 141 h 1022"/>
                <a:gd name="T32" fmla="*/ 194 w 1144"/>
                <a:gd name="T33" fmla="*/ 141 h 1022"/>
                <a:gd name="T34" fmla="*/ 141 w 1144"/>
                <a:gd name="T35" fmla="*/ 194 h 1022"/>
                <a:gd name="T36" fmla="*/ 141 w 1144"/>
                <a:gd name="T37" fmla="*/ 262 h 1022"/>
                <a:gd name="T38" fmla="*/ 191 w 1144"/>
                <a:gd name="T39" fmla="*/ 313 h 1022"/>
                <a:gd name="T40" fmla="*/ 120 w 1144"/>
                <a:gd name="T41" fmla="*/ 486 h 1022"/>
                <a:gd name="T42" fmla="*/ 48 w 1144"/>
                <a:gd name="T43" fmla="*/ 486 h 1022"/>
                <a:gd name="T44" fmla="*/ 0 w 1144"/>
                <a:gd name="T45" fmla="*/ 535 h 1022"/>
                <a:gd name="T46" fmla="*/ 0 w 1144"/>
                <a:gd name="T47" fmla="*/ 609 h 1022"/>
                <a:gd name="T48" fmla="*/ 48 w 1144"/>
                <a:gd name="T49" fmla="*/ 658 h 1022"/>
                <a:gd name="T50" fmla="*/ 121 w 1144"/>
                <a:gd name="T51" fmla="*/ 658 h 1022"/>
                <a:gd name="T52" fmla="*/ 193 w 1144"/>
                <a:gd name="T53" fmla="*/ 830 h 1022"/>
                <a:gd name="T54" fmla="*/ 141 w 1144"/>
                <a:gd name="T55" fmla="*/ 882 h 1022"/>
                <a:gd name="T56" fmla="*/ 141 w 1144"/>
                <a:gd name="T57" fmla="*/ 950 h 1022"/>
                <a:gd name="T58" fmla="*/ 194 w 1144"/>
                <a:gd name="T59" fmla="*/ 1003 h 1022"/>
                <a:gd name="T60" fmla="*/ 262 w 1144"/>
                <a:gd name="T61" fmla="*/ 1003 h 1022"/>
                <a:gd name="T62" fmla="*/ 315 w 1144"/>
                <a:gd name="T63" fmla="*/ 951 h 1022"/>
                <a:gd name="T64" fmla="*/ 371 w 1144"/>
                <a:gd name="T65" fmla="*/ 983 h 1022"/>
                <a:gd name="T66" fmla="*/ 371 w 1144"/>
                <a:gd name="T67" fmla="*/ 812 h 1022"/>
                <a:gd name="T68" fmla="*/ 257 w 1144"/>
                <a:gd name="T69" fmla="*/ 570 h 1022"/>
                <a:gd name="T70" fmla="*/ 572 w 1144"/>
                <a:gd name="T71" fmla="*/ 255 h 1022"/>
                <a:gd name="T72" fmla="*/ 887 w 1144"/>
                <a:gd name="T73" fmla="*/ 570 h 1022"/>
                <a:gd name="T74" fmla="*/ 774 w 1144"/>
                <a:gd name="T75" fmla="*/ 812 h 1022"/>
                <a:gd name="T76" fmla="*/ 774 w 1144"/>
                <a:gd name="T77" fmla="*/ 983 h 1022"/>
                <a:gd name="T78" fmla="*/ 830 w 1144"/>
                <a:gd name="T79" fmla="*/ 951 h 1022"/>
                <a:gd name="T80" fmla="*/ 882 w 1144"/>
                <a:gd name="T81" fmla="*/ 1003 h 1022"/>
                <a:gd name="T82" fmla="*/ 950 w 1144"/>
                <a:gd name="T83" fmla="*/ 1003 h 1022"/>
                <a:gd name="T84" fmla="*/ 1003 w 1144"/>
                <a:gd name="T85" fmla="*/ 950 h 1022"/>
                <a:gd name="T86" fmla="*/ 1003 w 1144"/>
                <a:gd name="T87" fmla="*/ 882 h 1022"/>
                <a:gd name="T88" fmla="*/ 951 w 1144"/>
                <a:gd name="T89" fmla="*/ 830 h 1022"/>
                <a:gd name="T90" fmla="*/ 1023 w 1144"/>
                <a:gd name="T91" fmla="*/ 658 h 1022"/>
                <a:gd name="T92" fmla="*/ 1096 w 1144"/>
                <a:gd name="T93" fmla="*/ 658 h 1022"/>
                <a:gd name="T94" fmla="*/ 1144 w 1144"/>
                <a:gd name="T95" fmla="*/ 609 h 1022"/>
                <a:gd name="T96" fmla="*/ 1144 w 1144"/>
                <a:gd name="T97" fmla="*/ 534 h 1022"/>
                <a:gd name="T98" fmla="*/ 1095 w 1144"/>
                <a:gd name="T99" fmla="*/ 486 h 1022"/>
                <a:gd name="T100" fmla="*/ 1095 w 1144"/>
                <a:gd name="T101" fmla="*/ 486 h 1022"/>
                <a:gd name="T102" fmla="*/ 1095 w 1144"/>
                <a:gd name="T103" fmla="*/ 486 h 1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44" h="1022">
                  <a:moveTo>
                    <a:pt x="1095" y="486"/>
                  </a:moveTo>
                  <a:cubicBezTo>
                    <a:pt x="1023" y="486"/>
                    <a:pt x="1023" y="486"/>
                    <a:pt x="1023" y="486"/>
                  </a:cubicBezTo>
                  <a:cubicBezTo>
                    <a:pt x="1012" y="423"/>
                    <a:pt x="987" y="364"/>
                    <a:pt x="952" y="313"/>
                  </a:cubicBezTo>
                  <a:cubicBezTo>
                    <a:pt x="1003" y="262"/>
                    <a:pt x="1003" y="262"/>
                    <a:pt x="1003" y="262"/>
                  </a:cubicBezTo>
                  <a:cubicBezTo>
                    <a:pt x="1021" y="243"/>
                    <a:pt x="1021" y="212"/>
                    <a:pt x="1003" y="194"/>
                  </a:cubicBezTo>
                  <a:cubicBezTo>
                    <a:pt x="950" y="141"/>
                    <a:pt x="950" y="141"/>
                    <a:pt x="950" y="141"/>
                  </a:cubicBezTo>
                  <a:cubicBezTo>
                    <a:pt x="931" y="122"/>
                    <a:pt x="900" y="122"/>
                    <a:pt x="881" y="141"/>
                  </a:cubicBezTo>
                  <a:cubicBezTo>
                    <a:pt x="831" y="191"/>
                    <a:pt x="831" y="191"/>
                    <a:pt x="831" y="191"/>
                  </a:cubicBezTo>
                  <a:cubicBezTo>
                    <a:pt x="780" y="156"/>
                    <a:pt x="721" y="131"/>
                    <a:pt x="657" y="119"/>
                  </a:cubicBezTo>
                  <a:cubicBezTo>
                    <a:pt x="657" y="48"/>
                    <a:pt x="657" y="48"/>
                    <a:pt x="657" y="48"/>
                  </a:cubicBezTo>
                  <a:cubicBezTo>
                    <a:pt x="657" y="22"/>
                    <a:pt x="636" y="0"/>
                    <a:pt x="609" y="0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08" y="0"/>
                    <a:pt x="486" y="22"/>
                    <a:pt x="486" y="48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423" y="131"/>
                    <a:pt x="364" y="156"/>
                    <a:pt x="312" y="191"/>
                  </a:cubicBezTo>
                  <a:cubicBezTo>
                    <a:pt x="262" y="141"/>
                    <a:pt x="262" y="141"/>
                    <a:pt x="262" y="141"/>
                  </a:cubicBezTo>
                  <a:cubicBezTo>
                    <a:pt x="243" y="122"/>
                    <a:pt x="212" y="122"/>
                    <a:pt x="194" y="14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22" y="213"/>
                    <a:pt x="122" y="244"/>
                    <a:pt x="141" y="262"/>
                  </a:cubicBezTo>
                  <a:cubicBezTo>
                    <a:pt x="191" y="313"/>
                    <a:pt x="191" y="313"/>
                    <a:pt x="191" y="313"/>
                  </a:cubicBezTo>
                  <a:cubicBezTo>
                    <a:pt x="156" y="364"/>
                    <a:pt x="132" y="423"/>
                    <a:pt x="120" y="486"/>
                  </a:cubicBezTo>
                  <a:cubicBezTo>
                    <a:pt x="48" y="486"/>
                    <a:pt x="48" y="486"/>
                    <a:pt x="48" y="486"/>
                  </a:cubicBezTo>
                  <a:cubicBezTo>
                    <a:pt x="22" y="486"/>
                    <a:pt x="0" y="508"/>
                    <a:pt x="0" y="535"/>
                  </a:cubicBezTo>
                  <a:cubicBezTo>
                    <a:pt x="0" y="609"/>
                    <a:pt x="0" y="609"/>
                    <a:pt x="0" y="609"/>
                  </a:cubicBezTo>
                  <a:cubicBezTo>
                    <a:pt x="0" y="636"/>
                    <a:pt x="22" y="658"/>
                    <a:pt x="48" y="658"/>
                  </a:cubicBezTo>
                  <a:cubicBezTo>
                    <a:pt x="121" y="658"/>
                    <a:pt x="121" y="658"/>
                    <a:pt x="121" y="658"/>
                  </a:cubicBezTo>
                  <a:cubicBezTo>
                    <a:pt x="133" y="721"/>
                    <a:pt x="158" y="779"/>
                    <a:pt x="193" y="830"/>
                  </a:cubicBezTo>
                  <a:cubicBezTo>
                    <a:pt x="141" y="882"/>
                    <a:pt x="141" y="882"/>
                    <a:pt x="141" y="882"/>
                  </a:cubicBezTo>
                  <a:cubicBezTo>
                    <a:pt x="122" y="900"/>
                    <a:pt x="122" y="931"/>
                    <a:pt x="141" y="950"/>
                  </a:cubicBezTo>
                  <a:cubicBezTo>
                    <a:pt x="194" y="1003"/>
                    <a:pt x="194" y="1003"/>
                    <a:pt x="194" y="1003"/>
                  </a:cubicBezTo>
                  <a:cubicBezTo>
                    <a:pt x="213" y="1022"/>
                    <a:pt x="244" y="1022"/>
                    <a:pt x="262" y="1003"/>
                  </a:cubicBezTo>
                  <a:cubicBezTo>
                    <a:pt x="315" y="951"/>
                    <a:pt x="315" y="951"/>
                    <a:pt x="315" y="951"/>
                  </a:cubicBezTo>
                  <a:cubicBezTo>
                    <a:pt x="332" y="963"/>
                    <a:pt x="351" y="974"/>
                    <a:pt x="371" y="983"/>
                  </a:cubicBezTo>
                  <a:cubicBezTo>
                    <a:pt x="371" y="812"/>
                    <a:pt x="371" y="812"/>
                    <a:pt x="371" y="812"/>
                  </a:cubicBezTo>
                  <a:cubicBezTo>
                    <a:pt x="301" y="754"/>
                    <a:pt x="257" y="667"/>
                    <a:pt x="257" y="570"/>
                  </a:cubicBezTo>
                  <a:cubicBezTo>
                    <a:pt x="257" y="396"/>
                    <a:pt x="398" y="255"/>
                    <a:pt x="572" y="255"/>
                  </a:cubicBezTo>
                  <a:cubicBezTo>
                    <a:pt x="746" y="255"/>
                    <a:pt x="887" y="396"/>
                    <a:pt x="887" y="570"/>
                  </a:cubicBezTo>
                  <a:cubicBezTo>
                    <a:pt x="887" y="667"/>
                    <a:pt x="843" y="754"/>
                    <a:pt x="774" y="812"/>
                  </a:cubicBezTo>
                  <a:cubicBezTo>
                    <a:pt x="774" y="983"/>
                    <a:pt x="774" y="983"/>
                    <a:pt x="774" y="983"/>
                  </a:cubicBezTo>
                  <a:cubicBezTo>
                    <a:pt x="793" y="974"/>
                    <a:pt x="812" y="963"/>
                    <a:pt x="830" y="951"/>
                  </a:cubicBezTo>
                  <a:cubicBezTo>
                    <a:pt x="882" y="1003"/>
                    <a:pt x="882" y="1003"/>
                    <a:pt x="882" y="1003"/>
                  </a:cubicBezTo>
                  <a:cubicBezTo>
                    <a:pt x="901" y="1022"/>
                    <a:pt x="932" y="1022"/>
                    <a:pt x="950" y="1003"/>
                  </a:cubicBezTo>
                  <a:cubicBezTo>
                    <a:pt x="1003" y="950"/>
                    <a:pt x="1003" y="950"/>
                    <a:pt x="1003" y="950"/>
                  </a:cubicBezTo>
                  <a:cubicBezTo>
                    <a:pt x="1022" y="931"/>
                    <a:pt x="1022" y="900"/>
                    <a:pt x="1003" y="882"/>
                  </a:cubicBezTo>
                  <a:cubicBezTo>
                    <a:pt x="951" y="830"/>
                    <a:pt x="951" y="830"/>
                    <a:pt x="951" y="830"/>
                  </a:cubicBezTo>
                  <a:cubicBezTo>
                    <a:pt x="986" y="779"/>
                    <a:pt x="1011" y="721"/>
                    <a:pt x="1023" y="658"/>
                  </a:cubicBezTo>
                  <a:cubicBezTo>
                    <a:pt x="1096" y="658"/>
                    <a:pt x="1096" y="658"/>
                    <a:pt x="1096" y="658"/>
                  </a:cubicBezTo>
                  <a:cubicBezTo>
                    <a:pt x="1123" y="658"/>
                    <a:pt x="1144" y="636"/>
                    <a:pt x="1144" y="609"/>
                  </a:cubicBezTo>
                  <a:cubicBezTo>
                    <a:pt x="1144" y="534"/>
                    <a:pt x="1144" y="534"/>
                    <a:pt x="1144" y="534"/>
                  </a:cubicBezTo>
                  <a:cubicBezTo>
                    <a:pt x="1144" y="508"/>
                    <a:pt x="1122" y="486"/>
                    <a:pt x="1095" y="486"/>
                  </a:cubicBezTo>
                  <a:close/>
                  <a:moveTo>
                    <a:pt x="1095" y="486"/>
                  </a:moveTo>
                  <a:cubicBezTo>
                    <a:pt x="1095" y="486"/>
                    <a:pt x="1095" y="486"/>
                    <a:pt x="1095" y="4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58">
              <a:extLst>
                <a:ext uri="{FF2B5EF4-FFF2-40B4-BE49-F238E27FC236}">
                  <a16:creationId xmlns:a16="http://schemas.microsoft.com/office/drawing/2014/main" xmlns="" id="{BABB8876-CB45-4BAF-B254-6369D22B1D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50776" y="403225"/>
              <a:ext cx="398463" cy="1119188"/>
            </a:xfrm>
            <a:custGeom>
              <a:avLst/>
              <a:gdLst>
                <a:gd name="T0" fmla="*/ 334 w 419"/>
                <a:gd name="T1" fmla="*/ 6 h 1175"/>
                <a:gd name="T2" fmla="*/ 314 w 419"/>
                <a:gd name="T3" fmla="*/ 16 h 1175"/>
                <a:gd name="T4" fmla="*/ 314 w 419"/>
                <a:gd name="T5" fmla="*/ 106 h 1175"/>
                <a:gd name="T6" fmla="*/ 237 w 419"/>
                <a:gd name="T7" fmla="*/ 183 h 1175"/>
                <a:gd name="T8" fmla="*/ 182 w 419"/>
                <a:gd name="T9" fmla="*/ 183 h 1175"/>
                <a:gd name="T10" fmla="*/ 105 w 419"/>
                <a:gd name="T11" fmla="*/ 106 h 1175"/>
                <a:gd name="T12" fmla="*/ 105 w 419"/>
                <a:gd name="T13" fmla="*/ 16 h 1175"/>
                <a:gd name="T14" fmla="*/ 85 w 419"/>
                <a:gd name="T15" fmla="*/ 6 h 1175"/>
                <a:gd name="T16" fmla="*/ 0 w 419"/>
                <a:gd name="T17" fmla="*/ 175 h 1175"/>
                <a:gd name="T18" fmla="*/ 82 w 419"/>
                <a:gd name="T19" fmla="*/ 341 h 1175"/>
                <a:gd name="T20" fmla="*/ 117 w 419"/>
                <a:gd name="T21" fmla="*/ 412 h 1175"/>
                <a:gd name="T22" fmla="*/ 117 w 419"/>
                <a:gd name="T23" fmla="*/ 1083 h 1175"/>
                <a:gd name="T24" fmla="*/ 210 w 419"/>
                <a:gd name="T25" fmla="*/ 1175 h 1175"/>
                <a:gd name="T26" fmla="*/ 302 w 419"/>
                <a:gd name="T27" fmla="*/ 1083 h 1175"/>
                <a:gd name="T28" fmla="*/ 302 w 419"/>
                <a:gd name="T29" fmla="*/ 412 h 1175"/>
                <a:gd name="T30" fmla="*/ 337 w 419"/>
                <a:gd name="T31" fmla="*/ 341 h 1175"/>
                <a:gd name="T32" fmla="*/ 419 w 419"/>
                <a:gd name="T33" fmla="*/ 175 h 1175"/>
                <a:gd name="T34" fmla="*/ 334 w 419"/>
                <a:gd name="T35" fmla="*/ 6 h 1175"/>
                <a:gd name="T36" fmla="*/ 237 w 419"/>
                <a:gd name="T37" fmla="*/ 1071 h 1175"/>
                <a:gd name="T38" fmla="*/ 210 w 419"/>
                <a:gd name="T39" fmla="*/ 1098 h 1175"/>
                <a:gd name="T40" fmla="*/ 183 w 419"/>
                <a:gd name="T41" fmla="*/ 1071 h 1175"/>
                <a:gd name="T42" fmla="*/ 183 w 419"/>
                <a:gd name="T43" fmla="*/ 387 h 1175"/>
                <a:gd name="T44" fmla="*/ 210 w 419"/>
                <a:gd name="T45" fmla="*/ 360 h 1175"/>
                <a:gd name="T46" fmla="*/ 237 w 419"/>
                <a:gd name="T47" fmla="*/ 387 h 1175"/>
                <a:gd name="T48" fmla="*/ 237 w 419"/>
                <a:gd name="T49" fmla="*/ 1071 h 1175"/>
                <a:gd name="T50" fmla="*/ 237 w 419"/>
                <a:gd name="T51" fmla="*/ 1071 h 1175"/>
                <a:gd name="T52" fmla="*/ 237 w 419"/>
                <a:gd name="T53" fmla="*/ 1071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9" h="1175">
                  <a:moveTo>
                    <a:pt x="334" y="6"/>
                  </a:moveTo>
                  <a:cubicBezTo>
                    <a:pt x="326" y="0"/>
                    <a:pt x="314" y="6"/>
                    <a:pt x="314" y="1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49"/>
                    <a:pt x="280" y="183"/>
                    <a:pt x="237" y="183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40" y="183"/>
                    <a:pt x="105" y="149"/>
                    <a:pt x="105" y="10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6"/>
                    <a:pt x="94" y="0"/>
                    <a:pt x="85" y="6"/>
                  </a:cubicBezTo>
                  <a:cubicBezTo>
                    <a:pt x="34" y="44"/>
                    <a:pt x="0" y="106"/>
                    <a:pt x="0" y="175"/>
                  </a:cubicBezTo>
                  <a:cubicBezTo>
                    <a:pt x="0" y="243"/>
                    <a:pt x="33" y="303"/>
                    <a:pt x="82" y="341"/>
                  </a:cubicBezTo>
                  <a:cubicBezTo>
                    <a:pt x="105" y="358"/>
                    <a:pt x="117" y="384"/>
                    <a:pt x="117" y="412"/>
                  </a:cubicBezTo>
                  <a:cubicBezTo>
                    <a:pt x="117" y="1083"/>
                    <a:pt x="117" y="1083"/>
                    <a:pt x="117" y="1083"/>
                  </a:cubicBezTo>
                  <a:cubicBezTo>
                    <a:pt x="117" y="1134"/>
                    <a:pt x="159" y="1175"/>
                    <a:pt x="210" y="1175"/>
                  </a:cubicBezTo>
                  <a:cubicBezTo>
                    <a:pt x="261" y="1175"/>
                    <a:pt x="302" y="1134"/>
                    <a:pt x="302" y="1083"/>
                  </a:cubicBezTo>
                  <a:cubicBezTo>
                    <a:pt x="302" y="412"/>
                    <a:pt x="302" y="412"/>
                    <a:pt x="302" y="412"/>
                  </a:cubicBezTo>
                  <a:cubicBezTo>
                    <a:pt x="302" y="384"/>
                    <a:pt x="315" y="358"/>
                    <a:pt x="337" y="341"/>
                  </a:cubicBezTo>
                  <a:cubicBezTo>
                    <a:pt x="387" y="303"/>
                    <a:pt x="419" y="243"/>
                    <a:pt x="419" y="175"/>
                  </a:cubicBezTo>
                  <a:cubicBezTo>
                    <a:pt x="419" y="106"/>
                    <a:pt x="386" y="44"/>
                    <a:pt x="334" y="6"/>
                  </a:cubicBezTo>
                  <a:close/>
                  <a:moveTo>
                    <a:pt x="237" y="1071"/>
                  </a:moveTo>
                  <a:cubicBezTo>
                    <a:pt x="237" y="1086"/>
                    <a:pt x="225" y="1098"/>
                    <a:pt x="210" y="1098"/>
                  </a:cubicBezTo>
                  <a:cubicBezTo>
                    <a:pt x="195" y="1098"/>
                    <a:pt x="183" y="1086"/>
                    <a:pt x="183" y="1071"/>
                  </a:cubicBezTo>
                  <a:cubicBezTo>
                    <a:pt x="183" y="387"/>
                    <a:pt x="183" y="387"/>
                    <a:pt x="183" y="387"/>
                  </a:cubicBezTo>
                  <a:cubicBezTo>
                    <a:pt x="183" y="372"/>
                    <a:pt x="195" y="360"/>
                    <a:pt x="210" y="360"/>
                  </a:cubicBezTo>
                  <a:cubicBezTo>
                    <a:pt x="225" y="360"/>
                    <a:pt x="237" y="372"/>
                    <a:pt x="237" y="387"/>
                  </a:cubicBezTo>
                  <a:lnTo>
                    <a:pt x="237" y="1071"/>
                  </a:lnTo>
                  <a:close/>
                  <a:moveTo>
                    <a:pt x="237" y="1071"/>
                  </a:moveTo>
                  <a:cubicBezTo>
                    <a:pt x="237" y="1071"/>
                    <a:pt x="237" y="1071"/>
                    <a:pt x="237" y="10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1625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-36512" y="0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75556" y="189609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………..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C53931-C775-426D-88B4-EF634BD08DA2}"/>
              </a:ext>
            </a:extLst>
          </p:cNvPr>
          <p:cNvSpPr txBox="1"/>
          <p:nvPr/>
        </p:nvSpPr>
        <p:spPr>
          <a:xfrm>
            <a:off x="1561716" y="1260100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INSTRUMEN PEMANTAUAN 3K – DISELARASKAN.</a:t>
            </a:r>
          </a:p>
          <a:p>
            <a:pPr marL="285750" indent="-285750">
              <a:buFontTx/>
              <a:buChar char="-"/>
            </a:pPr>
            <a:r>
              <a:rPr lang="en-US" sz="1600" b="1" dirty="0" err="1">
                <a:solidFill>
                  <a:schemeClr val="bg1"/>
                </a:solidFill>
              </a:rPr>
              <a:t>Jpn</a:t>
            </a:r>
            <a:r>
              <a:rPr lang="en-US" sz="1600" b="1" dirty="0">
                <a:solidFill>
                  <a:schemeClr val="bg1"/>
                </a:solidFill>
              </a:rPr>
              <a:t> 10 </a:t>
            </a:r>
            <a:r>
              <a:rPr lang="en-US" sz="1600" b="1" dirty="0" err="1">
                <a:solidFill>
                  <a:schemeClr val="bg1"/>
                </a:solidFill>
              </a:rPr>
              <a:t>sekolah</a:t>
            </a:r>
            <a:endParaRPr lang="en-US" sz="16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PPD 10 </a:t>
            </a:r>
            <a:r>
              <a:rPr lang="en-US" sz="1600" b="1" dirty="0" err="1">
                <a:solidFill>
                  <a:schemeClr val="bg1"/>
                </a:solidFill>
              </a:rPr>
              <a:t>sekolah</a:t>
            </a:r>
            <a:r>
              <a:rPr lang="en-US" sz="1600" b="1" dirty="0">
                <a:solidFill>
                  <a:schemeClr val="bg1"/>
                </a:solidFill>
              </a:rPr>
              <a:t> x 6 PPD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88851BC-C550-4B3E-BA8A-6B29A1C99A74}"/>
              </a:ext>
            </a:extLst>
          </p:cNvPr>
          <p:cNvSpPr txBox="1"/>
          <p:nvPr/>
        </p:nvSpPr>
        <p:spPr>
          <a:xfrm>
            <a:off x="1597140" y="2100547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chemeClr val="bg1"/>
                </a:solidFill>
              </a:rPr>
              <a:t>PENCALONAN SEKOLAH OLEH PPD UNTUK PERTANDINGAN.</a:t>
            </a:r>
          </a:p>
          <a:p>
            <a:r>
              <a:rPr lang="sv-SE" sz="1600" b="1" dirty="0">
                <a:solidFill>
                  <a:schemeClr val="bg1"/>
                </a:solidFill>
              </a:rPr>
              <a:t>- Pastikan sekolah bersedia.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3E021F-1445-4C68-B6D8-33699F25F38A}"/>
              </a:ext>
            </a:extLst>
          </p:cNvPr>
          <p:cNvSpPr txBox="1"/>
          <p:nvPr/>
        </p:nvSpPr>
        <p:spPr>
          <a:xfrm>
            <a:off x="1561716" y="2820873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KEPUTUSAN BERSAMA.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- </a:t>
            </a:r>
            <a:r>
              <a:rPr lang="en-US" sz="1600" b="1" dirty="0" err="1">
                <a:solidFill>
                  <a:schemeClr val="bg1"/>
                </a:solidFill>
              </a:rPr>
              <a:t>Semua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keputusan</a:t>
            </a:r>
            <a:r>
              <a:rPr lang="en-US" sz="1600" b="1" dirty="0">
                <a:solidFill>
                  <a:schemeClr val="bg1"/>
                </a:solidFill>
              </a:rPr>
              <a:t> yang </a:t>
            </a:r>
            <a:r>
              <a:rPr lang="en-US" sz="1600" b="1" dirty="0" err="1">
                <a:solidFill>
                  <a:schemeClr val="bg1"/>
                </a:solidFill>
              </a:rPr>
              <a:t>dibuat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mestilah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selaras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dengan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pihak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atasan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bagi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mengelakan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kekeliruan</a:t>
            </a:r>
            <a:r>
              <a:rPr lang="en-US" sz="1600" b="1" dirty="0">
                <a:solidFill>
                  <a:schemeClr val="bg1"/>
                </a:solidFill>
              </a:rPr>
              <a:t> di </a:t>
            </a:r>
            <a:r>
              <a:rPr lang="en-US" sz="1600" b="1" dirty="0" err="1">
                <a:solidFill>
                  <a:schemeClr val="bg1"/>
                </a:solidFill>
              </a:rPr>
              <a:t>peringkat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sekolah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1E5ABE12-5BB4-4CFE-9808-1E045F0C6E64}"/>
              </a:ext>
            </a:extLst>
          </p:cNvPr>
          <p:cNvGrpSpPr/>
          <p:nvPr/>
        </p:nvGrpSpPr>
        <p:grpSpPr>
          <a:xfrm>
            <a:off x="755576" y="1256067"/>
            <a:ext cx="806140" cy="483512"/>
            <a:chOff x="8513763" y="333375"/>
            <a:chExt cx="1487488" cy="892175"/>
          </a:xfrm>
          <a:solidFill>
            <a:schemeClr val="bg1"/>
          </a:solidFill>
        </p:grpSpPr>
        <p:sp>
          <p:nvSpPr>
            <p:cNvPr id="19" name="Freeform 79">
              <a:extLst>
                <a:ext uri="{FF2B5EF4-FFF2-40B4-BE49-F238E27FC236}">
                  <a16:creationId xmlns:a16="http://schemas.microsoft.com/office/drawing/2014/main" xmlns="" id="{3C755EE0-CB14-46F1-8B6B-B268F82C44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1451" y="333375"/>
              <a:ext cx="392113" cy="438150"/>
            </a:xfrm>
            <a:custGeom>
              <a:avLst/>
              <a:gdLst>
                <a:gd name="T0" fmla="*/ 205 w 412"/>
                <a:gd name="T1" fmla="*/ 460 h 460"/>
                <a:gd name="T2" fmla="*/ 207 w 412"/>
                <a:gd name="T3" fmla="*/ 460 h 460"/>
                <a:gd name="T4" fmla="*/ 383 w 412"/>
                <a:gd name="T5" fmla="*/ 183 h 460"/>
                <a:gd name="T6" fmla="*/ 206 w 412"/>
                <a:gd name="T7" fmla="*/ 3 h 460"/>
                <a:gd name="T8" fmla="*/ 29 w 412"/>
                <a:gd name="T9" fmla="*/ 183 h 460"/>
                <a:gd name="T10" fmla="*/ 205 w 412"/>
                <a:gd name="T11" fmla="*/ 460 h 460"/>
                <a:gd name="T12" fmla="*/ 205 w 412"/>
                <a:gd name="T13" fmla="*/ 460 h 460"/>
                <a:gd name="T14" fmla="*/ 205 w 412"/>
                <a:gd name="T15" fmla="*/ 46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2" h="460">
                  <a:moveTo>
                    <a:pt x="205" y="460"/>
                  </a:moveTo>
                  <a:cubicBezTo>
                    <a:pt x="207" y="460"/>
                    <a:pt x="207" y="460"/>
                    <a:pt x="207" y="460"/>
                  </a:cubicBezTo>
                  <a:cubicBezTo>
                    <a:pt x="412" y="457"/>
                    <a:pt x="383" y="183"/>
                    <a:pt x="383" y="183"/>
                  </a:cubicBezTo>
                  <a:cubicBezTo>
                    <a:pt x="374" y="0"/>
                    <a:pt x="221" y="2"/>
                    <a:pt x="206" y="3"/>
                  </a:cubicBezTo>
                  <a:cubicBezTo>
                    <a:pt x="191" y="2"/>
                    <a:pt x="38" y="0"/>
                    <a:pt x="29" y="183"/>
                  </a:cubicBezTo>
                  <a:cubicBezTo>
                    <a:pt x="29" y="184"/>
                    <a:pt x="0" y="458"/>
                    <a:pt x="205" y="460"/>
                  </a:cubicBezTo>
                  <a:close/>
                  <a:moveTo>
                    <a:pt x="205" y="460"/>
                  </a:moveTo>
                  <a:cubicBezTo>
                    <a:pt x="205" y="460"/>
                    <a:pt x="205" y="460"/>
                    <a:pt x="205" y="4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80">
              <a:extLst>
                <a:ext uri="{FF2B5EF4-FFF2-40B4-BE49-F238E27FC236}">
                  <a16:creationId xmlns:a16="http://schemas.microsoft.com/office/drawing/2014/main" xmlns="" id="{D8279D5C-54D7-47D2-854A-2C704D15A3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55163" y="508000"/>
              <a:ext cx="315913" cy="352425"/>
            </a:xfrm>
            <a:custGeom>
              <a:avLst/>
              <a:gdLst>
                <a:gd name="T0" fmla="*/ 165 w 331"/>
                <a:gd name="T1" fmla="*/ 369 h 369"/>
                <a:gd name="T2" fmla="*/ 167 w 331"/>
                <a:gd name="T3" fmla="*/ 369 h 369"/>
                <a:gd name="T4" fmla="*/ 308 w 331"/>
                <a:gd name="T5" fmla="*/ 147 h 369"/>
                <a:gd name="T6" fmla="*/ 166 w 331"/>
                <a:gd name="T7" fmla="*/ 1 h 369"/>
                <a:gd name="T8" fmla="*/ 24 w 331"/>
                <a:gd name="T9" fmla="*/ 147 h 369"/>
                <a:gd name="T10" fmla="*/ 165 w 331"/>
                <a:gd name="T11" fmla="*/ 369 h 369"/>
                <a:gd name="T12" fmla="*/ 165 w 331"/>
                <a:gd name="T13" fmla="*/ 369 h 369"/>
                <a:gd name="T14" fmla="*/ 165 w 331"/>
                <a:gd name="T15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1" h="369">
                  <a:moveTo>
                    <a:pt x="165" y="369"/>
                  </a:moveTo>
                  <a:cubicBezTo>
                    <a:pt x="167" y="369"/>
                    <a:pt x="167" y="369"/>
                    <a:pt x="167" y="369"/>
                  </a:cubicBezTo>
                  <a:cubicBezTo>
                    <a:pt x="331" y="367"/>
                    <a:pt x="308" y="147"/>
                    <a:pt x="308" y="147"/>
                  </a:cubicBezTo>
                  <a:cubicBezTo>
                    <a:pt x="301" y="0"/>
                    <a:pt x="178" y="1"/>
                    <a:pt x="166" y="1"/>
                  </a:cubicBezTo>
                  <a:cubicBezTo>
                    <a:pt x="154" y="1"/>
                    <a:pt x="30" y="0"/>
                    <a:pt x="24" y="147"/>
                  </a:cubicBezTo>
                  <a:cubicBezTo>
                    <a:pt x="24" y="147"/>
                    <a:pt x="0" y="367"/>
                    <a:pt x="165" y="369"/>
                  </a:cubicBezTo>
                  <a:close/>
                  <a:moveTo>
                    <a:pt x="165" y="369"/>
                  </a:moveTo>
                  <a:cubicBezTo>
                    <a:pt x="165" y="369"/>
                    <a:pt x="165" y="369"/>
                    <a:pt x="165" y="3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1">
              <a:extLst>
                <a:ext uri="{FF2B5EF4-FFF2-40B4-BE49-F238E27FC236}">
                  <a16:creationId xmlns:a16="http://schemas.microsoft.com/office/drawing/2014/main" xmlns="" id="{4A92F51B-99C2-489C-8515-C823499FCA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3763" y="814387"/>
              <a:ext cx="1487488" cy="411163"/>
            </a:xfrm>
            <a:custGeom>
              <a:avLst/>
              <a:gdLst>
                <a:gd name="T0" fmla="*/ 1562 w 1562"/>
                <a:gd name="T1" fmla="*/ 271 h 431"/>
                <a:gd name="T2" fmla="*/ 1503 w 1562"/>
                <a:gd name="T3" fmla="*/ 161 h 431"/>
                <a:gd name="T4" fmla="*/ 1367 w 1562"/>
                <a:gd name="T5" fmla="*/ 85 h 431"/>
                <a:gd name="T6" fmla="*/ 1310 w 1562"/>
                <a:gd name="T7" fmla="*/ 267 h 431"/>
                <a:gd name="T8" fmla="*/ 1276 w 1562"/>
                <a:gd name="T9" fmla="*/ 171 h 431"/>
                <a:gd name="T10" fmla="*/ 1261 w 1562"/>
                <a:gd name="T11" fmla="*/ 85 h 431"/>
                <a:gd name="T12" fmla="*/ 1260 w 1562"/>
                <a:gd name="T13" fmla="*/ 85 h 431"/>
                <a:gd name="T14" fmla="*/ 1245 w 1562"/>
                <a:gd name="T15" fmla="*/ 171 h 431"/>
                <a:gd name="T16" fmla="*/ 1212 w 1562"/>
                <a:gd name="T17" fmla="*/ 266 h 431"/>
                <a:gd name="T18" fmla="*/ 1154 w 1562"/>
                <a:gd name="T19" fmla="*/ 85 h 431"/>
                <a:gd name="T20" fmla="*/ 1105 w 1562"/>
                <a:gd name="T21" fmla="*/ 110 h 431"/>
                <a:gd name="T22" fmla="*/ 1083 w 1562"/>
                <a:gd name="T23" fmla="*/ 94 h 431"/>
                <a:gd name="T24" fmla="*/ 914 w 1562"/>
                <a:gd name="T25" fmla="*/ 1 h 431"/>
                <a:gd name="T26" fmla="*/ 842 w 1562"/>
                <a:gd name="T27" fmla="*/ 226 h 431"/>
                <a:gd name="T28" fmla="*/ 801 w 1562"/>
                <a:gd name="T29" fmla="*/ 107 h 431"/>
                <a:gd name="T30" fmla="*/ 782 w 1562"/>
                <a:gd name="T31" fmla="*/ 0 h 431"/>
                <a:gd name="T32" fmla="*/ 781 w 1562"/>
                <a:gd name="T33" fmla="*/ 0 h 431"/>
                <a:gd name="T34" fmla="*/ 762 w 1562"/>
                <a:gd name="T35" fmla="*/ 107 h 431"/>
                <a:gd name="T36" fmla="*/ 720 w 1562"/>
                <a:gd name="T37" fmla="*/ 226 h 431"/>
                <a:gd name="T38" fmla="*/ 649 w 1562"/>
                <a:gd name="T39" fmla="*/ 1 h 431"/>
                <a:gd name="T40" fmla="*/ 480 w 1562"/>
                <a:gd name="T41" fmla="*/ 94 h 431"/>
                <a:gd name="T42" fmla="*/ 457 w 1562"/>
                <a:gd name="T43" fmla="*/ 111 h 431"/>
                <a:gd name="T44" fmla="*/ 407 w 1562"/>
                <a:gd name="T45" fmla="*/ 85 h 431"/>
                <a:gd name="T46" fmla="*/ 350 w 1562"/>
                <a:gd name="T47" fmla="*/ 266 h 431"/>
                <a:gd name="T48" fmla="*/ 317 w 1562"/>
                <a:gd name="T49" fmla="*/ 171 h 431"/>
                <a:gd name="T50" fmla="*/ 301 w 1562"/>
                <a:gd name="T51" fmla="*/ 85 h 431"/>
                <a:gd name="T52" fmla="*/ 301 w 1562"/>
                <a:gd name="T53" fmla="*/ 85 h 431"/>
                <a:gd name="T54" fmla="*/ 285 w 1562"/>
                <a:gd name="T55" fmla="*/ 171 h 431"/>
                <a:gd name="T56" fmla="*/ 252 w 1562"/>
                <a:gd name="T57" fmla="*/ 266 h 431"/>
                <a:gd name="T58" fmla="*/ 195 w 1562"/>
                <a:gd name="T59" fmla="*/ 85 h 431"/>
                <a:gd name="T60" fmla="*/ 58 w 1562"/>
                <a:gd name="T61" fmla="*/ 160 h 431"/>
                <a:gd name="T62" fmla="*/ 0 w 1562"/>
                <a:gd name="T63" fmla="*/ 271 h 431"/>
                <a:gd name="T64" fmla="*/ 0 w 1562"/>
                <a:gd name="T65" fmla="*/ 431 h 431"/>
                <a:gd name="T66" fmla="*/ 1562 w 1562"/>
                <a:gd name="T67" fmla="*/ 431 h 431"/>
                <a:gd name="T68" fmla="*/ 1562 w 1562"/>
                <a:gd name="T69" fmla="*/ 271 h 431"/>
                <a:gd name="T70" fmla="*/ 1562 w 1562"/>
                <a:gd name="T71" fmla="*/ 271 h 431"/>
                <a:gd name="T72" fmla="*/ 1562 w 1562"/>
                <a:gd name="T73" fmla="*/ 27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62" h="431">
                  <a:moveTo>
                    <a:pt x="1562" y="271"/>
                  </a:moveTo>
                  <a:cubicBezTo>
                    <a:pt x="1561" y="224"/>
                    <a:pt x="1552" y="191"/>
                    <a:pt x="1503" y="161"/>
                  </a:cubicBezTo>
                  <a:cubicBezTo>
                    <a:pt x="1439" y="120"/>
                    <a:pt x="1367" y="85"/>
                    <a:pt x="1367" y="85"/>
                  </a:cubicBezTo>
                  <a:cubicBezTo>
                    <a:pt x="1310" y="267"/>
                    <a:pt x="1310" y="267"/>
                    <a:pt x="1310" y="267"/>
                  </a:cubicBezTo>
                  <a:cubicBezTo>
                    <a:pt x="1276" y="171"/>
                    <a:pt x="1276" y="171"/>
                    <a:pt x="1276" y="171"/>
                  </a:cubicBezTo>
                  <a:cubicBezTo>
                    <a:pt x="1335" y="90"/>
                    <a:pt x="1272" y="85"/>
                    <a:pt x="1261" y="85"/>
                  </a:cubicBezTo>
                  <a:cubicBezTo>
                    <a:pt x="1260" y="85"/>
                    <a:pt x="1260" y="85"/>
                    <a:pt x="1260" y="85"/>
                  </a:cubicBezTo>
                  <a:cubicBezTo>
                    <a:pt x="1249" y="85"/>
                    <a:pt x="1186" y="90"/>
                    <a:pt x="1245" y="171"/>
                  </a:cubicBezTo>
                  <a:cubicBezTo>
                    <a:pt x="1212" y="266"/>
                    <a:pt x="1212" y="266"/>
                    <a:pt x="1212" y="266"/>
                  </a:cubicBezTo>
                  <a:cubicBezTo>
                    <a:pt x="1154" y="85"/>
                    <a:pt x="1154" y="85"/>
                    <a:pt x="1154" y="85"/>
                  </a:cubicBezTo>
                  <a:cubicBezTo>
                    <a:pt x="1154" y="85"/>
                    <a:pt x="1134" y="95"/>
                    <a:pt x="1105" y="110"/>
                  </a:cubicBezTo>
                  <a:cubicBezTo>
                    <a:pt x="1098" y="105"/>
                    <a:pt x="1091" y="99"/>
                    <a:pt x="1083" y="94"/>
                  </a:cubicBezTo>
                  <a:cubicBezTo>
                    <a:pt x="1003" y="44"/>
                    <a:pt x="914" y="1"/>
                    <a:pt x="914" y="1"/>
                  </a:cubicBezTo>
                  <a:cubicBezTo>
                    <a:pt x="842" y="226"/>
                    <a:pt x="842" y="226"/>
                    <a:pt x="842" y="226"/>
                  </a:cubicBezTo>
                  <a:cubicBezTo>
                    <a:pt x="801" y="107"/>
                    <a:pt x="801" y="107"/>
                    <a:pt x="801" y="107"/>
                  </a:cubicBezTo>
                  <a:cubicBezTo>
                    <a:pt x="874" y="6"/>
                    <a:pt x="796" y="1"/>
                    <a:pt x="782" y="0"/>
                  </a:cubicBezTo>
                  <a:cubicBezTo>
                    <a:pt x="781" y="0"/>
                    <a:pt x="781" y="0"/>
                    <a:pt x="781" y="0"/>
                  </a:cubicBezTo>
                  <a:cubicBezTo>
                    <a:pt x="767" y="0"/>
                    <a:pt x="689" y="5"/>
                    <a:pt x="762" y="107"/>
                  </a:cubicBezTo>
                  <a:cubicBezTo>
                    <a:pt x="720" y="226"/>
                    <a:pt x="720" y="226"/>
                    <a:pt x="720" y="226"/>
                  </a:cubicBezTo>
                  <a:cubicBezTo>
                    <a:pt x="649" y="1"/>
                    <a:pt x="649" y="1"/>
                    <a:pt x="649" y="1"/>
                  </a:cubicBezTo>
                  <a:cubicBezTo>
                    <a:pt x="649" y="1"/>
                    <a:pt x="560" y="44"/>
                    <a:pt x="480" y="94"/>
                  </a:cubicBezTo>
                  <a:cubicBezTo>
                    <a:pt x="471" y="100"/>
                    <a:pt x="464" y="105"/>
                    <a:pt x="457" y="111"/>
                  </a:cubicBezTo>
                  <a:cubicBezTo>
                    <a:pt x="428" y="95"/>
                    <a:pt x="407" y="85"/>
                    <a:pt x="407" y="85"/>
                  </a:cubicBezTo>
                  <a:cubicBezTo>
                    <a:pt x="350" y="266"/>
                    <a:pt x="350" y="266"/>
                    <a:pt x="350" y="266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75" y="90"/>
                    <a:pt x="313" y="85"/>
                    <a:pt x="301" y="85"/>
                  </a:cubicBezTo>
                  <a:cubicBezTo>
                    <a:pt x="301" y="85"/>
                    <a:pt x="301" y="85"/>
                    <a:pt x="301" y="85"/>
                  </a:cubicBezTo>
                  <a:cubicBezTo>
                    <a:pt x="290" y="85"/>
                    <a:pt x="227" y="90"/>
                    <a:pt x="285" y="171"/>
                  </a:cubicBezTo>
                  <a:cubicBezTo>
                    <a:pt x="252" y="266"/>
                    <a:pt x="252" y="266"/>
                    <a:pt x="252" y="266"/>
                  </a:cubicBezTo>
                  <a:cubicBezTo>
                    <a:pt x="195" y="85"/>
                    <a:pt x="195" y="85"/>
                    <a:pt x="195" y="85"/>
                  </a:cubicBezTo>
                  <a:cubicBezTo>
                    <a:pt x="195" y="85"/>
                    <a:pt x="123" y="120"/>
                    <a:pt x="58" y="160"/>
                  </a:cubicBezTo>
                  <a:cubicBezTo>
                    <a:pt x="10" y="191"/>
                    <a:pt x="1" y="224"/>
                    <a:pt x="0" y="271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1562" y="431"/>
                    <a:pt x="1562" y="431"/>
                    <a:pt x="1562" y="431"/>
                  </a:cubicBezTo>
                  <a:lnTo>
                    <a:pt x="1562" y="271"/>
                  </a:lnTo>
                  <a:close/>
                  <a:moveTo>
                    <a:pt x="1562" y="271"/>
                  </a:moveTo>
                  <a:cubicBezTo>
                    <a:pt x="1562" y="271"/>
                    <a:pt x="1562" y="271"/>
                    <a:pt x="1562" y="2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2">
              <a:extLst>
                <a:ext uri="{FF2B5EF4-FFF2-40B4-BE49-F238E27FC236}">
                  <a16:creationId xmlns:a16="http://schemas.microsoft.com/office/drawing/2014/main" xmlns="" id="{447FB252-5D3C-4053-8D12-FA2251353A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0763" y="508000"/>
              <a:ext cx="315913" cy="352425"/>
            </a:xfrm>
            <a:custGeom>
              <a:avLst/>
              <a:gdLst>
                <a:gd name="T0" fmla="*/ 165 w 332"/>
                <a:gd name="T1" fmla="*/ 369 h 369"/>
                <a:gd name="T2" fmla="*/ 167 w 332"/>
                <a:gd name="T3" fmla="*/ 369 h 369"/>
                <a:gd name="T4" fmla="*/ 308 w 332"/>
                <a:gd name="T5" fmla="*/ 147 h 369"/>
                <a:gd name="T6" fmla="*/ 166 w 332"/>
                <a:gd name="T7" fmla="*/ 1 h 369"/>
                <a:gd name="T8" fmla="*/ 24 w 332"/>
                <a:gd name="T9" fmla="*/ 147 h 369"/>
                <a:gd name="T10" fmla="*/ 165 w 332"/>
                <a:gd name="T11" fmla="*/ 369 h 369"/>
                <a:gd name="T12" fmla="*/ 165 w 332"/>
                <a:gd name="T13" fmla="*/ 369 h 369"/>
                <a:gd name="T14" fmla="*/ 165 w 332"/>
                <a:gd name="T15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2" h="369">
                  <a:moveTo>
                    <a:pt x="165" y="369"/>
                  </a:moveTo>
                  <a:cubicBezTo>
                    <a:pt x="167" y="369"/>
                    <a:pt x="167" y="369"/>
                    <a:pt x="167" y="369"/>
                  </a:cubicBezTo>
                  <a:cubicBezTo>
                    <a:pt x="332" y="367"/>
                    <a:pt x="308" y="147"/>
                    <a:pt x="308" y="147"/>
                  </a:cubicBezTo>
                  <a:cubicBezTo>
                    <a:pt x="301" y="0"/>
                    <a:pt x="178" y="1"/>
                    <a:pt x="166" y="1"/>
                  </a:cubicBezTo>
                  <a:cubicBezTo>
                    <a:pt x="154" y="1"/>
                    <a:pt x="31" y="0"/>
                    <a:pt x="24" y="147"/>
                  </a:cubicBezTo>
                  <a:cubicBezTo>
                    <a:pt x="24" y="147"/>
                    <a:pt x="0" y="367"/>
                    <a:pt x="165" y="369"/>
                  </a:cubicBezTo>
                  <a:close/>
                  <a:moveTo>
                    <a:pt x="165" y="369"/>
                  </a:moveTo>
                  <a:cubicBezTo>
                    <a:pt x="165" y="369"/>
                    <a:pt x="165" y="369"/>
                    <a:pt x="165" y="3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87A26B28-E8E8-4CDC-B6D0-8C179F7B7823}"/>
              </a:ext>
            </a:extLst>
          </p:cNvPr>
          <p:cNvGrpSpPr/>
          <p:nvPr/>
        </p:nvGrpSpPr>
        <p:grpSpPr>
          <a:xfrm>
            <a:off x="755576" y="2193345"/>
            <a:ext cx="806140" cy="483512"/>
            <a:chOff x="8513763" y="333375"/>
            <a:chExt cx="1487488" cy="892175"/>
          </a:xfrm>
          <a:solidFill>
            <a:schemeClr val="bg1"/>
          </a:solidFill>
        </p:grpSpPr>
        <p:sp>
          <p:nvSpPr>
            <p:cNvPr id="24" name="Freeform 79">
              <a:extLst>
                <a:ext uri="{FF2B5EF4-FFF2-40B4-BE49-F238E27FC236}">
                  <a16:creationId xmlns:a16="http://schemas.microsoft.com/office/drawing/2014/main" xmlns="" id="{8F38FD75-4694-4DF7-85E4-3C97038C51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1451" y="333375"/>
              <a:ext cx="392113" cy="438150"/>
            </a:xfrm>
            <a:custGeom>
              <a:avLst/>
              <a:gdLst>
                <a:gd name="T0" fmla="*/ 205 w 412"/>
                <a:gd name="T1" fmla="*/ 460 h 460"/>
                <a:gd name="T2" fmla="*/ 207 w 412"/>
                <a:gd name="T3" fmla="*/ 460 h 460"/>
                <a:gd name="T4" fmla="*/ 383 w 412"/>
                <a:gd name="T5" fmla="*/ 183 h 460"/>
                <a:gd name="T6" fmla="*/ 206 w 412"/>
                <a:gd name="T7" fmla="*/ 3 h 460"/>
                <a:gd name="T8" fmla="*/ 29 w 412"/>
                <a:gd name="T9" fmla="*/ 183 h 460"/>
                <a:gd name="T10" fmla="*/ 205 w 412"/>
                <a:gd name="T11" fmla="*/ 460 h 460"/>
                <a:gd name="T12" fmla="*/ 205 w 412"/>
                <a:gd name="T13" fmla="*/ 460 h 460"/>
                <a:gd name="T14" fmla="*/ 205 w 412"/>
                <a:gd name="T15" fmla="*/ 46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2" h="460">
                  <a:moveTo>
                    <a:pt x="205" y="460"/>
                  </a:moveTo>
                  <a:cubicBezTo>
                    <a:pt x="207" y="460"/>
                    <a:pt x="207" y="460"/>
                    <a:pt x="207" y="460"/>
                  </a:cubicBezTo>
                  <a:cubicBezTo>
                    <a:pt x="412" y="457"/>
                    <a:pt x="383" y="183"/>
                    <a:pt x="383" y="183"/>
                  </a:cubicBezTo>
                  <a:cubicBezTo>
                    <a:pt x="374" y="0"/>
                    <a:pt x="221" y="2"/>
                    <a:pt x="206" y="3"/>
                  </a:cubicBezTo>
                  <a:cubicBezTo>
                    <a:pt x="191" y="2"/>
                    <a:pt x="38" y="0"/>
                    <a:pt x="29" y="183"/>
                  </a:cubicBezTo>
                  <a:cubicBezTo>
                    <a:pt x="29" y="184"/>
                    <a:pt x="0" y="458"/>
                    <a:pt x="205" y="460"/>
                  </a:cubicBezTo>
                  <a:close/>
                  <a:moveTo>
                    <a:pt x="205" y="460"/>
                  </a:moveTo>
                  <a:cubicBezTo>
                    <a:pt x="205" y="460"/>
                    <a:pt x="205" y="460"/>
                    <a:pt x="205" y="4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0">
              <a:extLst>
                <a:ext uri="{FF2B5EF4-FFF2-40B4-BE49-F238E27FC236}">
                  <a16:creationId xmlns:a16="http://schemas.microsoft.com/office/drawing/2014/main" xmlns="" id="{35254FE2-3D16-4FD4-87D3-2B0FFEBDE9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55163" y="508000"/>
              <a:ext cx="315913" cy="352425"/>
            </a:xfrm>
            <a:custGeom>
              <a:avLst/>
              <a:gdLst>
                <a:gd name="T0" fmla="*/ 165 w 331"/>
                <a:gd name="T1" fmla="*/ 369 h 369"/>
                <a:gd name="T2" fmla="*/ 167 w 331"/>
                <a:gd name="T3" fmla="*/ 369 h 369"/>
                <a:gd name="T4" fmla="*/ 308 w 331"/>
                <a:gd name="T5" fmla="*/ 147 h 369"/>
                <a:gd name="T6" fmla="*/ 166 w 331"/>
                <a:gd name="T7" fmla="*/ 1 h 369"/>
                <a:gd name="T8" fmla="*/ 24 w 331"/>
                <a:gd name="T9" fmla="*/ 147 h 369"/>
                <a:gd name="T10" fmla="*/ 165 w 331"/>
                <a:gd name="T11" fmla="*/ 369 h 369"/>
                <a:gd name="T12" fmla="*/ 165 w 331"/>
                <a:gd name="T13" fmla="*/ 369 h 369"/>
                <a:gd name="T14" fmla="*/ 165 w 331"/>
                <a:gd name="T15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1" h="369">
                  <a:moveTo>
                    <a:pt x="165" y="369"/>
                  </a:moveTo>
                  <a:cubicBezTo>
                    <a:pt x="167" y="369"/>
                    <a:pt x="167" y="369"/>
                    <a:pt x="167" y="369"/>
                  </a:cubicBezTo>
                  <a:cubicBezTo>
                    <a:pt x="331" y="367"/>
                    <a:pt x="308" y="147"/>
                    <a:pt x="308" y="147"/>
                  </a:cubicBezTo>
                  <a:cubicBezTo>
                    <a:pt x="301" y="0"/>
                    <a:pt x="178" y="1"/>
                    <a:pt x="166" y="1"/>
                  </a:cubicBezTo>
                  <a:cubicBezTo>
                    <a:pt x="154" y="1"/>
                    <a:pt x="30" y="0"/>
                    <a:pt x="24" y="147"/>
                  </a:cubicBezTo>
                  <a:cubicBezTo>
                    <a:pt x="24" y="147"/>
                    <a:pt x="0" y="367"/>
                    <a:pt x="165" y="369"/>
                  </a:cubicBezTo>
                  <a:close/>
                  <a:moveTo>
                    <a:pt x="165" y="369"/>
                  </a:moveTo>
                  <a:cubicBezTo>
                    <a:pt x="165" y="369"/>
                    <a:pt x="165" y="369"/>
                    <a:pt x="165" y="3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1">
              <a:extLst>
                <a:ext uri="{FF2B5EF4-FFF2-40B4-BE49-F238E27FC236}">
                  <a16:creationId xmlns:a16="http://schemas.microsoft.com/office/drawing/2014/main" xmlns="" id="{E59D8F2C-792F-4F5C-8DBC-8C2E973C3C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3763" y="814387"/>
              <a:ext cx="1487488" cy="411163"/>
            </a:xfrm>
            <a:custGeom>
              <a:avLst/>
              <a:gdLst>
                <a:gd name="T0" fmla="*/ 1562 w 1562"/>
                <a:gd name="T1" fmla="*/ 271 h 431"/>
                <a:gd name="T2" fmla="*/ 1503 w 1562"/>
                <a:gd name="T3" fmla="*/ 161 h 431"/>
                <a:gd name="T4" fmla="*/ 1367 w 1562"/>
                <a:gd name="T5" fmla="*/ 85 h 431"/>
                <a:gd name="T6" fmla="*/ 1310 w 1562"/>
                <a:gd name="T7" fmla="*/ 267 h 431"/>
                <a:gd name="T8" fmla="*/ 1276 w 1562"/>
                <a:gd name="T9" fmla="*/ 171 h 431"/>
                <a:gd name="T10" fmla="*/ 1261 w 1562"/>
                <a:gd name="T11" fmla="*/ 85 h 431"/>
                <a:gd name="T12" fmla="*/ 1260 w 1562"/>
                <a:gd name="T13" fmla="*/ 85 h 431"/>
                <a:gd name="T14" fmla="*/ 1245 w 1562"/>
                <a:gd name="T15" fmla="*/ 171 h 431"/>
                <a:gd name="T16" fmla="*/ 1212 w 1562"/>
                <a:gd name="T17" fmla="*/ 266 h 431"/>
                <a:gd name="T18" fmla="*/ 1154 w 1562"/>
                <a:gd name="T19" fmla="*/ 85 h 431"/>
                <a:gd name="T20" fmla="*/ 1105 w 1562"/>
                <a:gd name="T21" fmla="*/ 110 h 431"/>
                <a:gd name="T22" fmla="*/ 1083 w 1562"/>
                <a:gd name="T23" fmla="*/ 94 h 431"/>
                <a:gd name="T24" fmla="*/ 914 w 1562"/>
                <a:gd name="T25" fmla="*/ 1 h 431"/>
                <a:gd name="T26" fmla="*/ 842 w 1562"/>
                <a:gd name="T27" fmla="*/ 226 h 431"/>
                <a:gd name="T28" fmla="*/ 801 w 1562"/>
                <a:gd name="T29" fmla="*/ 107 h 431"/>
                <a:gd name="T30" fmla="*/ 782 w 1562"/>
                <a:gd name="T31" fmla="*/ 0 h 431"/>
                <a:gd name="T32" fmla="*/ 781 w 1562"/>
                <a:gd name="T33" fmla="*/ 0 h 431"/>
                <a:gd name="T34" fmla="*/ 762 w 1562"/>
                <a:gd name="T35" fmla="*/ 107 h 431"/>
                <a:gd name="T36" fmla="*/ 720 w 1562"/>
                <a:gd name="T37" fmla="*/ 226 h 431"/>
                <a:gd name="T38" fmla="*/ 649 w 1562"/>
                <a:gd name="T39" fmla="*/ 1 h 431"/>
                <a:gd name="T40" fmla="*/ 480 w 1562"/>
                <a:gd name="T41" fmla="*/ 94 h 431"/>
                <a:gd name="T42" fmla="*/ 457 w 1562"/>
                <a:gd name="T43" fmla="*/ 111 h 431"/>
                <a:gd name="T44" fmla="*/ 407 w 1562"/>
                <a:gd name="T45" fmla="*/ 85 h 431"/>
                <a:gd name="T46" fmla="*/ 350 w 1562"/>
                <a:gd name="T47" fmla="*/ 266 h 431"/>
                <a:gd name="T48" fmla="*/ 317 w 1562"/>
                <a:gd name="T49" fmla="*/ 171 h 431"/>
                <a:gd name="T50" fmla="*/ 301 w 1562"/>
                <a:gd name="T51" fmla="*/ 85 h 431"/>
                <a:gd name="T52" fmla="*/ 301 w 1562"/>
                <a:gd name="T53" fmla="*/ 85 h 431"/>
                <a:gd name="T54" fmla="*/ 285 w 1562"/>
                <a:gd name="T55" fmla="*/ 171 h 431"/>
                <a:gd name="T56" fmla="*/ 252 w 1562"/>
                <a:gd name="T57" fmla="*/ 266 h 431"/>
                <a:gd name="T58" fmla="*/ 195 w 1562"/>
                <a:gd name="T59" fmla="*/ 85 h 431"/>
                <a:gd name="T60" fmla="*/ 58 w 1562"/>
                <a:gd name="T61" fmla="*/ 160 h 431"/>
                <a:gd name="T62" fmla="*/ 0 w 1562"/>
                <a:gd name="T63" fmla="*/ 271 h 431"/>
                <a:gd name="T64" fmla="*/ 0 w 1562"/>
                <a:gd name="T65" fmla="*/ 431 h 431"/>
                <a:gd name="T66" fmla="*/ 1562 w 1562"/>
                <a:gd name="T67" fmla="*/ 431 h 431"/>
                <a:gd name="T68" fmla="*/ 1562 w 1562"/>
                <a:gd name="T69" fmla="*/ 271 h 431"/>
                <a:gd name="T70" fmla="*/ 1562 w 1562"/>
                <a:gd name="T71" fmla="*/ 271 h 431"/>
                <a:gd name="T72" fmla="*/ 1562 w 1562"/>
                <a:gd name="T73" fmla="*/ 27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62" h="431">
                  <a:moveTo>
                    <a:pt x="1562" y="271"/>
                  </a:moveTo>
                  <a:cubicBezTo>
                    <a:pt x="1561" y="224"/>
                    <a:pt x="1552" y="191"/>
                    <a:pt x="1503" y="161"/>
                  </a:cubicBezTo>
                  <a:cubicBezTo>
                    <a:pt x="1439" y="120"/>
                    <a:pt x="1367" y="85"/>
                    <a:pt x="1367" y="85"/>
                  </a:cubicBezTo>
                  <a:cubicBezTo>
                    <a:pt x="1310" y="267"/>
                    <a:pt x="1310" y="267"/>
                    <a:pt x="1310" y="267"/>
                  </a:cubicBezTo>
                  <a:cubicBezTo>
                    <a:pt x="1276" y="171"/>
                    <a:pt x="1276" y="171"/>
                    <a:pt x="1276" y="171"/>
                  </a:cubicBezTo>
                  <a:cubicBezTo>
                    <a:pt x="1335" y="90"/>
                    <a:pt x="1272" y="85"/>
                    <a:pt x="1261" y="85"/>
                  </a:cubicBezTo>
                  <a:cubicBezTo>
                    <a:pt x="1260" y="85"/>
                    <a:pt x="1260" y="85"/>
                    <a:pt x="1260" y="85"/>
                  </a:cubicBezTo>
                  <a:cubicBezTo>
                    <a:pt x="1249" y="85"/>
                    <a:pt x="1186" y="90"/>
                    <a:pt x="1245" y="171"/>
                  </a:cubicBezTo>
                  <a:cubicBezTo>
                    <a:pt x="1212" y="266"/>
                    <a:pt x="1212" y="266"/>
                    <a:pt x="1212" y="266"/>
                  </a:cubicBezTo>
                  <a:cubicBezTo>
                    <a:pt x="1154" y="85"/>
                    <a:pt x="1154" y="85"/>
                    <a:pt x="1154" y="85"/>
                  </a:cubicBezTo>
                  <a:cubicBezTo>
                    <a:pt x="1154" y="85"/>
                    <a:pt x="1134" y="95"/>
                    <a:pt x="1105" y="110"/>
                  </a:cubicBezTo>
                  <a:cubicBezTo>
                    <a:pt x="1098" y="105"/>
                    <a:pt x="1091" y="99"/>
                    <a:pt x="1083" y="94"/>
                  </a:cubicBezTo>
                  <a:cubicBezTo>
                    <a:pt x="1003" y="44"/>
                    <a:pt x="914" y="1"/>
                    <a:pt x="914" y="1"/>
                  </a:cubicBezTo>
                  <a:cubicBezTo>
                    <a:pt x="842" y="226"/>
                    <a:pt x="842" y="226"/>
                    <a:pt x="842" y="226"/>
                  </a:cubicBezTo>
                  <a:cubicBezTo>
                    <a:pt x="801" y="107"/>
                    <a:pt x="801" y="107"/>
                    <a:pt x="801" y="107"/>
                  </a:cubicBezTo>
                  <a:cubicBezTo>
                    <a:pt x="874" y="6"/>
                    <a:pt x="796" y="1"/>
                    <a:pt x="782" y="0"/>
                  </a:cubicBezTo>
                  <a:cubicBezTo>
                    <a:pt x="781" y="0"/>
                    <a:pt x="781" y="0"/>
                    <a:pt x="781" y="0"/>
                  </a:cubicBezTo>
                  <a:cubicBezTo>
                    <a:pt x="767" y="0"/>
                    <a:pt x="689" y="5"/>
                    <a:pt x="762" y="107"/>
                  </a:cubicBezTo>
                  <a:cubicBezTo>
                    <a:pt x="720" y="226"/>
                    <a:pt x="720" y="226"/>
                    <a:pt x="720" y="226"/>
                  </a:cubicBezTo>
                  <a:cubicBezTo>
                    <a:pt x="649" y="1"/>
                    <a:pt x="649" y="1"/>
                    <a:pt x="649" y="1"/>
                  </a:cubicBezTo>
                  <a:cubicBezTo>
                    <a:pt x="649" y="1"/>
                    <a:pt x="560" y="44"/>
                    <a:pt x="480" y="94"/>
                  </a:cubicBezTo>
                  <a:cubicBezTo>
                    <a:pt x="471" y="100"/>
                    <a:pt x="464" y="105"/>
                    <a:pt x="457" y="111"/>
                  </a:cubicBezTo>
                  <a:cubicBezTo>
                    <a:pt x="428" y="95"/>
                    <a:pt x="407" y="85"/>
                    <a:pt x="407" y="85"/>
                  </a:cubicBezTo>
                  <a:cubicBezTo>
                    <a:pt x="350" y="266"/>
                    <a:pt x="350" y="266"/>
                    <a:pt x="350" y="266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75" y="90"/>
                    <a:pt x="313" y="85"/>
                    <a:pt x="301" y="85"/>
                  </a:cubicBezTo>
                  <a:cubicBezTo>
                    <a:pt x="301" y="85"/>
                    <a:pt x="301" y="85"/>
                    <a:pt x="301" y="85"/>
                  </a:cubicBezTo>
                  <a:cubicBezTo>
                    <a:pt x="290" y="85"/>
                    <a:pt x="227" y="90"/>
                    <a:pt x="285" y="171"/>
                  </a:cubicBezTo>
                  <a:cubicBezTo>
                    <a:pt x="252" y="266"/>
                    <a:pt x="252" y="266"/>
                    <a:pt x="252" y="266"/>
                  </a:cubicBezTo>
                  <a:cubicBezTo>
                    <a:pt x="195" y="85"/>
                    <a:pt x="195" y="85"/>
                    <a:pt x="195" y="85"/>
                  </a:cubicBezTo>
                  <a:cubicBezTo>
                    <a:pt x="195" y="85"/>
                    <a:pt x="123" y="120"/>
                    <a:pt x="58" y="160"/>
                  </a:cubicBezTo>
                  <a:cubicBezTo>
                    <a:pt x="10" y="191"/>
                    <a:pt x="1" y="224"/>
                    <a:pt x="0" y="271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1562" y="431"/>
                    <a:pt x="1562" y="431"/>
                    <a:pt x="1562" y="431"/>
                  </a:cubicBezTo>
                  <a:lnTo>
                    <a:pt x="1562" y="271"/>
                  </a:lnTo>
                  <a:close/>
                  <a:moveTo>
                    <a:pt x="1562" y="271"/>
                  </a:moveTo>
                  <a:cubicBezTo>
                    <a:pt x="1562" y="271"/>
                    <a:pt x="1562" y="271"/>
                    <a:pt x="1562" y="2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2">
              <a:extLst>
                <a:ext uri="{FF2B5EF4-FFF2-40B4-BE49-F238E27FC236}">
                  <a16:creationId xmlns:a16="http://schemas.microsoft.com/office/drawing/2014/main" xmlns="" id="{C56BC7ED-25C8-4A70-BAA2-6DD3244318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0763" y="508000"/>
              <a:ext cx="315913" cy="352425"/>
            </a:xfrm>
            <a:custGeom>
              <a:avLst/>
              <a:gdLst>
                <a:gd name="T0" fmla="*/ 165 w 332"/>
                <a:gd name="T1" fmla="*/ 369 h 369"/>
                <a:gd name="T2" fmla="*/ 167 w 332"/>
                <a:gd name="T3" fmla="*/ 369 h 369"/>
                <a:gd name="T4" fmla="*/ 308 w 332"/>
                <a:gd name="T5" fmla="*/ 147 h 369"/>
                <a:gd name="T6" fmla="*/ 166 w 332"/>
                <a:gd name="T7" fmla="*/ 1 h 369"/>
                <a:gd name="T8" fmla="*/ 24 w 332"/>
                <a:gd name="T9" fmla="*/ 147 h 369"/>
                <a:gd name="T10" fmla="*/ 165 w 332"/>
                <a:gd name="T11" fmla="*/ 369 h 369"/>
                <a:gd name="T12" fmla="*/ 165 w 332"/>
                <a:gd name="T13" fmla="*/ 369 h 369"/>
                <a:gd name="T14" fmla="*/ 165 w 332"/>
                <a:gd name="T15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2" h="369">
                  <a:moveTo>
                    <a:pt x="165" y="369"/>
                  </a:moveTo>
                  <a:cubicBezTo>
                    <a:pt x="167" y="369"/>
                    <a:pt x="167" y="369"/>
                    <a:pt x="167" y="369"/>
                  </a:cubicBezTo>
                  <a:cubicBezTo>
                    <a:pt x="332" y="367"/>
                    <a:pt x="308" y="147"/>
                    <a:pt x="308" y="147"/>
                  </a:cubicBezTo>
                  <a:cubicBezTo>
                    <a:pt x="301" y="0"/>
                    <a:pt x="178" y="1"/>
                    <a:pt x="166" y="1"/>
                  </a:cubicBezTo>
                  <a:cubicBezTo>
                    <a:pt x="154" y="1"/>
                    <a:pt x="31" y="0"/>
                    <a:pt x="24" y="147"/>
                  </a:cubicBezTo>
                  <a:cubicBezTo>
                    <a:pt x="24" y="147"/>
                    <a:pt x="0" y="367"/>
                    <a:pt x="165" y="369"/>
                  </a:cubicBezTo>
                  <a:close/>
                  <a:moveTo>
                    <a:pt x="165" y="369"/>
                  </a:moveTo>
                  <a:cubicBezTo>
                    <a:pt x="165" y="369"/>
                    <a:pt x="165" y="369"/>
                    <a:pt x="165" y="3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60049E95-6FBA-4DC0-9D91-5DC1505F491C}"/>
              </a:ext>
            </a:extLst>
          </p:cNvPr>
          <p:cNvGrpSpPr/>
          <p:nvPr/>
        </p:nvGrpSpPr>
        <p:grpSpPr>
          <a:xfrm>
            <a:off x="755576" y="3057441"/>
            <a:ext cx="806140" cy="483512"/>
            <a:chOff x="8513763" y="333375"/>
            <a:chExt cx="1487488" cy="892175"/>
          </a:xfrm>
          <a:solidFill>
            <a:schemeClr val="bg1"/>
          </a:solidFill>
        </p:grpSpPr>
        <p:sp>
          <p:nvSpPr>
            <p:cNvPr id="30" name="Freeform 79">
              <a:extLst>
                <a:ext uri="{FF2B5EF4-FFF2-40B4-BE49-F238E27FC236}">
                  <a16:creationId xmlns:a16="http://schemas.microsoft.com/office/drawing/2014/main" xmlns="" id="{6A724FD7-DCA0-4117-BD79-1580F4920C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1451" y="333375"/>
              <a:ext cx="392113" cy="438150"/>
            </a:xfrm>
            <a:custGeom>
              <a:avLst/>
              <a:gdLst>
                <a:gd name="T0" fmla="*/ 205 w 412"/>
                <a:gd name="T1" fmla="*/ 460 h 460"/>
                <a:gd name="T2" fmla="*/ 207 w 412"/>
                <a:gd name="T3" fmla="*/ 460 h 460"/>
                <a:gd name="T4" fmla="*/ 383 w 412"/>
                <a:gd name="T5" fmla="*/ 183 h 460"/>
                <a:gd name="T6" fmla="*/ 206 w 412"/>
                <a:gd name="T7" fmla="*/ 3 h 460"/>
                <a:gd name="T8" fmla="*/ 29 w 412"/>
                <a:gd name="T9" fmla="*/ 183 h 460"/>
                <a:gd name="T10" fmla="*/ 205 w 412"/>
                <a:gd name="T11" fmla="*/ 460 h 460"/>
                <a:gd name="T12" fmla="*/ 205 w 412"/>
                <a:gd name="T13" fmla="*/ 460 h 460"/>
                <a:gd name="T14" fmla="*/ 205 w 412"/>
                <a:gd name="T15" fmla="*/ 46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2" h="460">
                  <a:moveTo>
                    <a:pt x="205" y="460"/>
                  </a:moveTo>
                  <a:cubicBezTo>
                    <a:pt x="207" y="460"/>
                    <a:pt x="207" y="460"/>
                    <a:pt x="207" y="460"/>
                  </a:cubicBezTo>
                  <a:cubicBezTo>
                    <a:pt x="412" y="457"/>
                    <a:pt x="383" y="183"/>
                    <a:pt x="383" y="183"/>
                  </a:cubicBezTo>
                  <a:cubicBezTo>
                    <a:pt x="374" y="0"/>
                    <a:pt x="221" y="2"/>
                    <a:pt x="206" y="3"/>
                  </a:cubicBezTo>
                  <a:cubicBezTo>
                    <a:pt x="191" y="2"/>
                    <a:pt x="38" y="0"/>
                    <a:pt x="29" y="183"/>
                  </a:cubicBezTo>
                  <a:cubicBezTo>
                    <a:pt x="29" y="184"/>
                    <a:pt x="0" y="458"/>
                    <a:pt x="205" y="460"/>
                  </a:cubicBezTo>
                  <a:close/>
                  <a:moveTo>
                    <a:pt x="205" y="460"/>
                  </a:moveTo>
                  <a:cubicBezTo>
                    <a:pt x="205" y="460"/>
                    <a:pt x="205" y="460"/>
                    <a:pt x="205" y="4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0">
              <a:extLst>
                <a:ext uri="{FF2B5EF4-FFF2-40B4-BE49-F238E27FC236}">
                  <a16:creationId xmlns:a16="http://schemas.microsoft.com/office/drawing/2014/main" xmlns="" id="{C6E9A625-AAF4-4B05-8F47-4BE46FBB8B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55163" y="508000"/>
              <a:ext cx="315913" cy="352425"/>
            </a:xfrm>
            <a:custGeom>
              <a:avLst/>
              <a:gdLst>
                <a:gd name="T0" fmla="*/ 165 w 331"/>
                <a:gd name="T1" fmla="*/ 369 h 369"/>
                <a:gd name="T2" fmla="*/ 167 w 331"/>
                <a:gd name="T3" fmla="*/ 369 h 369"/>
                <a:gd name="T4" fmla="*/ 308 w 331"/>
                <a:gd name="T5" fmla="*/ 147 h 369"/>
                <a:gd name="T6" fmla="*/ 166 w 331"/>
                <a:gd name="T7" fmla="*/ 1 h 369"/>
                <a:gd name="T8" fmla="*/ 24 w 331"/>
                <a:gd name="T9" fmla="*/ 147 h 369"/>
                <a:gd name="T10" fmla="*/ 165 w 331"/>
                <a:gd name="T11" fmla="*/ 369 h 369"/>
                <a:gd name="T12" fmla="*/ 165 w 331"/>
                <a:gd name="T13" fmla="*/ 369 h 369"/>
                <a:gd name="T14" fmla="*/ 165 w 331"/>
                <a:gd name="T15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1" h="369">
                  <a:moveTo>
                    <a:pt x="165" y="369"/>
                  </a:moveTo>
                  <a:cubicBezTo>
                    <a:pt x="167" y="369"/>
                    <a:pt x="167" y="369"/>
                    <a:pt x="167" y="369"/>
                  </a:cubicBezTo>
                  <a:cubicBezTo>
                    <a:pt x="331" y="367"/>
                    <a:pt x="308" y="147"/>
                    <a:pt x="308" y="147"/>
                  </a:cubicBezTo>
                  <a:cubicBezTo>
                    <a:pt x="301" y="0"/>
                    <a:pt x="178" y="1"/>
                    <a:pt x="166" y="1"/>
                  </a:cubicBezTo>
                  <a:cubicBezTo>
                    <a:pt x="154" y="1"/>
                    <a:pt x="30" y="0"/>
                    <a:pt x="24" y="147"/>
                  </a:cubicBezTo>
                  <a:cubicBezTo>
                    <a:pt x="24" y="147"/>
                    <a:pt x="0" y="367"/>
                    <a:pt x="165" y="369"/>
                  </a:cubicBezTo>
                  <a:close/>
                  <a:moveTo>
                    <a:pt x="165" y="369"/>
                  </a:moveTo>
                  <a:cubicBezTo>
                    <a:pt x="165" y="369"/>
                    <a:pt x="165" y="369"/>
                    <a:pt x="165" y="3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81">
              <a:extLst>
                <a:ext uri="{FF2B5EF4-FFF2-40B4-BE49-F238E27FC236}">
                  <a16:creationId xmlns:a16="http://schemas.microsoft.com/office/drawing/2014/main" xmlns="" id="{CD4AA7DC-256D-4773-BF1A-781660F4DA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3763" y="814387"/>
              <a:ext cx="1487488" cy="411163"/>
            </a:xfrm>
            <a:custGeom>
              <a:avLst/>
              <a:gdLst>
                <a:gd name="T0" fmla="*/ 1562 w 1562"/>
                <a:gd name="T1" fmla="*/ 271 h 431"/>
                <a:gd name="T2" fmla="*/ 1503 w 1562"/>
                <a:gd name="T3" fmla="*/ 161 h 431"/>
                <a:gd name="T4" fmla="*/ 1367 w 1562"/>
                <a:gd name="T5" fmla="*/ 85 h 431"/>
                <a:gd name="T6" fmla="*/ 1310 w 1562"/>
                <a:gd name="T7" fmla="*/ 267 h 431"/>
                <a:gd name="T8" fmla="*/ 1276 w 1562"/>
                <a:gd name="T9" fmla="*/ 171 h 431"/>
                <a:gd name="T10" fmla="*/ 1261 w 1562"/>
                <a:gd name="T11" fmla="*/ 85 h 431"/>
                <a:gd name="T12" fmla="*/ 1260 w 1562"/>
                <a:gd name="T13" fmla="*/ 85 h 431"/>
                <a:gd name="T14" fmla="*/ 1245 w 1562"/>
                <a:gd name="T15" fmla="*/ 171 h 431"/>
                <a:gd name="T16" fmla="*/ 1212 w 1562"/>
                <a:gd name="T17" fmla="*/ 266 h 431"/>
                <a:gd name="T18" fmla="*/ 1154 w 1562"/>
                <a:gd name="T19" fmla="*/ 85 h 431"/>
                <a:gd name="T20" fmla="*/ 1105 w 1562"/>
                <a:gd name="T21" fmla="*/ 110 h 431"/>
                <a:gd name="T22" fmla="*/ 1083 w 1562"/>
                <a:gd name="T23" fmla="*/ 94 h 431"/>
                <a:gd name="T24" fmla="*/ 914 w 1562"/>
                <a:gd name="T25" fmla="*/ 1 h 431"/>
                <a:gd name="T26" fmla="*/ 842 w 1562"/>
                <a:gd name="T27" fmla="*/ 226 h 431"/>
                <a:gd name="T28" fmla="*/ 801 w 1562"/>
                <a:gd name="T29" fmla="*/ 107 h 431"/>
                <a:gd name="T30" fmla="*/ 782 w 1562"/>
                <a:gd name="T31" fmla="*/ 0 h 431"/>
                <a:gd name="T32" fmla="*/ 781 w 1562"/>
                <a:gd name="T33" fmla="*/ 0 h 431"/>
                <a:gd name="T34" fmla="*/ 762 w 1562"/>
                <a:gd name="T35" fmla="*/ 107 h 431"/>
                <a:gd name="T36" fmla="*/ 720 w 1562"/>
                <a:gd name="T37" fmla="*/ 226 h 431"/>
                <a:gd name="T38" fmla="*/ 649 w 1562"/>
                <a:gd name="T39" fmla="*/ 1 h 431"/>
                <a:gd name="T40" fmla="*/ 480 w 1562"/>
                <a:gd name="T41" fmla="*/ 94 h 431"/>
                <a:gd name="T42" fmla="*/ 457 w 1562"/>
                <a:gd name="T43" fmla="*/ 111 h 431"/>
                <a:gd name="T44" fmla="*/ 407 w 1562"/>
                <a:gd name="T45" fmla="*/ 85 h 431"/>
                <a:gd name="T46" fmla="*/ 350 w 1562"/>
                <a:gd name="T47" fmla="*/ 266 h 431"/>
                <a:gd name="T48" fmla="*/ 317 w 1562"/>
                <a:gd name="T49" fmla="*/ 171 h 431"/>
                <a:gd name="T50" fmla="*/ 301 w 1562"/>
                <a:gd name="T51" fmla="*/ 85 h 431"/>
                <a:gd name="T52" fmla="*/ 301 w 1562"/>
                <a:gd name="T53" fmla="*/ 85 h 431"/>
                <a:gd name="T54" fmla="*/ 285 w 1562"/>
                <a:gd name="T55" fmla="*/ 171 h 431"/>
                <a:gd name="T56" fmla="*/ 252 w 1562"/>
                <a:gd name="T57" fmla="*/ 266 h 431"/>
                <a:gd name="T58" fmla="*/ 195 w 1562"/>
                <a:gd name="T59" fmla="*/ 85 h 431"/>
                <a:gd name="T60" fmla="*/ 58 w 1562"/>
                <a:gd name="T61" fmla="*/ 160 h 431"/>
                <a:gd name="T62" fmla="*/ 0 w 1562"/>
                <a:gd name="T63" fmla="*/ 271 h 431"/>
                <a:gd name="T64" fmla="*/ 0 w 1562"/>
                <a:gd name="T65" fmla="*/ 431 h 431"/>
                <a:gd name="T66" fmla="*/ 1562 w 1562"/>
                <a:gd name="T67" fmla="*/ 431 h 431"/>
                <a:gd name="T68" fmla="*/ 1562 w 1562"/>
                <a:gd name="T69" fmla="*/ 271 h 431"/>
                <a:gd name="T70" fmla="*/ 1562 w 1562"/>
                <a:gd name="T71" fmla="*/ 271 h 431"/>
                <a:gd name="T72" fmla="*/ 1562 w 1562"/>
                <a:gd name="T73" fmla="*/ 27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62" h="431">
                  <a:moveTo>
                    <a:pt x="1562" y="271"/>
                  </a:moveTo>
                  <a:cubicBezTo>
                    <a:pt x="1561" y="224"/>
                    <a:pt x="1552" y="191"/>
                    <a:pt x="1503" y="161"/>
                  </a:cubicBezTo>
                  <a:cubicBezTo>
                    <a:pt x="1439" y="120"/>
                    <a:pt x="1367" y="85"/>
                    <a:pt x="1367" y="85"/>
                  </a:cubicBezTo>
                  <a:cubicBezTo>
                    <a:pt x="1310" y="267"/>
                    <a:pt x="1310" y="267"/>
                    <a:pt x="1310" y="267"/>
                  </a:cubicBezTo>
                  <a:cubicBezTo>
                    <a:pt x="1276" y="171"/>
                    <a:pt x="1276" y="171"/>
                    <a:pt x="1276" y="171"/>
                  </a:cubicBezTo>
                  <a:cubicBezTo>
                    <a:pt x="1335" y="90"/>
                    <a:pt x="1272" y="85"/>
                    <a:pt x="1261" y="85"/>
                  </a:cubicBezTo>
                  <a:cubicBezTo>
                    <a:pt x="1260" y="85"/>
                    <a:pt x="1260" y="85"/>
                    <a:pt x="1260" y="85"/>
                  </a:cubicBezTo>
                  <a:cubicBezTo>
                    <a:pt x="1249" y="85"/>
                    <a:pt x="1186" y="90"/>
                    <a:pt x="1245" y="171"/>
                  </a:cubicBezTo>
                  <a:cubicBezTo>
                    <a:pt x="1212" y="266"/>
                    <a:pt x="1212" y="266"/>
                    <a:pt x="1212" y="266"/>
                  </a:cubicBezTo>
                  <a:cubicBezTo>
                    <a:pt x="1154" y="85"/>
                    <a:pt x="1154" y="85"/>
                    <a:pt x="1154" y="85"/>
                  </a:cubicBezTo>
                  <a:cubicBezTo>
                    <a:pt x="1154" y="85"/>
                    <a:pt x="1134" y="95"/>
                    <a:pt x="1105" y="110"/>
                  </a:cubicBezTo>
                  <a:cubicBezTo>
                    <a:pt x="1098" y="105"/>
                    <a:pt x="1091" y="99"/>
                    <a:pt x="1083" y="94"/>
                  </a:cubicBezTo>
                  <a:cubicBezTo>
                    <a:pt x="1003" y="44"/>
                    <a:pt x="914" y="1"/>
                    <a:pt x="914" y="1"/>
                  </a:cubicBezTo>
                  <a:cubicBezTo>
                    <a:pt x="842" y="226"/>
                    <a:pt x="842" y="226"/>
                    <a:pt x="842" y="226"/>
                  </a:cubicBezTo>
                  <a:cubicBezTo>
                    <a:pt x="801" y="107"/>
                    <a:pt x="801" y="107"/>
                    <a:pt x="801" y="107"/>
                  </a:cubicBezTo>
                  <a:cubicBezTo>
                    <a:pt x="874" y="6"/>
                    <a:pt x="796" y="1"/>
                    <a:pt x="782" y="0"/>
                  </a:cubicBezTo>
                  <a:cubicBezTo>
                    <a:pt x="781" y="0"/>
                    <a:pt x="781" y="0"/>
                    <a:pt x="781" y="0"/>
                  </a:cubicBezTo>
                  <a:cubicBezTo>
                    <a:pt x="767" y="0"/>
                    <a:pt x="689" y="5"/>
                    <a:pt x="762" y="107"/>
                  </a:cubicBezTo>
                  <a:cubicBezTo>
                    <a:pt x="720" y="226"/>
                    <a:pt x="720" y="226"/>
                    <a:pt x="720" y="226"/>
                  </a:cubicBezTo>
                  <a:cubicBezTo>
                    <a:pt x="649" y="1"/>
                    <a:pt x="649" y="1"/>
                    <a:pt x="649" y="1"/>
                  </a:cubicBezTo>
                  <a:cubicBezTo>
                    <a:pt x="649" y="1"/>
                    <a:pt x="560" y="44"/>
                    <a:pt x="480" y="94"/>
                  </a:cubicBezTo>
                  <a:cubicBezTo>
                    <a:pt x="471" y="100"/>
                    <a:pt x="464" y="105"/>
                    <a:pt x="457" y="111"/>
                  </a:cubicBezTo>
                  <a:cubicBezTo>
                    <a:pt x="428" y="95"/>
                    <a:pt x="407" y="85"/>
                    <a:pt x="407" y="85"/>
                  </a:cubicBezTo>
                  <a:cubicBezTo>
                    <a:pt x="350" y="266"/>
                    <a:pt x="350" y="266"/>
                    <a:pt x="350" y="266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75" y="90"/>
                    <a:pt x="313" y="85"/>
                    <a:pt x="301" y="85"/>
                  </a:cubicBezTo>
                  <a:cubicBezTo>
                    <a:pt x="301" y="85"/>
                    <a:pt x="301" y="85"/>
                    <a:pt x="301" y="85"/>
                  </a:cubicBezTo>
                  <a:cubicBezTo>
                    <a:pt x="290" y="85"/>
                    <a:pt x="227" y="90"/>
                    <a:pt x="285" y="171"/>
                  </a:cubicBezTo>
                  <a:cubicBezTo>
                    <a:pt x="252" y="266"/>
                    <a:pt x="252" y="266"/>
                    <a:pt x="252" y="266"/>
                  </a:cubicBezTo>
                  <a:cubicBezTo>
                    <a:pt x="195" y="85"/>
                    <a:pt x="195" y="85"/>
                    <a:pt x="195" y="85"/>
                  </a:cubicBezTo>
                  <a:cubicBezTo>
                    <a:pt x="195" y="85"/>
                    <a:pt x="123" y="120"/>
                    <a:pt x="58" y="160"/>
                  </a:cubicBezTo>
                  <a:cubicBezTo>
                    <a:pt x="10" y="191"/>
                    <a:pt x="1" y="224"/>
                    <a:pt x="0" y="271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1562" y="431"/>
                    <a:pt x="1562" y="431"/>
                    <a:pt x="1562" y="431"/>
                  </a:cubicBezTo>
                  <a:lnTo>
                    <a:pt x="1562" y="271"/>
                  </a:lnTo>
                  <a:close/>
                  <a:moveTo>
                    <a:pt x="1562" y="271"/>
                  </a:moveTo>
                  <a:cubicBezTo>
                    <a:pt x="1562" y="271"/>
                    <a:pt x="1562" y="271"/>
                    <a:pt x="1562" y="2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82">
              <a:extLst>
                <a:ext uri="{FF2B5EF4-FFF2-40B4-BE49-F238E27FC236}">
                  <a16:creationId xmlns:a16="http://schemas.microsoft.com/office/drawing/2014/main" xmlns="" id="{1646A99A-EE64-4629-A8A4-8437862C44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0763" y="508000"/>
              <a:ext cx="315913" cy="352425"/>
            </a:xfrm>
            <a:custGeom>
              <a:avLst/>
              <a:gdLst>
                <a:gd name="T0" fmla="*/ 165 w 332"/>
                <a:gd name="T1" fmla="*/ 369 h 369"/>
                <a:gd name="T2" fmla="*/ 167 w 332"/>
                <a:gd name="T3" fmla="*/ 369 h 369"/>
                <a:gd name="T4" fmla="*/ 308 w 332"/>
                <a:gd name="T5" fmla="*/ 147 h 369"/>
                <a:gd name="T6" fmla="*/ 166 w 332"/>
                <a:gd name="T7" fmla="*/ 1 h 369"/>
                <a:gd name="T8" fmla="*/ 24 w 332"/>
                <a:gd name="T9" fmla="*/ 147 h 369"/>
                <a:gd name="T10" fmla="*/ 165 w 332"/>
                <a:gd name="T11" fmla="*/ 369 h 369"/>
                <a:gd name="T12" fmla="*/ 165 w 332"/>
                <a:gd name="T13" fmla="*/ 369 h 369"/>
                <a:gd name="T14" fmla="*/ 165 w 332"/>
                <a:gd name="T15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2" h="369">
                  <a:moveTo>
                    <a:pt x="165" y="369"/>
                  </a:moveTo>
                  <a:cubicBezTo>
                    <a:pt x="167" y="369"/>
                    <a:pt x="167" y="369"/>
                    <a:pt x="167" y="369"/>
                  </a:cubicBezTo>
                  <a:cubicBezTo>
                    <a:pt x="332" y="367"/>
                    <a:pt x="308" y="147"/>
                    <a:pt x="308" y="147"/>
                  </a:cubicBezTo>
                  <a:cubicBezTo>
                    <a:pt x="301" y="0"/>
                    <a:pt x="178" y="1"/>
                    <a:pt x="166" y="1"/>
                  </a:cubicBezTo>
                  <a:cubicBezTo>
                    <a:pt x="154" y="1"/>
                    <a:pt x="31" y="0"/>
                    <a:pt x="24" y="147"/>
                  </a:cubicBezTo>
                  <a:cubicBezTo>
                    <a:pt x="24" y="147"/>
                    <a:pt x="0" y="367"/>
                    <a:pt x="165" y="369"/>
                  </a:cubicBezTo>
                  <a:close/>
                  <a:moveTo>
                    <a:pt x="165" y="369"/>
                  </a:moveTo>
                  <a:cubicBezTo>
                    <a:pt x="165" y="369"/>
                    <a:pt x="165" y="369"/>
                    <a:pt x="165" y="3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96AA3C7-90E6-4F29-96A4-15DEE3460C5A}"/>
              </a:ext>
            </a:extLst>
          </p:cNvPr>
          <p:cNvSpPr txBox="1"/>
          <p:nvPr/>
        </p:nvSpPr>
        <p:spPr>
          <a:xfrm>
            <a:off x="1561716" y="3756977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TAKWIM UNIT HEM – GOOGLE CALENDAR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- </a:t>
            </a:r>
            <a:r>
              <a:rPr lang="en-US" sz="1600" b="1" dirty="0" err="1">
                <a:solidFill>
                  <a:schemeClr val="bg1"/>
                </a:solidFill>
              </a:rPr>
              <a:t>Semua</a:t>
            </a:r>
            <a:r>
              <a:rPr lang="en-US" sz="1600" b="1" dirty="0">
                <a:solidFill>
                  <a:schemeClr val="bg1"/>
                </a:solidFill>
              </a:rPr>
              <a:t> unit hem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C04BA247-5F02-48A3-924D-834B9056AE30}"/>
              </a:ext>
            </a:extLst>
          </p:cNvPr>
          <p:cNvGrpSpPr/>
          <p:nvPr/>
        </p:nvGrpSpPr>
        <p:grpSpPr>
          <a:xfrm>
            <a:off x="755576" y="3993545"/>
            <a:ext cx="806140" cy="483512"/>
            <a:chOff x="8513763" y="333375"/>
            <a:chExt cx="1487488" cy="892175"/>
          </a:xfrm>
          <a:solidFill>
            <a:schemeClr val="bg1"/>
          </a:solidFill>
        </p:grpSpPr>
        <p:sp>
          <p:nvSpPr>
            <p:cNvPr id="35" name="Freeform 79">
              <a:extLst>
                <a:ext uri="{FF2B5EF4-FFF2-40B4-BE49-F238E27FC236}">
                  <a16:creationId xmlns:a16="http://schemas.microsoft.com/office/drawing/2014/main" xmlns="" id="{712C20BC-4B30-45DD-AA22-5B2287B9CC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1451" y="333375"/>
              <a:ext cx="392113" cy="438150"/>
            </a:xfrm>
            <a:custGeom>
              <a:avLst/>
              <a:gdLst>
                <a:gd name="T0" fmla="*/ 205 w 412"/>
                <a:gd name="T1" fmla="*/ 460 h 460"/>
                <a:gd name="T2" fmla="*/ 207 w 412"/>
                <a:gd name="T3" fmla="*/ 460 h 460"/>
                <a:gd name="T4" fmla="*/ 383 w 412"/>
                <a:gd name="T5" fmla="*/ 183 h 460"/>
                <a:gd name="T6" fmla="*/ 206 w 412"/>
                <a:gd name="T7" fmla="*/ 3 h 460"/>
                <a:gd name="T8" fmla="*/ 29 w 412"/>
                <a:gd name="T9" fmla="*/ 183 h 460"/>
                <a:gd name="T10" fmla="*/ 205 w 412"/>
                <a:gd name="T11" fmla="*/ 460 h 460"/>
                <a:gd name="T12" fmla="*/ 205 w 412"/>
                <a:gd name="T13" fmla="*/ 460 h 460"/>
                <a:gd name="T14" fmla="*/ 205 w 412"/>
                <a:gd name="T15" fmla="*/ 46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2" h="460">
                  <a:moveTo>
                    <a:pt x="205" y="460"/>
                  </a:moveTo>
                  <a:cubicBezTo>
                    <a:pt x="207" y="460"/>
                    <a:pt x="207" y="460"/>
                    <a:pt x="207" y="460"/>
                  </a:cubicBezTo>
                  <a:cubicBezTo>
                    <a:pt x="412" y="457"/>
                    <a:pt x="383" y="183"/>
                    <a:pt x="383" y="183"/>
                  </a:cubicBezTo>
                  <a:cubicBezTo>
                    <a:pt x="374" y="0"/>
                    <a:pt x="221" y="2"/>
                    <a:pt x="206" y="3"/>
                  </a:cubicBezTo>
                  <a:cubicBezTo>
                    <a:pt x="191" y="2"/>
                    <a:pt x="38" y="0"/>
                    <a:pt x="29" y="183"/>
                  </a:cubicBezTo>
                  <a:cubicBezTo>
                    <a:pt x="29" y="184"/>
                    <a:pt x="0" y="458"/>
                    <a:pt x="205" y="460"/>
                  </a:cubicBezTo>
                  <a:close/>
                  <a:moveTo>
                    <a:pt x="205" y="460"/>
                  </a:moveTo>
                  <a:cubicBezTo>
                    <a:pt x="205" y="460"/>
                    <a:pt x="205" y="460"/>
                    <a:pt x="205" y="4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80">
              <a:extLst>
                <a:ext uri="{FF2B5EF4-FFF2-40B4-BE49-F238E27FC236}">
                  <a16:creationId xmlns:a16="http://schemas.microsoft.com/office/drawing/2014/main" xmlns="" id="{61CE5554-04C9-42C9-8B19-B7B5DF3A0E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55163" y="508000"/>
              <a:ext cx="315913" cy="352425"/>
            </a:xfrm>
            <a:custGeom>
              <a:avLst/>
              <a:gdLst>
                <a:gd name="T0" fmla="*/ 165 w 331"/>
                <a:gd name="T1" fmla="*/ 369 h 369"/>
                <a:gd name="T2" fmla="*/ 167 w 331"/>
                <a:gd name="T3" fmla="*/ 369 h 369"/>
                <a:gd name="T4" fmla="*/ 308 w 331"/>
                <a:gd name="T5" fmla="*/ 147 h 369"/>
                <a:gd name="T6" fmla="*/ 166 w 331"/>
                <a:gd name="T7" fmla="*/ 1 h 369"/>
                <a:gd name="T8" fmla="*/ 24 w 331"/>
                <a:gd name="T9" fmla="*/ 147 h 369"/>
                <a:gd name="T10" fmla="*/ 165 w 331"/>
                <a:gd name="T11" fmla="*/ 369 h 369"/>
                <a:gd name="T12" fmla="*/ 165 w 331"/>
                <a:gd name="T13" fmla="*/ 369 h 369"/>
                <a:gd name="T14" fmla="*/ 165 w 331"/>
                <a:gd name="T15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1" h="369">
                  <a:moveTo>
                    <a:pt x="165" y="369"/>
                  </a:moveTo>
                  <a:cubicBezTo>
                    <a:pt x="167" y="369"/>
                    <a:pt x="167" y="369"/>
                    <a:pt x="167" y="369"/>
                  </a:cubicBezTo>
                  <a:cubicBezTo>
                    <a:pt x="331" y="367"/>
                    <a:pt x="308" y="147"/>
                    <a:pt x="308" y="147"/>
                  </a:cubicBezTo>
                  <a:cubicBezTo>
                    <a:pt x="301" y="0"/>
                    <a:pt x="178" y="1"/>
                    <a:pt x="166" y="1"/>
                  </a:cubicBezTo>
                  <a:cubicBezTo>
                    <a:pt x="154" y="1"/>
                    <a:pt x="30" y="0"/>
                    <a:pt x="24" y="147"/>
                  </a:cubicBezTo>
                  <a:cubicBezTo>
                    <a:pt x="24" y="147"/>
                    <a:pt x="0" y="367"/>
                    <a:pt x="165" y="369"/>
                  </a:cubicBezTo>
                  <a:close/>
                  <a:moveTo>
                    <a:pt x="165" y="369"/>
                  </a:moveTo>
                  <a:cubicBezTo>
                    <a:pt x="165" y="369"/>
                    <a:pt x="165" y="369"/>
                    <a:pt x="165" y="3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xmlns="" id="{A3634CA5-B778-4D87-9803-D569A93AAD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3763" y="814387"/>
              <a:ext cx="1487488" cy="411163"/>
            </a:xfrm>
            <a:custGeom>
              <a:avLst/>
              <a:gdLst>
                <a:gd name="T0" fmla="*/ 1562 w 1562"/>
                <a:gd name="T1" fmla="*/ 271 h 431"/>
                <a:gd name="T2" fmla="*/ 1503 w 1562"/>
                <a:gd name="T3" fmla="*/ 161 h 431"/>
                <a:gd name="T4" fmla="*/ 1367 w 1562"/>
                <a:gd name="T5" fmla="*/ 85 h 431"/>
                <a:gd name="T6" fmla="*/ 1310 w 1562"/>
                <a:gd name="T7" fmla="*/ 267 h 431"/>
                <a:gd name="T8" fmla="*/ 1276 w 1562"/>
                <a:gd name="T9" fmla="*/ 171 h 431"/>
                <a:gd name="T10" fmla="*/ 1261 w 1562"/>
                <a:gd name="T11" fmla="*/ 85 h 431"/>
                <a:gd name="T12" fmla="*/ 1260 w 1562"/>
                <a:gd name="T13" fmla="*/ 85 h 431"/>
                <a:gd name="T14" fmla="*/ 1245 w 1562"/>
                <a:gd name="T15" fmla="*/ 171 h 431"/>
                <a:gd name="T16" fmla="*/ 1212 w 1562"/>
                <a:gd name="T17" fmla="*/ 266 h 431"/>
                <a:gd name="T18" fmla="*/ 1154 w 1562"/>
                <a:gd name="T19" fmla="*/ 85 h 431"/>
                <a:gd name="T20" fmla="*/ 1105 w 1562"/>
                <a:gd name="T21" fmla="*/ 110 h 431"/>
                <a:gd name="T22" fmla="*/ 1083 w 1562"/>
                <a:gd name="T23" fmla="*/ 94 h 431"/>
                <a:gd name="T24" fmla="*/ 914 w 1562"/>
                <a:gd name="T25" fmla="*/ 1 h 431"/>
                <a:gd name="T26" fmla="*/ 842 w 1562"/>
                <a:gd name="T27" fmla="*/ 226 h 431"/>
                <a:gd name="T28" fmla="*/ 801 w 1562"/>
                <a:gd name="T29" fmla="*/ 107 h 431"/>
                <a:gd name="T30" fmla="*/ 782 w 1562"/>
                <a:gd name="T31" fmla="*/ 0 h 431"/>
                <a:gd name="T32" fmla="*/ 781 w 1562"/>
                <a:gd name="T33" fmla="*/ 0 h 431"/>
                <a:gd name="T34" fmla="*/ 762 w 1562"/>
                <a:gd name="T35" fmla="*/ 107 h 431"/>
                <a:gd name="T36" fmla="*/ 720 w 1562"/>
                <a:gd name="T37" fmla="*/ 226 h 431"/>
                <a:gd name="T38" fmla="*/ 649 w 1562"/>
                <a:gd name="T39" fmla="*/ 1 h 431"/>
                <a:gd name="T40" fmla="*/ 480 w 1562"/>
                <a:gd name="T41" fmla="*/ 94 h 431"/>
                <a:gd name="T42" fmla="*/ 457 w 1562"/>
                <a:gd name="T43" fmla="*/ 111 h 431"/>
                <a:gd name="T44" fmla="*/ 407 w 1562"/>
                <a:gd name="T45" fmla="*/ 85 h 431"/>
                <a:gd name="T46" fmla="*/ 350 w 1562"/>
                <a:gd name="T47" fmla="*/ 266 h 431"/>
                <a:gd name="T48" fmla="*/ 317 w 1562"/>
                <a:gd name="T49" fmla="*/ 171 h 431"/>
                <a:gd name="T50" fmla="*/ 301 w 1562"/>
                <a:gd name="T51" fmla="*/ 85 h 431"/>
                <a:gd name="T52" fmla="*/ 301 w 1562"/>
                <a:gd name="T53" fmla="*/ 85 h 431"/>
                <a:gd name="T54" fmla="*/ 285 w 1562"/>
                <a:gd name="T55" fmla="*/ 171 h 431"/>
                <a:gd name="T56" fmla="*/ 252 w 1562"/>
                <a:gd name="T57" fmla="*/ 266 h 431"/>
                <a:gd name="T58" fmla="*/ 195 w 1562"/>
                <a:gd name="T59" fmla="*/ 85 h 431"/>
                <a:gd name="T60" fmla="*/ 58 w 1562"/>
                <a:gd name="T61" fmla="*/ 160 h 431"/>
                <a:gd name="T62" fmla="*/ 0 w 1562"/>
                <a:gd name="T63" fmla="*/ 271 h 431"/>
                <a:gd name="T64" fmla="*/ 0 w 1562"/>
                <a:gd name="T65" fmla="*/ 431 h 431"/>
                <a:gd name="T66" fmla="*/ 1562 w 1562"/>
                <a:gd name="T67" fmla="*/ 431 h 431"/>
                <a:gd name="T68" fmla="*/ 1562 w 1562"/>
                <a:gd name="T69" fmla="*/ 271 h 431"/>
                <a:gd name="T70" fmla="*/ 1562 w 1562"/>
                <a:gd name="T71" fmla="*/ 271 h 431"/>
                <a:gd name="T72" fmla="*/ 1562 w 1562"/>
                <a:gd name="T73" fmla="*/ 27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62" h="431">
                  <a:moveTo>
                    <a:pt x="1562" y="271"/>
                  </a:moveTo>
                  <a:cubicBezTo>
                    <a:pt x="1561" y="224"/>
                    <a:pt x="1552" y="191"/>
                    <a:pt x="1503" y="161"/>
                  </a:cubicBezTo>
                  <a:cubicBezTo>
                    <a:pt x="1439" y="120"/>
                    <a:pt x="1367" y="85"/>
                    <a:pt x="1367" y="85"/>
                  </a:cubicBezTo>
                  <a:cubicBezTo>
                    <a:pt x="1310" y="267"/>
                    <a:pt x="1310" y="267"/>
                    <a:pt x="1310" y="267"/>
                  </a:cubicBezTo>
                  <a:cubicBezTo>
                    <a:pt x="1276" y="171"/>
                    <a:pt x="1276" y="171"/>
                    <a:pt x="1276" y="171"/>
                  </a:cubicBezTo>
                  <a:cubicBezTo>
                    <a:pt x="1335" y="90"/>
                    <a:pt x="1272" y="85"/>
                    <a:pt x="1261" y="85"/>
                  </a:cubicBezTo>
                  <a:cubicBezTo>
                    <a:pt x="1260" y="85"/>
                    <a:pt x="1260" y="85"/>
                    <a:pt x="1260" y="85"/>
                  </a:cubicBezTo>
                  <a:cubicBezTo>
                    <a:pt x="1249" y="85"/>
                    <a:pt x="1186" y="90"/>
                    <a:pt x="1245" y="171"/>
                  </a:cubicBezTo>
                  <a:cubicBezTo>
                    <a:pt x="1212" y="266"/>
                    <a:pt x="1212" y="266"/>
                    <a:pt x="1212" y="266"/>
                  </a:cubicBezTo>
                  <a:cubicBezTo>
                    <a:pt x="1154" y="85"/>
                    <a:pt x="1154" y="85"/>
                    <a:pt x="1154" y="85"/>
                  </a:cubicBezTo>
                  <a:cubicBezTo>
                    <a:pt x="1154" y="85"/>
                    <a:pt x="1134" y="95"/>
                    <a:pt x="1105" y="110"/>
                  </a:cubicBezTo>
                  <a:cubicBezTo>
                    <a:pt x="1098" y="105"/>
                    <a:pt x="1091" y="99"/>
                    <a:pt x="1083" y="94"/>
                  </a:cubicBezTo>
                  <a:cubicBezTo>
                    <a:pt x="1003" y="44"/>
                    <a:pt x="914" y="1"/>
                    <a:pt x="914" y="1"/>
                  </a:cubicBezTo>
                  <a:cubicBezTo>
                    <a:pt x="842" y="226"/>
                    <a:pt x="842" y="226"/>
                    <a:pt x="842" y="226"/>
                  </a:cubicBezTo>
                  <a:cubicBezTo>
                    <a:pt x="801" y="107"/>
                    <a:pt x="801" y="107"/>
                    <a:pt x="801" y="107"/>
                  </a:cubicBezTo>
                  <a:cubicBezTo>
                    <a:pt x="874" y="6"/>
                    <a:pt x="796" y="1"/>
                    <a:pt x="782" y="0"/>
                  </a:cubicBezTo>
                  <a:cubicBezTo>
                    <a:pt x="781" y="0"/>
                    <a:pt x="781" y="0"/>
                    <a:pt x="781" y="0"/>
                  </a:cubicBezTo>
                  <a:cubicBezTo>
                    <a:pt x="767" y="0"/>
                    <a:pt x="689" y="5"/>
                    <a:pt x="762" y="107"/>
                  </a:cubicBezTo>
                  <a:cubicBezTo>
                    <a:pt x="720" y="226"/>
                    <a:pt x="720" y="226"/>
                    <a:pt x="720" y="226"/>
                  </a:cubicBezTo>
                  <a:cubicBezTo>
                    <a:pt x="649" y="1"/>
                    <a:pt x="649" y="1"/>
                    <a:pt x="649" y="1"/>
                  </a:cubicBezTo>
                  <a:cubicBezTo>
                    <a:pt x="649" y="1"/>
                    <a:pt x="560" y="44"/>
                    <a:pt x="480" y="94"/>
                  </a:cubicBezTo>
                  <a:cubicBezTo>
                    <a:pt x="471" y="100"/>
                    <a:pt x="464" y="105"/>
                    <a:pt x="457" y="111"/>
                  </a:cubicBezTo>
                  <a:cubicBezTo>
                    <a:pt x="428" y="95"/>
                    <a:pt x="407" y="85"/>
                    <a:pt x="407" y="85"/>
                  </a:cubicBezTo>
                  <a:cubicBezTo>
                    <a:pt x="350" y="266"/>
                    <a:pt x="350" y="266"/>
                    <a:pt x="350" y="266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75" y="90"/>
                    <a:pt x="313" y="85"/>
                    <a:pt x="301" y="85"/>
                  </a:cubicBezTo>
                  <a:cubicBezTo>
                    <a:pt x="301" y="85"/>
                    <a:pt x="301" y="85"/>
                    <a:pt x="301" y="85"/>
                  </a:cubicBezTo>
                  <a:cubicBezTo>
                    <a:pt x="290" y="85"/>
                    <a:pt x="227" y="90"/>
                    <a:pt x="285" y="171"/>
                  </a:cubicBezTo>
                  <a:cubicBezTo>
                    <a:pt x="252" y="266"/>
                    <a:pt x="252" y="266"/>
                    <a:pt x="252" y="266"/>
                  </a:cubicBezTo>
                  <a:cubicBezTo>
                    <a:pt x="195" y="85"/>
                    <a:pt x="195" y="85"/>
                    <a:pt x="195" y="85"/>
                  </a:cubicBezTo>
                  <a:cubicBezTo>
                    <a:pt x="195" y="85"/>
                    <a:pt x="123" y="120"/>
                    <a:pt x="58" y="160"/>
                  </a:cubicBezTo>
                  <a:cubicBezTo>
                    <a:pt x="10" y="191"/>
                    <a:pt x="1" y="224"/>
                    <a:pt x="0" y="271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1562" y="431"/>
                    <a:pt x="1562" y="431"/>
                    <a:pt x="1562" y="431"/>
                  </a:cubicBezTo>
                  <a:lnTo>
                    <a:pt x="1562" y="271"/>
                  </a:lnTo>
                  <a:close/>
                  <a:moveTo>
                    <a:pt x="1562" y="271"/>
                  </a:moveTo>
                  <a:cubicBezTo>
                    <a:pt x="1562" y="271"/>
                    <a:pt x="1562" y="271"/>
                    <a:pt x="1562" y="2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82">
              <a:extLst>
                <a:ext uri="{FF2B5EF4-FFF2-40B4-BE49-F238E27FC236}">
                  <a16:creationId xmlns:a16="http://schemas.microsoft.com/office/drawing/2014/main" xmlns="" id="{829D75C4-1A27-4F33-9AEE-F528354ED1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0763" y="508000"/>
              <a:ext cx="315913" cy="352425"/>
            </a:xfrm>
            <a:custGeom>
              <a:avLst/>
              <a:gdLst>
                <a:gd name="T0" fmla="*/ 165 w 332"/>
                <a:gd name="T1" fmla="*/ 369 h 369"/>
                <a:gd name="T2" fmla="*/ 167 w 332"/>
                <a:gd name="T3" fmla="*/ 369 h 369"/>
                <a:gd name="T4" fmla="*/ 308 w 332"/>
                <a:gd name="T5" fmla="*/ 147 h 369"/>
                <a:gd name="T6" fmla="*/ 166 w 332"/>
                <a:gd name="T7" fmla="*/ 1 h 369"/>
                <a:gd name="T8" fmla="*/ 24 w 332"/>
                <a:gd name="T9" fmla="*/ 147 h 369"/>
                <a:gd name="T10" fmla="*/ 165 w 332"/>
                <a:gd name="T11" fmla="*/ 369 h 369"/>
                <a:gd name="T12" fmla="*/ 165 w 332"/>
                <a:gd name="T13" fmla="*/ 369 h 369"/>
                <a:gd name="T14" fmla="*/ 165 w 332"/>
                <a:gd name="T15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2" h="369">
                  <a:moveTo>
                    <a:pt x="165" y="369"/>
                  </a:moveTo>
                  <a:cubicBezTo>
                    <a:pt x="167" y="369"/>
                    <a:pt x="167" y="369"/>
                    <a:pt x="167" y="369"/>
                  </a:cubicBezTo>
                  <a:cubicBezTo>
                    <a:pt x="332" y="367"/>
                    <a:pt x="308" y="147"/>
                    <a:pt x="308" y="147"/>
                  </a:cubicBezTo>
                  <a:cubicBezTo>
                    <a:pt x="301" y="0"/>
                    <a:pt x="178" y="1"/>
                    <a:pt x="166" y="1"/>
                  </a:cubicBezTo>
                  <a:cubicBezTo>
                    <a:pt x="154" y="1"/>
                    <a:pt x="31" y="0"/>
                    <a:pt x="24" y="147"/>
                  </a:cubicBezTo>
                  <a:cubicBezTo>
                    <a:pt x="24" y="147"/>
                    <a:pt x="0" y="367"/>
                    <a:pt x="165" y="369"/>
                  </a:cubicBezTo>
                  <a:close/>
                  <a:moveTo>
                    <a:pt x="165" y="369"/>
                  </a:moveTo>
                  <a:cubicBezTo>
                    <a:pt x="165" y="369"/>
                    <a:pt x="165" y="369"/>
                    <a:pt x="165" y="3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82179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-36512" y="0"/>
            <a:ext cx="9180512" cy="5164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323528" y="627534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TERIMA KASIH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C53931-C775-426D-88B4-EF634BD08DA2}"/>
              </a:ext>
            </a:extLst>
          </p:cNvPr>
          <p:cNvSpPr txBox="1"/>
          <p:nvPr/>
        </p:nvSpPr>
        <p:spPr>
          <a:xfrm>
            <a:off x="2123728" y="2067694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PEGAWAI PPD (HAL EHWAL MURID)</a:t>
            </a:r>
          </a:p>
          <a:p>
            <a:pPr marL="285750" indent="-285750">
              <a:buFontTx/>
              <a:buChar char="-"/>
            </a:pPr>
            <a:r>
              <a:rPr lang="en-US" sz="1600" b="1" dirty="0">
                <a:solidFill>
                  <a:schemeClr val="bg1"/>
                </a:solidFill>
              </a:rPr>
              <a:t>Banyak </a:t>
            </a:r>
            <a:r>
              <a:rPr lang="en-US" sz="1600" b="1" dirty="0" err="1">
                <a:solidFill>
                  <a:schemeClr val="bg1"/>
                </a:solidFill>
              </a:rPr>
              <a:t>membantu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memberi</a:t>
            </a:r>
            <a:r>
              <a:rPr lang="en-US" sz="1600" b="1" dirty="0">
                <a:solidFill>
                  <a:schemeClr val="bg1"/>
                </a:solidFill>
              </a:rPr>
              <a:t> idea dan </a:t>
            </a:r>
            <a:r>
              <a:rPr lang="en-US" sz="1600" b="1" dirty="0" err="1">
                <a:solidFill>
                  <a:schemeClr val="bg1"/>
                </a:solidFill>
              </a:rPr>
              <a:t>pendapat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1600" b="1" dirty="0" err="1">
                <a:solidFill>
                  <a:schemeClr val="bg1"/>
                </a:solidFill>
              </a:rPr>
              <a:t>Semoga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kerjasama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ini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akan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dapat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diteruskan</a:t>
            </a:r>
            <a:r>
              <a:rPr lang="en-US" sz="1600" b="1" dirty="0">
                <a:solidFill>
                  <a:schemeClr val="bg1"/>
                </a:solidFill>
              </a:rPr>
              <a:t> pada 2020.</a:t>
            </a:r>
            <a:endParaRPr lang="en-GB" sz="1600" b="1" dirty="0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38EBDF2B-B620-4DE5-A745-DEB088803D96}"/>
              </a:ext>
            </a:extLst>
          </p:cNvPr>
          <p:cNvGrpSpPr/>
          <p:nvPr/>
        </p:nvGrpSpPr>
        <p:grpSpPr>
          <a:xfrm>
            <a:off x="1259086" y="2188763"/>
            <a:ext cx="696451" cy="588858"/>
            <a:chOff x="1640798" y="2149003"/>
            <a:chExt cx="464344" cy="407194"/>
          </a:xfrm>
          <a:solidFill>
            <a:schemeClr val="bg1"/>
          </a:solidFill>
        </p:grpSpPr>
        <p:sp>
          <p:nvSpPr>
            <p:cNvPr id="17" name="AutoShape 147">
              <a:extLst>
                <a:ext uri="{FF2B5EF4-FFF2-40B4-BE49-F238E27FC236}">
                  <a16:creationId xmlns:a16="http://schemas.microsoft.com/office/drawing/2014/main" xmlns="" id="{8EA72F9F-30B1-44C1-8D99-5499CA00C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0798" y="2149003"/>
              <a:ext cx="464344" cy="407194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8" name="AutoShape 148">
              <a:extLst>
                <a:ext uri="{FF2B5EF4-FFF2-40B4-BE49-F238E27FC236}">
                  <a16:creationId xmlns:a16="http://schemas.microsoft.com/office/drawing/2014/main" xmlns="" id="{9D79DDB8-40D3-49BC-B8AA-25C5A4C33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3029" y="2222028"/>
              <a:ext cx="69056" cy="69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150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BB2081-68F8-4377-99A0-99A2F5B21FF8}"/>
              </a:ext>
            </a:extLst>
          </p:cNvPr>
          <p:cNvSpPr txBox="1"/>
          <p:nvPr/>
        </p:nvSpPr>
        <p:spPr>
          <a:xfrm>
            <a:off x="575556" y="185167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SEKIAN, TERIMA KASIH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52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6.05.04"/>
  <p:tag name="AS_TITLE" val="Aspose.Slides for .NET 4.0"/>
  <p:tag name="AS_VERSION" val="16.4.0.0"/>
  <p:tag name="ISPRING_PRESENTATION_TITLE" val="黑板手绘学校通用说课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584</Words>
  <Application>Microsoft Office PowerPoint</Application>
  <PresentationFormat>On-screen Show (16:9)</PresentationFormat>
  <Paragraphs>92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黑板手绘学校通用说课PPT模板</dc:title>
  <dc:creator>aj</dc:creator>
  <cp:keywords>PPT</cp:keywords>
  <cp:lastModifiedBy>user</cp:lastModifiedBy>
  <cp:revision>87</cp:revision>
  <dcterms:created xsi:type="dcterms:W3CDTF">2015-09-06T07:18:53Z</dcterms:created>
  <dcterms:modified xsi:type="dcterms:W3CDTF">2019-12-27T08:01:52Z</dcterms:modified>
</cp:coreProperties>
</file>